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  <p:sldMasterId id="2147483652" r:id="rId3"/>
    <p:sldMasterId id="2147483656" r:id="rId4"/>
  </p:sldMasterIdLst>
  <p:sldIdLst>
    <p:sldId id="256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6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4288"/>
    <a:srgbClr val="C7BFD4"/>
    <a:srgbClr val="F9D4B6"/>
    <a:srgbClr val="EDAD80"/>
    <a:srgbClr val="E46B2F"/>
    <a:srgbClr val="ED6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75"/>
    <p:restoredTop sz="94655"/>
  </p:normalViewPr>
  <p:slideViewPr>
    <p:cSldViewPr snapToGrid="0" snapToObjects="1">
      <p:cViewPr varScale="1">
        <p:scale>
          <a:sx n="114" d="100"/>
          <a:sy n="114" d="100"/>
        </p:scale>
        <p:origin x="53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74107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58428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 lIns="0" tIns="0" rIns="0" bIns="0" numCol="1"/>
          <a:lstStyle>
            <a:lvl1pPr marL="285750" indent="-285750" algn="l">
              <a:buFont typeface="Arial" charset="0"/>
              <a:buChar char="•"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82376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58428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55134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C7B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69276" y="2571092"/>
            <a:ext cx="4680000" cy="360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285750" indent="-285750">
              <a:buSzPct val="90000"/>
              <a:buFont typeface="Arial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58428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280007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odafactoflife.org.uk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oodafactoflife.org.uk/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foodafactoflife.org.uk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2023</a:t>
            </a:r>
          </a:p>
        </p:txBody>
      </p:sp>
    </p:spTree>
    <p:extLst>
      <p:ext uri="{BB962C8B-B14F-4D97-AF65-F5344CB8AC3E}">
        <p14:creationId xmlns:p14="http://schemas.microsoft.com/office/powerpoint/2010/main" val="132888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2023</a:t>
            </a:r>
          </a:p>
        </p:txBody>
      </p:sp>
    </p:spTree>
    <p:extLst>
      <p:ext uri="{BB962C8B-B14F-4D97-AF65-F5344CB8AC3E}">
        <p14:creationId xmlns:p14="http://schemas.microsoft.com/office/powerpoint/2010/main" val="14983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2023</a:t>
            </a:r>
          </a:p>
        </p:txBody>
      </p:sp>
    </p:spTree>
    <p:extLst>
      <p:ext uri="{BB962C8B-B14F-4D97-AF65-F5344CB8AC3E}">
        <p14:creationId xmlns:p14="http://schemas.microsoft.com/office/powerpoint/2010/main" val="182239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2023</a:t>
            </a:r>
          </a:p>
        </p:txBody>
      </p:sp>
    </p:spTree>
    <p:extLst>
      <p:ext uri="{BB962C8B-B14F-4D97-AF65-F5344CB8AC3E}">
        <p14:creationId xmlns:p14="http://schemas.microsoft.com/office/powerpoint/2010/main" val="17881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Can I eat it?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166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7943" y="1676314"/>
            <a:ext cx="9931331" cy="720000"/>
          </a:xfrm>
        </p:spPr>
        <p:txBody>
          <a:bodyPr/>
          <a:lstStyle/>
          <a:p>
            <a:r>
              <a:rPr lang="en-GB" dirty="0"/>
              <a:t>All food has to be prepared before we can eat it.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552769" y="3314879"/>
            <a:ext cx="3311525" cy="2831544"/>
          </a:xfrm>
          <a:prstGeom prst="rect">
            <a:avLst/>
          </a:prstGeom>
          <a:solidFill>
            <a:srgbClr val="584288"/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Sometimes this just means a small change.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6" descr="Opal Plum (855 x 642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12" r="5732" b="5685"/>
          <a:stretch/>
        </p:blipFill>
        <p:spPr bwMode="auto">
          <a:xfrm>
            <a:off x="4802532" y="3380079"/>
            <a:ext cx="2847703" cy="2803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5606143" y="2794219"/>
            <a:ext cx="19431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Pick</a:t>
            </a:r>
            <a:endParaRPr lang="en-US" alt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712232" y="5562212"/>
            <a:ext cx="19431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Wash</a:t>
            </a:r>
            <a:endParaRPr lang="en-US" alt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77" b="4612"/>
          <a:stretch/>
        </p:blipFill>
        <p:spPr>
          <a:xfrm>
            <a:off x="1467566" y="2640850"/>
            <a:ext cx="2432432" cy="2845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95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314" y="1563798"/>
            <a:ext cx="10061960" cy="720000"/>
          </a:xfrm>
        </p:spPr>
        <p:txBody>
          <a:bodyPr/>
          <a:lstStyle/>
          <a:p>
            <a:r>
              <a:rPr lang="en-GB" dirty="0"/>
              <a:t>All food has to be prepared before we can eat it.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552769" y="3314879"/>
            <a:ext cx="3311525" cy="2831544"/>
          </a:xfrm>
          <a:prstGeom prst="rect">
            <a:avLst/>
          </a:prstGeom>
          <a:solidFill>
            <a:srgbClr val="584288"/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Sometimes this means a bigger change.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n-GB" alt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1532324" y="5363947"/>
            <a:ext cx="206805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Heat treat</a:t>
            </a:r>
            <a:endParaRPr lang="en-US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5481632" y="2657026"/>
            <a:ext cx="130605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Cook</a:t>
            </a:r>
            <a:endParaRPr lang="en-US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6"/>
          <a:stretch/>
        </p:blipFill>
        <p:spPr>
          <a:xfrm>
            <a:off x="1632153" y="2840259"/>
            <a:ext cx="1655413" cy="25236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6" t="7330" r="9234" b="7557"/>
          <a:stretch/>
        </p:blipFill>
        <p:spPr>
          <a:xfrm>
            <a:off x="4574942" y="3520334"/>
            <a:ext cx="2908663" cy="236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602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Can I eat it?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600" dirty="0"/>
              <a:t>For further information, go to:</a:t>
            </a:r>
          </a:p>
          <a:p>
            <a:pPr marL="0" indent="0" algn="ctr">
              <a:buNone/>
            </a:pPr>
            <a:r>
              <a:rPr lang="en-US" sz="3600" dirty="0"/>
              <a:t>www.foodafactoflife.org.uk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6902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Can I eat these carrots?</a:t>
            </a:r>
            <a:endParaRPr lang="en-US" dirty="0"/>
          </a:p>
        </p:txBody>
      </p: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7007224" y="2283798"/>
            <a:ext cx="4392612" cy="3240087"/>
            <a:chOff x="2835" y="1117"/>
            <a:chExt cx="2767" cy="2041"/>
          </a:xfrm>
          <a:solidFill>
            <a:srgbClr val="584288"/>
          </a:solidFill>
        </p:grpSpPr>
        <p:sp>
          <p:nvSpPr>
            <p:cNvPr id="7" name="AutoShape 11"/>
            <p:cNvSpPr>
              <a:spLocks noChangeArrowheads="1"/>
            </p:cNvSpPr>
            <p:nvPr/>
          </p:nvSpPr>
          <p:spPr bwMode="auto">
            <a:xfrm>
              <a:off x="2835" y="1117"/>
              <a:ext cx="2767" cy="2041"/>
            </a:xfrm>
            <a:prstGeom prst="cloudCallout">
              <a:avLst>
                <a:gd name="adj1" fmla="val -68628"/>
                <a:gd name="adj2" fmla="val -752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8" name="Text Box 12"/>
            <p:cNvSpPr txBox="1">
              <a:spLocks noChangeArrowheads="1"/>
            </p:cNvSpPr>
            <p:nvPr/>
          </p:nvSpPr>
          <p:spPr bwMode="auto">
            <a:xfrm>
              <a:off x="3422" y="1635"/>
              <a:ext cx="1686" cy="87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Not yet, they need to be washed.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77" b="4612"/>
          <a:stretch/>
        </p:blipFill>
        <p:spPr>
          <a:xfrm>
            <a:off x="1642332" y="2283798"/>
            <a:ext cx="3330262" cy="3895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713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Can I eat these plums?</a:t>
            </a:r>
          </a:p>
        </p:txBody>
      </p:sp>
      <p:pic>
        <p:nvPicPr>
          <p:cNvPr id="3" name="Picture 3" descr="Opal Plum (855 x 642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9" r="2045" b="1129"/>
          <a:stretch/>
        </p:blipFill>
        <p:spPr bwMode="auto">
          <a:xfrm>
            <a:off x="1169274" y="2112962"/>
            <a:ext cx="5280511" cy="4286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7007224" y="2283798"/>
            <a:ext cx="4392612" cy="3240087"/>
            <a:chOff x="2835" y="1117"/>
            <a:chExt cx="2767" cy="2041"/>
          </a:xfrm>
          <a:solidFill>
            <a:srgbClr val="584288"/>
          </a:solidFill>
        </p:grpSpPr>
        <p:sp>
          <p:nvSpPr>
            <p:cNvPr id="5" name="AutoShape 11"/>
            <p:cNvSpPr>
              <a:spLocks noChangeArrowheads="1"/>
            </p:cNvSpPr>
            <p:nvPr/>
          </p:nvSpPr>
          <p:spPr bwMode="auto">
            <a:xfrm>
              <a:off x="2835" y="1117"/>
              <a:ext cx="2767" cy="2041"/>
            </a:xfrm>
            <a:prstGeom prst="cloudCallout">
              <a:avLst>
                <a:gd name="adj1" fmla="val -59310"/>
                <a:gd name="adj2" fmla="val 59454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" name="Text Box 12"/>
            <p:cNvSpPr txBox="1">
              <a:spLocks noChangeArrowheads="1"/>
            </p:cNvSpPr>
            <p:nvPr/>
          </p:nvSpPr>
          <p:spPr bwMode="auto">
            <a:xfrm>
              <a:off x="3203" y="1701"/>
              <a:ext cx="2030" cy="8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Not until they have been picked and washed.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57350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Can I eat these potatoes?</a:t>
            </a:r>
          </a:p>
        </p:txBody>
      </p: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7007224" y="2283798"/>
            <a:ext cx="4392612" cy="3240087"/>
            <a:chOff x="2835" y="1117"/>
            <a:chExt cx="2767" cy="2041"/>
          </a:xfrm>
          <a:solidFill>
            <a:srgbClr val="584288"/>
          </a:solidFill>
        </p:grpSpPr>
        <p:sp>
          <p:nvSpPr>
            <p:cNvPr id="5" name="AutoShape 11"/>
            <p:cNvSpPr>
              <a:spLocks noChangeArrowheads="1"/>
            </p:cNvSpPr>
            <p:nvPr/>
          </p:nvSpPr>
          <p:spPr bwMode="auto">
            <a:xfrm>
              <a:off x="2835" y="1117"/>
              <a:ext cx="2767" cy="2041"/>
            </a:xfrm>
            <a:prstGeom prst="cloudCallout">
              <a:avLst>
                <a:gd name="adj1" fmla="val -59310"/>
                <a:gd name="adj2" fmla="val 59454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" name="Text Box 12"/>
            <p:cNvSpPr txBox="1">
              <a:spLocks noChangeArrowheads="1"/>
            </p:cNvSpPr>
            <p:nvPr/>
          </p:nvSpPr>
          <p:spPr bwMode="auto">
            <a:xfrm>
              <a:off x="3203" y="1701"/>
              <a:ext cx="1955" cy="8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No, they need to be washed and cooked.</a:t>
              </a:r>
            </a:p>
          </p:txBody>
        </p:sp>
      </p:grpSp>
      <p:pic>
        <p:nvPicPr>
          <p:cNvPr id="7" name="Picture 3" descr="S:\Shared\EDUCATION TEAM FILES\Photographs Oct 2018 onwards\Medium size photos\Farming\potatoes grow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322" y="2424459"/>
            <a:ext cx="4653683" cy="309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7350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Can I have a glass of milk from here?</a:t>
            </a:r>
          </a:p>
        </p:txBody>
      </p: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7242116" y="2199908"/>
            <a:ext cx="4487862" cy="3316287"/>
            <a:chOff x="2835" y="1117"/>
            <a:chExt cx="2827" cy="2089"/>
          </a:xfrm>
          <a:solidFill>
            <a:srgbClr val="584288"/>
          </a:solidFill>
        </p:grpSpPr>
        <p:sp>
          <p:nvSpPr>
            <p:cNvPr id="5" name="AutoShape 11"/>
            <p:cNvSpPr>
              <a:spLocks noChangeArrowheads="1"/>
            </p:cNvSpPr>
            <p:nvPr/>
          </p:nvSpPr>
          <p:spPr bwMode="auto">
            <a:xfrm>
              <a:off x="2835" y="1117"/>
              <a:ext cx="2827" cy="2089"/>
            </a:xfrm>
            <a:prstGeom prst="cloudCallout">
              <a:avLst>
                <a:gd name="adj1" fmla="val -65131"/>
                <a:gd name="adj2" fmla="val 23478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" name="Text Box 12"/>
            <p:cNvSpPr txBox="1">
              <a:spLocks noChangeArrowheads="1"/>
            </p:cNvSpPr>
            <p:nvPr/>
          </p:nvSpPr>
          <p:spPr bwMode="auto">
            <a:xfrm>
              <a:off x="3279" y="1570"/>
              <a:ext cx="2102" cy="1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No, the cows have to be milked. Then the milk has to be heat treated.</a:t>
              </a:r>
            </a:p>
          </p:txBody>
        </p:sp>
      </p:grpSp>
      <p:pic>
        <p:nvPicPr>
          <p:cNvPr id="10" name="Picture 9" descr="A group of cows grazing in a field&#10;&#10;Description automatically generated">
            <a:extLst>
              <a:ext uri="{FF2B5EF4-FFF2-40B4-BE49-F238E27FC236}">
                <a16:creationId xmlns:a16="http://schemas.microsoft.com/office/drawing/2014/main" id="{4B983690-9FCD-EAE7-95CE-33B2A400BA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724"/>
          <a:stretch/>
        </p:blipFill>
        <p:spPr>
          <a:xfrm>
            <a:off x="1169274" y="2436746"/>
            <a:ext cx="5184394" cy="3385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350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Can I eat these meatballs?</a:t>
            </a:r>
          </a:p>
        </p:txBody>
      </p: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7007224" y="2283798"/>
            <a:ext cx="4392612" cy="3240087"/>
            <a:chOff x="2835" y="1117"/>
            <a:chExt cx="2767" cy="2041"/>
          </a:xfrm>
          <a:solidFill>
            <a:srgbClr val="584288"/>
          </a:solidFill>
        </p:grpSpPr>
        <p:sp>
          <p:nvSpPr>
            <p:cNvPr id="5" name="AutoShape 11"/>
            <p:cNvSpPr>
              <a:spLocks noChangeArrowheads="1"/>
            </p:cNvSpPr>
            <p:nvPr/>
          </p:nvSpPr>
          <p:spPr bwMode="auto">
            <a:xfrm>
              <a:off x="2835" y="1117"/>
              <a:ext cx="2767" cy="2041"/>
            </a:xfrm>
            <a:prstGeom prst="cloudCallout">
              <a:avLst>
                <a:gd name="adj1" fmla="val -73188"/>
                <a:gd name="adj2" fmla="val 13762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" name="Text Box 12"/>
            <p:cNvSpPr txBox="1">
              <a:spLocks noChangeArrowheads="1"/>
            </p:cNvSpPr>
            <p:nvPr/>
          </p:nvSpPr>
          <p:spPr bwMode="auto">
            <a:xfrm>
              <a:off x="3379" y="1797"/>
              <a:ext cx="1858" cy="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No, they need to be cooked.</a:t>
              </a: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0" t="7330" r="7377" b="7557"/>
          <a:stretch/>
        </p:blipFill>
        <p:spPr>
          <a:xfrm>
            <a:off x="1393371" y="2632637"/>
            <a:ext cx="4054057" cy="3097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350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Can I eat this chicken?</a:t>
            </a:r>
            <a:endParaRPr lang="en-US" dirty="0"/>
          </a:p>
        </p:txBody>
      </p: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7007224" y="2283798"/>
            <a:ext cx="4392612" cy="3240087"/>
            <a:chOff x="2835" y="1117"/>
            <a:chExt cx="2767" cy="2041"/>
          </a:xfrm>
          <a:solidFill>
            <a:srgbClr val="584288"/>
          </a:solidFill>
        </p:grpSpPr>
        <p:sp>
          <p:nvSpPr>
            <p:cNvPr id="5" name="AutoShape 11"/>
            <p:cNvSpPr>
              <a:spLocks noChangeArrowheads="1"/>
            </p:cNvSpPr>
            <p:nvPr/>
          </p:nvSpPr>
          <p:spPr bwMode="auto">
            <a:xfrm>
              <a:off x="2835" y="1117"/>
              <a:ext cx="2767" cy="2041"/>
            </a:xfrm>
            <a:prstGeom prst="cloudCallout">
              <a:avLst>
                <a:gd name="adj1" fmla="val -81713"/>
                <a:gd name="adj2" fmla="val 11074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" name="Text Box 12"/>
            <p:cNvSpPr txBox="1">
              <a:spLocks noChangeArrowheads="1"/>
            </p:cNvSpPr>
            <p:nvPr/>
          </p:nvSpPr>
          <p:spPr bwMode="auto">
            <a:xfrm>
              <a:off x="3379" y="1797"/>
              <a:ext cx="1858" cy="8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No, it needs to be cooked and carved.</a:t>
              </a: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0" t="5454" r="6987" b="7978"/>
          <a:stretch/>
        </p:blipFill>
        <p:spPr>
          <a:xfrm>
            <a:off x="1169274" y="2583880"/>
            <a:ext cx="3975633" cy="2841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350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Can I eat this salmon?</a:t>
            </a:r>
          </a:p>
        </p:txBody>
      </p:sp>
      <p:sp>
        <p:nvSpPr>
          <p:cNvPr id="4" name="AutoShape 11"/>
          <p:cNvSpPr>
            <a:spLocks noChangeArrowheads="1"/>
          </p:cNvSpPr>
          <p:nvPr/>
        </p:nvSpPr>
        <p:spPr bwMode="auto">
          <a:xfrm>
            <a:off x="7007224" y="2283798"/>
            <a:ext cx="4392612" cy="3240087"/>
          </a:xfrm>
          <a:prstGeom prst="cloudCallout">
            <a:avLst>
              <a:gd name="adj1" fmla="val -73584"/>
              <a:gd name="adj2" fmla="val 21557"/>
            </a:avLst>
          </a:prstGeom>
          <a:solidFill>
            <a:srgbClr val="584288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7870824" y="3363298"/>
            <a:ext cx="2949575" cy="138499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No, it needs to be cooked and filleted.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6" t="30873" r="7885" b="28266"/>
          <a:stretch/>
        </p:blipFill>
        <p:spPr>
          <a:xfrm>
            <a:off x="773204" y="3029895"/>
            <a:ext cx="5035414" cy="1638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350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Can I eat this wheat?</a:t>
            </a:r>
            <a:endParaRPr lang="en-US" dirty="0"/>
          </a:p>
        </p:txBody>
      </p:sp>
      <p:sp>
        <p:nvSpPr>
          <p:cNvPr id="4" name="AutoShape 11"/>
          <p:cNvSpPr>
            <a:spLocks noChangeArrowheads="1"/>
          </p:cNvSpPr>
          <p:nvPr/>
        </p:nvSpPr>
        <p:spPr bwMode="auto">
          <a:xfrm>
            <a:off x="7007224" y="2283798"/>
            <a:ext cx="4528912" cy="3423038"/>
          </a:xfrm>
          <a:prstGeom prst="cloudCallout">
            <a:avLst>
              <a:gd name="adj1" fmla="val -64886"/>
              <a:gd name="adj2" fmla="val -17378"/>
            </a:avLst>
          </a:prstGeom>
          <a:solidFill>
            <a:srgbClr val="584288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7763032" y="3021915"/>
            <a:ext cx="3456329" cy="181588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yet, it needs to be harvested,  milled, made into a food and cooked.</a:t>
            </a:r>
          </a:p>
        </p:txBody>
      </p:sp>
      <p:pic>
        <p:nvPicPr>
          <p:cNvPr id="6" name="Picture 5" descr="\\BNF01\Home\ctheobald\Documents\GRAIN CHAIN images\Ripe wheat - close up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4" t="9108" r="434" b="2247"/>
          <a:stretch/>
        </p:blipFill>
        <p:spPr bwMode="auto">
          <a:xfrm>
            <a:off x="1233120" y="2275658"/>
            <a:ext cx="4796154" cy="34311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7350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213</Words>
  <Application>Microsoft Office PowerPoint</Application>
  <PresentationFormat>Widescreen</PresentationFormat>
  <Paragraphs>30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Office Theme</vt:lpstr>
      <vt:lpstr>Custom Design</vt:lpstr>
      <vt:lpstr>1_Custom Design</vt:lpstr>
      <vt:lpstr>3_Custom Design</vt:lpstr>
      <vt:lpstr>Can I eat it? </vt:lpstr>
      <vt:lpstr>Can I eat these carrots?</vt:lpstr>
      <vt:lpstr>Can I eat these plums?</vt:lpstr>
      <vt:lpstr>Can I eat these potatoes?</vt:lpstr>
      <vt:lpstr>Can I have a glass of milk from here?</vt:lpstr>
      <vt:lpstr>Can I eat these meatballs?</vt:lpstr>
      <vt:lpstr>Can I eat this chicken?</vt:lpstr>
      <vt:lpstr>Can I eat this salmon?</vt:lpstr>
      <vt:lpstr>Can I eat this wheat?</vt:lpstr>
      <vt:lpstr>All food has to be prepared before we can eat it.</vt:lpstr>
      <vt:lpstr>All food has to be prepared before we can eat it.</vt:lpstr>
      <vt:lpstr>Can I eat it?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Carter</dc:creator>
  <cp:lastModifiedBy>Elsa Healey</cp:lastModifiedBy>
  <cp:revision>33</cp:revision>
  <dcterms:created xsi:type="dcterms:W3CDTF">2018-10-10T09:22:08Z</dcterms:created>
  <dcterms:modified xsi:type="dcterms:W3CDTF">2023-10-25T08:15:55Z</dcterms:modified>
</cp:coreProperties>
</file>