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handoutMasterIdLst>
    <p:handoutMasterId r:id="rId17"/>
  </p:handoutMasterIdLst>
  <p:sldIdLst>
    <p:sldId id="256" r:id="rId5"/>
    <p:sldId id="259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61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B2F"/>
    <a:srgbClr val="ED6B17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3DF989-BF68-4EE0-B9A6-81D5189A3CAC}" v="1" dt="2024-06-05T07:14:37.0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26" Type="http://schemas.openxmlformats.org/officeDocument/2006/relationships/customXml" Target="../customXml/item3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ustomXml" Target="../customXml/item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973DF989-BF68-4EE0-B9A6-81D5189A3CAC}"/>
    <pc:docChg chg="undo custSel modSld modMainMaster">
      <pc:chgData name="Alexander White" userId="3da70261-e0e7-408d-aace-eb577feade9e" providerId="ADAL" clId="{973DF989-BF68-4EE0-B9A6-81D5189A3CAC}" dt="2024-06-05T07:14:37.068" v="18"/>
      <pc:docMkLst>
        <pc:docMk/>
      </pc:docMkLst>
      <pc:sldChg chg="addSp modSp">
        <pc:chgData name="Alexander White" userId="3da70261-e0e7-408d-aace-eb577feade9e" providerId="ADAL" clId="{973DF989-BF68-4EE0-B9A6-81D5189A3CAC}" dt="2024-06-05T07:14:37.068" v="18"/>
        <pc:sldMkLst>
          <pc:docMk/>
          <pc:sldMk cId="4199969009" sldId="261"/>
        </pc:sldMkLst>
        <pc:spChg chg="add mod">
          <ac:chgData name="Alexander White" userId="3da70261-e0e7-408d-aace-eb577feade9e" providerId="ADAL" clId="{973DF989-BF68-4EE0-B9A6-81D5189A3CAC}" dt="2024-06-05T07:14:37.068" v="18"/>
          <ac:spMkLst>
            <pc:docMk/>
            <pc:sldMk cId="4199969009" sldId="261"/>
            <ac:spMk id="4" creationId="{8570F813-565B-95B6-57D4-C4CDC686C55B}"/>
          </ac:spMkLst>
        </pc:spChg>
      </pc:sldChg>
      <pc:sldChg chg="modSp mod">
        <pc:chgData name="Alexander White" userId="3da70261-e0e7-408d-aace-eb577feade9e" providerId="ADAL" clId="{973DF989-BF68-4EE0-B9A6-81D5189A3CAC}" dt="2024-06-05T06:58:08.926" v="1" actId="313"/>
        <pc:sldMkLst>
          <pc:docMk/>
          <pc:sldMk cId="2977316444" sldId="285"/>
        </pc:sldMkLst>
        <pc:spChg chg="mod">
          <ac:chgData name="Alexander White" userId="3da70261-e0e7-408d-aace-eb577feade9e" providerId="ADAL" clId="{973DF989-BF68-4EE0-B9A6-81D5189A3CAC}" dt="2024-06-05T06:58:08.926" v="1" actId="313"/>
          <ac:spMkLst>
            <pc:docMk/>
            <pc:sldMk cId="2977316444" sldId="285"/>
            <ac:spMk id="2" creationId="{00000000-0000-0000-0000-000000000000}"/>
          </ac:spMkLst>
        </pc:spChg>
      </pc:sldChg>
      <pc:sldMasterChg chg="modSp mod">
        <pc:chgData name="Alexander White" userId="3da70261-e0e7-408d-aace-eb577feade9e" providerId="ADAL" clId="{973DF989-BF68-4EE0-B9A6-81D5189A3CAC}" dt="2024-06-05T06:58:30.133" v="5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973DF989-BF68-4EE0-B9A6-81D5189A3CAC}" dt="2024-06-05T06:58:30.133" v="5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73DF989-BF68-4EE0-B9A6-81D5189A3CAC}" dt="2024-06-05T06:58:35.302" v="9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973DF989-BF68-4EE0-B9A6-81D5189A3CAC}" dt="2024-06-05T06:58:35.302" v="9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73DF989-BF68-4EE0-B9A6-81D5189A3CAC}" dt="2024-06-05T06:58:40.783" v="13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973DF989-BF68-4EE0-B9A6-81D5189A3CAC}" dt="2024-06-05T06:58:40.783" v="13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973DF989-BF68-4EE0-B9A6-81D5189A3CAC}" dt="2024-06-05T06:58:45.472" v="17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973DF989-BF68-4EE0-B9A6-81D5189A3CAC}" dt="2024-06-05T06:58:45.472" v="17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0CAB3-AD6D-4193-A61D-6F77D1591788}" type="datetimeFigureOut">
              <a:rPr lang="en-GB" smtClean="0"/>
              <a:t>05/06/2024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17BD1-8FA2-42F5-986D-1C918D16AD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222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9D4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wmf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wmf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Get ready </a:t>
            </a:r>
            <a:r>
              <a:rPr lang="en-US"/>
              <a:t>to cook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Look at the pictures to help you remember.</a:t>
            </a:r>
            <a:br>
              <a:rPr lang="en-US" sz="3600" b="0" dirty="0"/>
            </a:br>
            <a:br>
              <a:rPr lang="en-US" sz="3600" b="0" dirty="0"/>
            </a:br>
            <a:endParaRPr lang="en-US" sz="3600" b="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93" t="11111" b="59259"/>
          <a:stretch>
            <a:fillRect/>
          </a:stretch>
        </p:blipFill>
        <p:spPr bwMode="auto">
          <a:xfrm>
            <a:off x="2724150" y="2116274"/>
            <a:ext cx="127635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2" t="3705" r="57211" b="64815"/>
          <a:stretch>
            <a:fillRect/>
          </a:stretch>
        </p:blipFill>
        <p:spPr bwMode="auto">
          <a:xfrm>
            <a:off x="5086350" y="2116274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ronnie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0" t="36150" r="64566" b="37131"/>
          <a:stretch>
            <a:fillRect/>
          </a:stretch>
        </p:blipFill>
        <p:spPr bwMode="auto">
          <a:xfrm>
            <a:off x="7435850" y="2116274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alisha_h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5" t="34711" r="23448" b="17355"/>
          <a:stretch>
            <a:fillRect/>
          </a:stretch>
        </p:blipFill>
        <p:spPr bwMode="auto">
          <a:xfrm>
            <a:off x="4000500" y="4444041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6351401" y="4444041"/>
            <a:ext cx="1295400" cy="1905000"/>
            <a:chOff x="1248" y="2016"/>
            <a:chExt cx="576" cy="816"/>
          </a:xfrm>
        </p:grpSpPr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1296" y="2064"/>
              <a:ext cx="469" cy="768"/>
              <a:chOff x="2660" y="1872"/>
              <a:chExt cx="570" cy="1056"/>
            </a:xfrm>
          </p:grpSpPr>
          <p:pic>
            <p:nvPicPr>
              <p:cNvPr id="15" name="Picture 11" descr="ronnie_hat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320" t="25148" b="59135"/>
              <a:stretch>
                <a:fillRect/>
              </a:stretch>
            </p:blipFill>
            <p:spPr bwMode="auto">
              <a:xfrm>
                <a:off x="2688" y="2304"/>
                <a:ext cx="54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12" descr="MCj02801280000[1]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0" y="1872"/>
                <a:ext cx="440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248" y="2016"/>
              <a:ext cx="576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879638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609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We need to do these things to be ready to cook.</a:t>
            </a:r>
            <a:br>
              <a:rPr lang="en-US" sz="3600" b="0" dirty="0"/>
            </a:br>
            <a:br>
              <a:rPr lang="en-US" sz="3600" b="0" dirty="0"/>
            </a:br>
            <a:endParaRPr lang="en-US" sz="3600" b="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93" t="11111" b="59259"/>
          <a:stretch>
            <a:fillRect/>
          </a:stretch>
        </p:blipFill>
        <p:spPr bwMode="auto">
          <a:xfrm>
            <a:off x="558724" y="1984412"/>
            <a:ext cx="127635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2" t="3705" r="57211" b="64815"/>
          <a:stretch>
            <a:fillRect/>
          </a:stretch>
        </p:blipFill>
        <p:spPr bwMode="auto">
          <a:xfrm>
            <a:off x="4526862" y="1927325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ronnie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0" t="36150" r="64566" b="37131"/>
          <a:stretch>
            <a:fillRect/>
          </a:stretch>
        </p:blipFill>
        <p:spPr bwMode="auto">
          <a:xfrm>
            <a:off x="8534266" y="2006669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alisha_h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5" t="34711" r="23448" b="17355"/>
          <a:stretch>
            <a:fillRect/>
          </a:stretch>
        </p:blipFill>
        <p:spPr bwMode="auto">
          <a:xfrm>
            <a:off x="2333638" y="4282031"/>
            <a:ext cx="12319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9"/>
          <p:cNvGrpSpPr>
            <a:grpSpLocks/>
          </p:cNvGrpSpPr>
          <p:nvPr/>
        </p:nvGrpSpPr>
        <p:grpSpPr bwMode="auto">
          <a:xfrm>
            <a:off x="6545363" y="4319782"/>
            <a:ext cx="1295400" cy="1905000"/>
            <a:chOff x="1248" y="2016"/>
            <a:chExt cx="576" cy="816"/>
          </a:xfrm>
        </p:grpSpPr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1296" y="2064"/>
              <a:ext cx="469" cy="768"/>
              <a:chOff x="2660" y="1872"/>
              <a:chExt cx="570" cy="1056"/>
            </a:xfrm>
          </p:grpSpPr>
          <p:pic>
            <p:nvPicPr>
              <p:cNvPr id="15" name="Picture 11" descr="ronnie_hat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6320" t="25148" b="59135"/>
              <a:stretch>
                <a:fillRect/>
              </a:stretch>
            </p:blipFill>
            <p:spPr bwMode="auto">
              <a:xfrm>
                <a:off x="2688" y="2304"/>
                <a:ext cx="54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12" descr="MCj02801280000[1]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60" y="1872"/>
                <a:ext cx="440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248" y="2016"/>
              <a:ext cx="576" cy="816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986059" y="2215622"/>
            <a:ext cx="2514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>
                <a:solidFill>
                  <a:srgbClr val="E46B2F"/>
                </a:solidFill>
              </a:rPr>
              <a:t>Take off Jewellery</a:t>
            </a:r>
            <a:r>
              <a:rPr lang="en-GB" altLang="en-US" sz="1800" b="1" dirty="0">
                <a:solidFill>
                  <a:srgbClr val="E46B2F"/>
                </a:solidFill>
              </a:rPr>
              <a:t>.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906112" y="2229844"/>
            <a:ext cx="2514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>
                <a:solidFill>
                  <a:srgbClr val="E46B2F"/>
                </a:solidFill>
              </a:rPr>
              <a:t>Tie back long hair.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0027070" y="2135086"/>
            <a:ext cx="25146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>
                <a:solidFill>
                  <a:srgbClr val="E46B2F"/>
                </a:solidFill>
              </a:rPr>
              <a:t>Roll up long sleeves.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3810867" y="4655233"/>
            <a:ext cx="240332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>
                <a:solidFill>
                  <a:srgbClr val="E46B2F"/>
                </a:solidFill>
              </a:rPr>
              <a:t>Put on </a:t>
            </a:r>
            <a:br>
              <a:rPr lang="en-GB" altLang="en-US" sz="3600" b="1" dirty="0">
                <a:solidFill>
                  <a:srgbClr val="E46B2F"/>
                </a:solidFill>
              </a:rPr>
            </a:br>
            <a:r>
              <a:rPr lang="en-GB" altLang="en-US" sz="3600" b="1" dirty="0">
                <a:solidFill>
                  <a:srgbClr val="E46B2F"/>
                </a:solidFill>
              </a:rPr>
              <a:t>an apron.</a:t>
            </a: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8097294" y="4807946"/>
            <a:ext cx="2514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 dirty="0">
                <a:solidFill>
                  <a:srgbClr val="E46B2F"/>
                </a:solidFill>
              </a:rPr>
              <a:t>Wash and dry hands.</a:t>
            </a:r>
          </a:p>
        </p:txBody>
      </p:sp>
    </p:spTree>
    <p:extLst>
      <p:ext uri="{BB962C8B-B14F-4D97-AF65-F5344CB8AC3E}">
        <p14:creationId xmlns:p14="http://schemas.microsoft.com/office/powerpoint/2010/main" val="1944993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Get ready to cook!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70F813-565B-95B6-57D4-C4CDC686C55B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9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5"/>
            <a:ext cx="9720000" cy="720000"/>
          </a:xfrm>
        </p:spPr>
        <p:txBody>
          <a:bodyPr/>
          <a:lstStyle/>
          <a:p>
            <a:r>
              <a:rPr lang="en-US" sz="3600" b="0" dirty="0"/>
              <a:t>Ronnie says…</a:t>
            </a:r>
          </a:p>
        </p:txBody>
      </p:sp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48" y="1672496"/>
            <a:ext cx="2323321" cy="404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5710335" y="2055440"/>
            <a:ext cx="4330648" cy="1903445"/>
          </a:xfrm>
          <a:prstGeom prst="wedgeRectCallout">
            <a:avLst>
              <a:gd name="adj1" fmla="val -71568"/>
              <a:gd name="adj2" fmla="val -8089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Before we cook, it’s really important to get ready.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762720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Why do you think we have to get ready before we cook?</a:t>
            </a:r>
          </a:p>
        </p:txBody>
      </p: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5"/>
            <a:ext cx="9720000" cy="720000"/>
          </a:xfrm>
        </p:spPr>
        <p:txBody>
          <a:bodyPr/>
          <a:lstStyle/>
          <a:p>
            <a:r>
              <a:rPr lang="en-US" sz="3600" b="0" dirty="0"/>
              <a:t>Alisha says…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68382" y="5806191"/>
            <a:ext cx="11825868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alt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We don’t want to get hair, jewellery or dirt in our food.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347" y="1864544"/>
            <a:ext cx="2637873" cy="3586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5460274" y="2647847"/>
            <a:ext cx="5966266" cy="1903445"/>
          </a:xfrm>
          <a:prstGeom prst="wedgeRectCallout">
            <a:avLst>
              <a:gd name="adj1" fmla="val -59094"/>
              <a:gd name="adj2" fmla="val -31227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have to get ready so the food we make is safe to eat.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692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9720000" cy="1169447"/>
          </a:xfrm>
        </p:spPr>
        <p:txBody>
          <a:bodyPr/>
          <a:lstStyle/>
          <a:p>
            <a:r>
              <a:rPr lang="en-US" sz="3600" b="0" dirty="0"/>
              <a:t>Ronnie needs to take off his </a:t>
            </a:r>
            <a:r>
              <a:rPr lang="en-US" sz="3600" b="0" dirty="0" err="1"/>
              <a:t>jewellery</a:t>
            </a:r>
            <a:r>
              <a:rPr lang="en-US" sz="3600" b="0" dirty="0"/>
              <a:t>. 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What </a:t>
            </a:r>
            <a:r>
              <a:rPr lang="en-US" sz="3600" b="0" dirty="0" err="1"/>
              <a:t>jewellery</a:t>
            </a:r>
            <a:r>
              <a:rPr lang="en-US" sz="3600" b="0" dirty="0"/>
              <a:t> is he wearing?</a:t>
            </a:r>
          </a:p>
        </p:txBody>
      </p:sp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770" y="1571090"/>
            <a:ext cx="2323321" cy="404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4217436" y="3404290"/>
            <a:ext cx="4355361" cy="1508582"/>
          </a:xfrm>
          <a:prstGeom prst="wedgeRectCallout">
            <a:avLst>
              <a:gd name="adj1" fmla="val 73091"/>
              <a:gd name="adj2" fmla="val -100614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need to take off my wrist band.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717866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What other </a:t>
            </a:r>
            <a:r>
              <a:rPr lang="en-US" sz="3600" b="0" dirty="0" err="1"/>
              <a:t>jewellery</a:t>
            </a:r>
            <a:r>
              <a:rPr lang="en-US" sz="3600" b="0" dirty="0"/>
              <a:t> might someone need to take off?</a:t>
            </a:r>
          </a:p>
        </p:txBody>
      </p:sp>
    </p:spTree>
    <p:extLst>
      <p:ext uri="{BB962C8B-B14F-4D97-AF65-F5344CB8AC3E}">
        <p14:creationId xmlns:p14="http://schemas.microsoft.com/office/powerpoint/2010/main" val="2977316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9720000" cy="1691962"/>
          </a:xfrm>
        </p:spPr>
        <p:txBody>
          <a:bodyPr/>
          <a:lstStyle/>
          <a:p>
            <a:r>
              <a:rPr lang="en-US" sz="3600" b="0" dirty="0"/>
              <a:t>Long hair needs to be tied back.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What will Alisha need to do?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717866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Would you need to tie your hair back?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889997" y="1771834"/>
            <a:ext cx="2796769" cy="3801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914400" y="3179700"/>
            <a:ext cx="7778909" cy="1870199"/>
          </a:xfrm>
          <a:prstGeom prst="wedgeRectCallout">
            <a:avLst>
              <a:gd name="adj1" fmla="val 55997"/>
              <a:gd name="adj2" fmla="val -43664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need to tie my hair at the back of my head. These bunches might dangle in the food!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1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Alisha and Ronnie have short sleeves.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What would they have to do if their sleeves were long?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923137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Would you need to roll up your sleeves?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84904" y="2836507"/>
            <a:ext cx="2384874" cy="324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3858796" y="3307709"/>
            <a:ext cx="4983473" cy="1592007"/>
          </a:xfrm>
          <a:prstGeom prst="wedgeRectCallout">
            <a:avLst>
              <a:gd name="adj1" fmla="val 61178"/>
              <a:gd name="adj2" fmla="val -21062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have to roll them up to our elbows!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147" y="2695574"/>
            <a:ext cx="1602751" cy="2790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5608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Alisha needs to put something on.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What could that be?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19092" y="5923137"/>
            <a:ext cx="11430785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3600" b="0" dirty="0"/>
              <a:t>Do you need to wear an apron?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65003" y="1990525"/>
            <a:ext cx="2384874" cy="324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568382" y="3179938"/>
            <a:ext cx="8273887" cy="2051947"/>
          </a:xfrm>
          <a:prstGeom prst="wedgeRectCallout">
            <a:avLst>
              <a:gd name="adj1" fmla="val 59317"/>
              <a:gd name="adj2" fmla="val -42889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apron! This will stop any dirt and bits on my clothes falling in the food</a:t>
            </a:r>
            <a:r>
              <a:rPr lang="en-GB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It </a:t>
            </a:r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also help keep my clothes clean.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769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Can you guess what needs to be done last?</a:t>
            </a:r>
            <a:br>
              <a:rPr lang="en-US" sz="3600" b="0" dirty="0"/>
            </a:br>
            <a:br>
              <a:rPr lang="en-US" sz="3600" b="0" dirty="0"/>
            </a:br>
            <a:endParaRPr lang="en-US" sz="3600" b="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66249" y="5381197"/>
            <a:ext cx="10572370" cy="1476803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600" b="0" dirty="0"/>
              <a:t>It is really important to have clean hands when you are cooking so the food you make is safe to eat.</a:t>
            </a:r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97"/>
          <a:stretch/>
        </p:blipFill>
        <p:spPr bwMode="auto">
          <a:xfrm flipH="1">
            <a:off x="10074312" y="1566197"/>
            <a:ext cx="1766217" cy="3575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2202024" y="2327874"/>
            <a:ext cx="6918500" cy="2051947"/>
          </a:xfrm>
          <a:prstGeom prst="wedgeRectCallout">
            <a:avLst>
              <a:gd name="adj1" fmla="val 63577"/>
              <a:gd name="adj2" fmla="val -35614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need to wash my hands with soap and warm water, then dry them really well.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43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382" y="1144544"/>
            <a:ext cx="11169006" cy="1691962"/>
          </a:xfrm>
        </p:spPr>
        <p:txBody>
          <a:bodyPr/>
          <a:lstStyle/>
          <a:p>
            <a:r>
              <a:rPr lang="en-US" sz="3600" b="0" dirty="0"/>
              <a:t>Now we are ready to cook!</a:t>
            </a:r>
            <a:br>
              <a:rPr lang="en-US" sz="3600" b="0" dirty="0"/>
            </a:br>
            <a:br>
              <a:rPr lang="en-US" sz="3600" b="0" dirty="0"/>
            </a:br>
            <a:endParaRPr lang="en-US" sz="3600" b="0" dirty="0"/>
          </a:p>
        </p:txBody>
      </p:sp>
      <p:pic>
        <p:nvPicPr>
          <p:cNvPr id="6" name="Picture 11" descr="alisha_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402670" y="1762217"/>
            <a:ext cx="2489761" cy="447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ronnie_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82" y="1990525"/>
            <a:ext cx="2449852" cy="4248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ular Callout 2"/>
          <p:cNvSpPr/>
          <p:nvPr/>
        </p:nvSpPr>
        <p:spPr>
          <a:xfrm>
            <a:off x="3018234" y="3682487"/>
            <a:ext cx="6424345" cy="1505653"/>
          </a:xfrm>
          <a:prstGeom prst="wedgeRectCallout">
            <a:avLst>
              <a:gd name="adj1" fmla="val -51233"/>
              <a:gd name="adj2" fmla="val -98997"/>
            </a:avLst>
          </a:prstGeom>
          <a:solidFill>
            <a:schemeClr val="accent2"/>
          </a:solidFill>
          <a:ln w="3810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remember everything we did to get ready to cook?</a:t>
            </a: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030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B99C7D-6142-49D0-9A7B-B1B941891782}"/>
</file>

<file path=customXml/itemProps2.xml><?xml version="1.0" encoding="utf-8"?>
<ds:datastoreItem xmlns:ds="http://schemas.openxmlformats.org/officeDocument/2006/customXml" ds:itemID="{F6C080B9-662D-482E-AE2A-904AE3FB6AB6}"/>
</file>

<file path=customXml/itemProps3.xml><?xml version="1.0" encoding="utf-8"?>
<ds:datastoreItem xmlns:ds="http://schemas.openxmlformats.org/officeDocument/2006/customXml" ds:itemID="{1FF1A881-C334-458F-9D0D-101CF58B12D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Widescreen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Office Theme</vt:lpstr>
      <vt:lpstr>Custom Design</vt:lpstr>
      <vt:lpstr>1_Custom Design</vt:lpstr>
      <vt:lpstr>3_Custom Design</vt:lpstr>
      <vt:lpstr>Get ready to cook</vt:lpstr>
      <vt:lpstr>Ronnie says…</vt:lpstr>
      <vt:lpstr>Alisha says…</vt:lpstr>
      <vt:lpstr>Ronnie needs to take off his jewellery.   What jewellery is he wearing?</vt:lpstr>
      <vt:lpstr>Long hair needs to be tied back.  What will Alisha need to do?</vt:lpstr>
      <vt:lpstr>Alisha and Ronnie have short sleeves.  What would they have to do if their sleeves were long?</vt:lpstr>
      <vt:lpstr>Alisha needs to put something on.  What could that be?</vt:lpstr>
      <vt:lpstr>Can you guess what needs to be done last?  </vt:lpstr>
      <vt:lpstr>Now we are ready to cook!  </vt:lpstr>
      <vt:lpstr>Look at the pictures to help you remember.  </vt:lpstr>
      <vt:lpstr>We need to do these things to be ready to cook.  </vt:lpstr>
      <vt:lpstr>Get ready to cook!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52</cp:revision>
  <cp:lastPrinted>2018-12-06T16:11:48Z</cp:lastPrinted>
  <dcterms:created xsi:type="dcterms:W3CDTF">2018-10-10T09:22:08Z</dcterms:created>
  <dcterms:modified xsi:type="dcterms:W3CDTF">2024-06-05T07:14:39Z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