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59" r:id="rId9"/>
    <p:sldId id="262" r:id="rId10"/>
    <p:sldId id="263" r:id="rId11"/>
    <p:sldId id="264" r:id="rId12"/>
    <p:sldId id="265" r:id="rId13"/>
    <p:sldId id="267" r:id="rId14"/>
    <p:sldId id="269" r:id="rId15"/>
    <p:sldId id="268" r:id="rId16"/>
    <p:sldId id="270" r:id="rId17"/>
    <p:sldId id="271" r:id="rId18"/>
    <p:sldId id="261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4288"/>
    <a:srgbClr val="C7BFD4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/>
    <p:restoredTop sz="94655"/>
  </p:normalViewPr>
  <p:slideViewPr>
    <p:cSldViewPr snapToGrid="0" snapToObjects="1">
      <p:cViewPr varScale="1">
        <p:scale>
          <a:sx n="89" d="100"/>
          <a:sy n="89" d="100"/>
        </p:scale>
        <p:origin x="75" y="1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5842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 numCol="1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5842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B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5842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– a fact of life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need different types of food.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993415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should have food like beans, pulses, fish, eggs and meat.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Can you name each food here?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7" y="3289375"/>
            <a:ext cx="2653080" cy="1927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236270"/>
            <a:ext cx="2387693" cy="1898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684" y="3500367"/>
            <a:ext cx="2450064" cy="163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9726" r="6470" b="9482"/>
          <a:stretch/>
        </p:blipFill>
        <p:spPr>
          <a:xfrm>
            <a:off x="1004934" y="3289375"/>
            <a:ext cx="2009870" cy="19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70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– a fact of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10326039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need lots of different food to:</a:t>
            </a:r>
          </a:p>
          <a:p>
            <a:pPr marL="0" indent="0">
              <a:buNone/>
            </a:pPr>
            <a:r>
              <a:rPr lang="en-US" sz="2800" dirty="0"/>
              <a:t>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Grow			         Be active			Be healthy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74" y="3354584"/>
            <a:ext cx="3048000" cy="203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74" y="3354584"/>
            <a:ext cx="3048000" cy="2033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74" y="3354584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5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– a fact of life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/>
              <a:t>For further information, go to:</a:t>
            </a:r>
          </a:p>
          <a:p>
            <a:pPr marL="0" indent="0" algn="ctr">
              <a:buNone/>
            </a:pPr>
            <a:r>
              <a:rPr lang="en-US" sz="3600" dirty="0"/>
              <a:t>www.foodafactoflife.org.uk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A7DD8-8E61-5E6A-4535-3FFBEE2ACFBD}"/>
              </a:ext>
            </a:extLst>
          </p:cNvPr>
          <p:cNvSpPr txBox="1"/>
          <p:nvPr/>
        </p:nvSpPr>
        <p:spPr>
          <a:xfrm>
            <a:off x="393116" y="6175629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0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– a fact of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997407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all need to eat and drink every day.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But why?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"/>
          <a:stretch/>
        </p:blipFill>
        <p:spPr>
          <a:xfrm flipH="1">
            <a:off x="4090738" y="3272732"/>
            <a:ext cx="4938440" cy="303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do we need food and drink?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279650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need food and drink to </a:t>
            </a:r>
            <a:r>
              <a:rPr lang="en-US" sz="2800" b="1" dirty="0"/>
              <a:t>grow.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/>
          <a:stretch/>
        </p:blipFill>
        <p:spPr>
          <a:xfrm>
            <a:off x="3562452" y="3027151"/>
            <a:ext cx="5470525" cy="31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4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do we need food and drink?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332536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need food and drink to </a:t>
            </a:r>
            <a:r>
              <a:rPr lang="en-US" sz="2800" b="1" dirty="0"/>
              <a:t>be active.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6"/>
          <a:stretch/>
        </p:blipFill>
        <p:spPr>
          <a:xfrm>
            <a:off x="3492087" y="3151712"/>
            <a:ext cx="5849346" cy="28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6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activities do we do?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1810139" y="2556588"/>
            <a:ext cx="7949681" cy="3172408"/>
          </a:xfrm>
          <a:prstGeom prst="wedgeEllipseCallout">
            <a:avLst>
              <a:gd name="adj1" fmla="val -52993"/>
              <a:gd name="adj2" fmla="val 53447"/>
            </a:avLst>
          </a:prstGeom>
          <a:noFill/>
          <a:ln w="57150">
            <a:solidFill>
              <a:srgbClr val="584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0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do we need food and drink?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6985679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need food and drink to </a:t>
            </a:r>
            <a:r>
              <a:rPr lang="en-US" sz="2800" b="1" dirty="0"/>
              <a:t>stay healthy.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" b="7486"/>
          <a:stretch/>
        </p:blipFill>
        <p:spPr>
          <a:xfrm>
            <a:off x="3550870" y="3139133"/>
            <a:ext cx="5299188" cy="31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8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need different types of food.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6985679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should have lots of fruit and vegetables.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What can you see here?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0" y="3526972"/>
            <a:ext cx="1635448" cy="1455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97" y="3515472"/>
            <a:ext cx="2482025" cy="171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61" y="3244142"/>
            <a:ext cx="2288687" cy="148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896" y="3891973"/>
            <a:ext cx="2108378" cy="1334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18143" r="22077" b="10690"/>
          <a:stretch/>
        </p:blipFill>
        <p:spPr>
          <a:xfrm>
            <a:off x="8915619" y="2040037"/>
            <a:ext cx="1973655" cy="1625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6274" r="7463" b="4312"/>
          <a:stretch/>
        </p:blipFill>
        <p:spPr>
          <a:xfrm>
            <a:off x="6753885" y="4784504"/>
            <a:ext cx="1781401" cy="18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need different types of food.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993415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should have food like potatoes, bread, rice and pasta.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Did you have any of this food yesterday?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1" y="3685580"/>
            <a:ext cx="1968640" cy="1586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38" y="3681209"/>
            <a:ext cx="2121337" cy="1415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24" y="3685580"/>
            <a:ext cx="1952601" cy="1301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12179" r="10734" b="5430"/>
          <a:stretch/>
        </p:blipFill>
        <p:spPr>
          <a:xfrm>
            <a:off x="5363468" y="3632757"/>
            <a:ext cx="1813895" cy="1536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13850" r="5911" b="3562"/>
          <a:stretch/>
        </p:blipFill>
        <p:spPr>
          <a:xfrm>
            <a:off x="9572604" y="3685580"/>
            <a:ext cx="1767618" cy="1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46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need different types of food.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993415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should have food like milk, cheese and yogurt.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Which of these is your </a:t>
            </a:r>
            <a:r>
              <a:rPr lang="en-US" sz="2800" b="1" dirty="0" err="1"/>
              <a:t>favourite</a:t>
            </a:r>
            <a:r>
              <a:rPr lang="en-US" sz="2800" b="1" dirty="0"/>
              <a:t>?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55" y="3255865"/>
            <a:ext cx="2889455" cy="1927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21263" r="14730" b="9233"/>
          <a:stretch/>
        </p:blipFill>
        <p:spPr>
          <a:xfrm>
            <a:off x="1565337" y="3142697"/>
            <a:ext cx="2033937" cy="2153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4" b="11683"/>
          <a:stretch/>
        </p:blipFill>
        <p:spPr>
          <a:xfrm>
            <a:off x="7171410" y="3255865"/>
            <a:ext cx="3254845" cy="240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0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8" ma:contentTypeDescription="Create a new document." ma:contentTypeScope="" ma:versionID="dc6deb05df7d1fcd95eb88bf1a5a26f4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8258fb5370106c49cde09acdb6d5137d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97cfe-a968-427f-b02b-893e6ba0355a" xsi:nil="true"/>
    <_Flow_SignoffStatus xmlns="c53071f4-7f44-43fd-895c-8e7b6a3746b0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8F2647-F2C6-4C7D-BFD2-67A158F057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B00387-0F39-42B6-BADE-FBCCC5CD690B}">
  <ds:schemaRefs>
    <ds:schemaRef ds:uri="http://schemas.microsoft.com/office/2006/metadata/properties"/>
    <ds:schemaRef ds:uri="http://schemas.microsoft.com/office/infopath/2007/PartnerControls"/>
    <ds:schemaRef ds:uri="ead97cfe-a968-427f-b02b-893e6ba0355a"/>
    <ds:schemaRef ds:uri="c53071f4-7f44-43fd-895c-8e7b6a3746b0"/>
  </ds:schemaRefs>
</ds:datastoreItem>
</file>

<file path=customXml/itemProps3.xml><?xml version="1.0" encoding="utf-8"?>
<ds:datastoreItem xmlns:ds="http://schemas.openxmlformats.org/officeDocument/2006/customXml" ds:itemID="{E8DFB169-3515-4E15-A8BA-31FE24212C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Office Theme</vt:lpstr>
      <vt:lpstr>Custom Design</vt:lpstr>
      <vt:lpstr>1_Custom Design</vt:lpstr>
      <vt:lpstr>3_Custom Design</vt:lpstr>
      <vt:lpstr>Food – a fact of life</vt:lpstr>
      <vt:lpstr>Food – a fact of life</vt:lpstr>
      <vt:lpstr>Why do we need food and drink?</vt:lpstr>
      <vt:lpstr>Why do we need food and drink?</vt:lpstr>
      <vt:lpstr>What activities do we do?</vt:lpstr>
      <vt:lpstr>Why do we need food and drink?</vt:lpstr>
      <vt:lpstr>We need different types of food.</vt:lpstr>
      <vt:lpstr>We need different types of food.</vt:lpstr>
      <vt:lpstr>We need different types of food.</vt:lpstr>
      <vt:lpstr>We need different types of food.</vt:lpstr>
      <vt:lpstr>Food – a fact of life</vt:lpstr>
      <vt:lpstr>Food – a fact of life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Alexander White</cp:lastModifiedBy>
  <cp:revision>39</cp:revision>
  <cp:lastPrinted>2018-11-19T11:39:47Z</cp:lastPrinted>
  <dcterms:created xsi:type="dcterms:W3CDTF">2018-10-10T09:22:08Z</dcterms:created>
  <dcterms:modified xsi:type="dcterms:W3CDTF">2023-10-20T10:45:44Z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