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59" r:id="rId6"/>
    <p:sldId id="262" r:id="rId7"/>
    <p:sldId id="263" r:id="rId8"/>
    <p:sldId id="264" r:id="rId9"/>
    <p:sldId id="265" r:id="rId10"/>
    <p:sldId id="272" r:id="rId11"/>
    <p:sldId id="273" r:id="rId12"/>
    <p:sldId id="274" r:id="rId13"/>
    <p:sldId id="266" r:id="rId14"/>
    <p:sldId id="275" r:id="rId15"/>
    <p:sldId id="268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3C2"/>
    <a:srgbClr val="EF9F3F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 varScale="1">
        <p:scale>
          <a:sx n="84" d="100"/>
          <a:sy n="84" d="100"/>
        </p:scale>
        <p:origin x="634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ustomXml" Target="../customXml/item3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ustomXml" Target="../customXml/item2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CE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Fusion f</a:t>
            </a:r>
            <a:r>
              <a:rPr lang="en-US" dirty="0" smtClean="0"/>
              <a:t>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What’s on the side?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846568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What will you serve with your burger?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Explore the different types of sides that could be added to your fusion burger.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Think about appearance, textures and flavours!</a:t>
            </a:r>
          </a:p>
        </p:txBody>
      </p:sp>
      <p:pic>
        <p:nvPicPr>
          <p:cNvPr id="4" name="Picture 3" descr="Tomato Chutn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103" y="2026444"/>
            <a:ext cx="3562630" cy="182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simplybeefandlamb.co.uk/sites/default/files/styles/recipe-lead/public/recipes/Minty%20lamb%20burgers%20with%20gooey%20cheese.jpg?itok=7v28YCP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103" y="4214293"/>
            <a:ext cx="3562630" cy="195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16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Some </a:t>
            </a:r>
            <a:r>
              <a:rPr lang="en-GB" dirty="0" smtClean="0"/>
              <a:t>suggestions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Sliced onion rings.</a:t>
            </a:r>
          </a:p>
          <a:p>
            <a:r>
              <a:rPr lang="en-US" dirty="0" smtClean="0"/>
              <a:t>Sliced pickled beetroot.</a:t>
            </a:r>
          </a:p>
          <a:p>
            <a:r>
              <a:rPr lang="en-US" dirty="0" smtClean="0"/>
              <a:t>Mashed avocado.</a:t>
            </a:r>
          </a:p>
          <a:p>
            <a:r>
              <a:rPr lang="en-US" dirty="0" smtClean="0"/>
              <a:t>Sliced tomato or salsa.</a:t>
            </a:r>
          </a:p>
          <a:p>
            <a:r>
              <a:rPr lang="en-US" dirty="0" smtClean="0"/>
              <a:t>Olive tapenade.</a:t>
            </a:r>
          </a:p>
          <a:p>
            <a:r>
              <a:rPr lang="en-US" dirty="0" smtClean="0"/>
              <a:t>Caramelised onions.</a:t>
            </a:r>
          </a:p>
          <a:p>
            <a:r>
              <a:rPr lang="en-US" dirty="0" smtClean="0"/>
              <a:t>Roasted peppers.</a:t>
            </a:r>
          </a:p>
          <a:p>
            <a:r>
              <a:rPr lang="en-US" dirty="0" smtClean="0"/>
              <a:t>Tomato sauce, brown sauce, mayonnaise or mustard.</a:t>
            </a:r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456" y="2051304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6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Create your burger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38343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Step 1</a:t>
            </a:r>
          </a:p>
          <a:p>
            <a:pPr marL="0" indent="0">
              <a:buNone/>
            </a:pPr>
            <a:r>
              <a:rPr lang="en-GB" sz="2000" dirty="0"/>
              <a:t>Use the Gourmet Burger Builder to create your exciting fusion burger.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Step 2</a:t>
            </a:r>
          </a:p>
          <a:p>
            <a:pPr marL="0" indent="0">
              <a:buNone/>
            </a:pPr>
            <a:r>
              <a:rPr lang="en-GB" sz="2000" dirty="0"/>
              <a:t>Make your fusion burger following the recipe. 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Step 3</a:t>
            </a:r>
          </a:p>
          <a:p>
            <a:pPr marL="0" indent="0">
              <a:buNone/>
            </a:pPr>
            <a:r>
              <a:rPr lang="en-GB" sz="2000" dirty="0"/>
              <a:t>Take a photo and share your recipe on social </a:t>
            </a:r>
            <a:r>
              <a:rPr lang="en-GB" sz="2000" dirty="0" smtClean="0"/>
              <a:t>media</a:t>
            </a:r>
            <a:r>
              <a:rPr lang="en-GB" sz="2000" dirty="0"/>
              <a:t>.</a:t>
            </a:r>
          </a:p>
        </p:txBody>
      </p:sp>
      <p:pic>
        <p:nvPicPr>
          <p:cNvPr id="4" name="Picture 3" descr="C:\Users\fmeek\Dropbox\Images for winter MEI content\Lamb,-apricot-and-coriander-burg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586" y="3286925"/>
            <a:ext cx="3930733" cy="288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16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Fusion Food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3020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Create an exciting fusion burger.</a:t>
            </a:r>
          </a:p>
        </p:txBody>
      </p:sp>
      <p:pic>
        <p:nvPicPr>
          <p:cNvPr id="4" name="Picture 3" descr="Asian Spiced Burgers with Mango Salsa Recipe from Simply Beef and La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877" y="3429000"/>
            <a:ext cx="4971597" cy="254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fusion food?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664688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Fusion food combines ingredients and ideas from different culinary traditions. 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The dishes can be based on regional differences</a:t>
            </a:r>
            <a:r>
              <a:rPr lang="en-GB" sz="2000" dirty="0" smtClean="0"/>
              <a:t>, e.g. South </a:t>
            </a:r>
            <a:r>
              <a:rPr lang="en-GB" sz="2000" dirty="0"/>
              <a:t>East Asian, East Asian and South Asian dishes served along side each other.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Dishes can combine elements from different countries</a:t>
            </a:r>
            <a:r>
              <a:rPr lang="en-GB" sz="2000" dirty="0" smtClean="0"/>
              <a:t>, e.g. Tex-Mex </a:t>
            </a:r>
            <a:r>
              <a:rPr lang="en-GB" sz="2000" dirty="0"/>
              <a:t>which is probably the most well known fusion cuisine.</a:t>
            </a:r>
          </a:p>
        </p:txBody>
      </p:sp>
      <p:pic>
        <p:nvPicPr>
          <p:cNvPr id="4" name="Picture 3" descr="Asian Spiced Burgers with Mango Salsa Recipe from Simply Beef and La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964" y="2571092"/>
            <a:ext cx="26765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simplybeefandlamb.co.uk/sites/default/files/styles/recipe-lead/public/recipes/Veal%20burgers%20with%20mozzarella.jpg?itok=kMCix6_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77" y="4442754"/>
            <a:ext cx="28162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167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Inspiration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276553" cy="3600000"/>
          </a:xfrm>
        </p:spPr>
        <p:txBody>
          <a:bodyPr/>
          <a:lstStyle/>
          <a:p>
            <a:r>
              <a:rPr lang="en-GB" sz="2000" dirty="0"/>
              <a:t>Randomly pick two countries – what fusions could you create?</a:t>
            </a:r>
          </a:p>
          <a:p>
            <a:r>
              <a:rPr lang="en-GB" sz="2000" dirty="0"/>
              <a:t>Look at travel books or websites for inspiration! </a:t>
            </a:r>
          </a:p>
          <a:p>
            <a:r>
              <a:rPr lang="en-GB" sz="2000" dirty="0"/>
              <a:t>Use the internet, recipe books and magazines to research fusion foods.</a:t>
            </a:r>
          </a:p>
          <a:p>
            <a:r>
              <a:rPr lang="en-GB" sz="2000" dirty="0"/>
              <a:t>Create a mood board of all the tastes, flavours, ingredients and ideas that you could combine to make a fusion burger – remember the bread and accompaniments.</a:t>
            </a:r>
          </a:p>
        </p:txBody>
      </p:sp>
      <p:pic>
        <p:nvPicPr>
          <p:cNvPr id="4" name="Picture 3" descr="http://www.simplybeefandlamb.co.uk/sites/default/files/styles/recipe-lead/public/recipes/Masala%20lamb%20burgers.jpg?itok=08OX8hv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622" y="2116448"/>
            <a:ext cx="3361668" cy="171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simplybeefandlamb.co.uk/sites/default/files/styles/recipe-lead/public/recipes/Miny%20lamb%20and%20pea%20burgers.jpg?itok=ZIICt3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622" y="4141152"/>
            <a:ext cx="3361668" cy="171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167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Fusion generator!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Choose two numbers between 1 and 4.</a:t>
            </a:r>
          </a:p>
          <a:p>
            <a:pPr marL="0" indent="0">
              <a:buNone/>
            </a:pPr>
            <a:r>
              <a:rPr lang="en-GB" sz="2000" dirty="0"/>
              <a:t>Ready?</a:t>
            </a:r>
          </a:p>
          <a:p>
            <a:pPr marL="0" indent="0">
              <a:buNone/>
            </a:pPr>
            <a:r>
              <a:rPr lang="en-GB" sz="2000" dirty="0"/>
              <a:t>Click and find out your fusion! </a:t>
            </a:r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276" y="3872425"/>
            <a:ext cx="6846568" cy="256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6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Inspiration</a:t>
            </a:r>
          </a:p>
        </p:txBody>
      </p:sp>
      <p:pic>
        <p:nvPicPr>
          <p:cNvPr id="5" name="Picture 4" descr="Spices, Market, Colour, Food, Cuisine, Bazaar, Pep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4" y="2415931"/>
            <a:ext cx="3580645" cy="239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Vegetable, Green, Pickles, Bio, Salad, Freshn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108" y="2415931"/>
            <a:ext cx="3348271" cy="188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erbs, Goat Cheese, Cream Cheese, Cheese Prepa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459" y="4037610"/>
            <a:ext cx="3572712" cy="2381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16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Inspiration</a:t>
            </a:r>
          </a:p>
        </p:txBody>
      </p:sp>
      <p:pic>
        <p:nvPicPr>
          <p:cNvPr id="3" name="Picture 2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88" y="2283799"/>
            <a:ext cx="3966693" cy="26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hili, Red, Sharp, Spice, Chili Peppers, Peppero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673" y="2158506"/>
            <a:ext cx="3508103" cy="263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arvest, Canning, Preserves, Preserving, Gard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059" y="4165176"/>
            <a:ext cx="3595235" cy="239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86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Inspiration</a:t>
            </a:r>
          </a:p>
        </p:txBody>
      </p:sp>
      <p:pic>
        <p:nvPicPr>
          <p:cNvPr id="3" name="Picture 2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7" y="2183885"/>
            <a:ext cx="3527425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hips And Salsa, Mexican, Food, Tortilla, Salsa, Toma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359" y="2615685"/>
            <a:ext cx="244792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oll, Bread Basket, Rye, Bread, Brown Bread, Disc, Fo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89" y="2250561"/>
            <a:ext cx="3432175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86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Inspiration</a:t>
            </a:r>
          </a:p>
        </p:txBody>
      </p:sp>
      <p:pic>
        <p:nvPicPr>
          <p:cNvPr id="3" name="Picture 2" descr="http://www.simplybeefandlamb.co.uk/sites/default/files/styles/recipe-lead/public/recipes/paprika-lamb.png?itok=pQY0mg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68" y="2283798"/>
            <a:ext cx="3939777" cy="201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462" y="2076369"/>
            <a:ext cx="3902054" cy="199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amb Keema (lamb mince) Reci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134" y="4244242"/>
            <a:ext cx="4418108" cy="225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86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9" ma:contentTypeDescription="Create a new document." ma:contentTypeScope="" ma:versionID="d67e542ccfc98f8766c03bca3df5dec6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2465a60b32c7e66e77d39dce70c70dd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C514BC6-D698-494C-A93F-B4C17A2FCCE0}"/>
</file>

<file path=customXml/itemProps2.xml><?xml version="1.0" encoding="utf-8"?>
<ds:datastoreItem xmlns:ds="http://schemas.openxmlformats.org/officeDocument/2006/customXml" ds:itemID="{C91518C6-513B-49FF-9A80-4BB9B5D4B859}"/>
</file>

<file path=customXml/itemProps3.xml><?xml version="1.0" encoding="utf-8"?>
<ds:datastoreItem xmlns:ds="http://schemas.openxmlformats.org/officeDocument/2006/customXml" ds:itemID="{3680C3F3-1E1A-4688-940F-D2709776D9B6}"/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285</Words>
  <Application>Microsoft Office PowerPoint</Application>
  <PresentationFormat>Widescreen</PresentationFormat>
  <Paragraphs>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Office Theme</vt:lpstr>
      <vt:lpstr>Custom Design</vt:lpstr>
      <vt:lpstr>1_Custom Design</vt:lpstr>
      <vt:lpstr>3_Custom Design</vt:lpstr>
      <vt:lpstr>Fusion food</vt:lpstr>
      <vt:lpstr>The challenge</vt:lpstr>
      <vt:lpstr>What is fusion food?</vt:lpstr>
      <vt:lpstr>Inspiration</vt:lpstr>
      <vt:lpstr>Fusion generator!</vt:lpstr>
      <vt:lpstr>Inspiration</vt:lpstr>
      <vt:lpstr>Inspiration</vt:lpstr>
      <vt:lpstr>Inspiration</vt:lpstr>
      <vt:lpstr>Inspiration</vt:lpstr>
      <vt:lpstr>What’s on the side?</vt:lpstr>
      <vt:lpstr>Some suggestions</vt:lpstr>
      <vt:lpstr>Create your burger</vt:lpstr>
      <vt:lpstr>Fusion Food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Frances Meek</cp:lastModifiedBy>
  <cp:revision>26</cp:revision>
  <dcterms:created xsi:type="dcterms:W3CDTF">2018-10-10T09:22:08Z</dcterms:created>
  <dcterms:modified xsi:type="dcterms:W3CDTF">2019-05-14T13:32:24Z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