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  <p:sldMasterId id="2147483664" r:id="rId8"/>
    <p:sldMasterId id="2147483662" r:id="rId9"/>
  </p:sldMasterIdLst>
  <p:sldIdLst>
    <p:sldId id="287" r:id="rId10"/>
    <p:sldId id="286" r:id="rId11"/>
    <p:sldId id="293" r:id="rId12"/>
    <p:sldId id="298" r:id="rId13"/>
    <p:sldId id="265" r:id="rId14"/>
    <p:sldId id="264" r:id="rId15"/>
    <p:sldId id="277" r:id="rId16"/>
    <p:sldId id="290" r:id="rId17"/>
    <p:sldId id="297" r:id="rId18"/>
    <p:sldId id="295" r:id="rId19"/>
    <p:sldId id="288" r:id="rId20"/>
    <p:sldId id="291" r:id="rId21"/>
    <p:sldId id="299" r:id="rId22"/>
    <p:sldId id="303" r:id="rId23"/>
    <p:sldId id="30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E6144C-14BA-4EF9-61ED-859BA2598D84}" name="Frances Meek" initials="FM" userId="S::F.Meek@nutrition.org.uk::f3af35cc-3229-46e1-af36-3525661cfbd3" providerId="AD"/>
  <p188:author id="{207CE754-DEED-6894-4C93-D86BACC9F0C7}" name="Orla Condon" initials="OC" userId="S::o.condon@nutrition.org.uk::62ca7181-df71-4740-a21a-4649c658ad3a" providerId="AD"/>
  <p188:author id="{3895C956-E7D1-F27D-6138-0088B35A53B4}" name="f_mather@yahoo.com" initials="f_" userId="S::urn:spo:guest#f_mather@yahoo.com::" providerId="AD"/>
  <p188:author id="{A7191E5A-F250-6271-A89B-BFC5FFCE1A38}" name="Fiona Mather" initials="FM" userId="S::FMather@westfield.newcastle.sch.uk::9681e01e-704d-4a2f-89ee-aef893e3d6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A41"/>
    <a:srgbClr val="DAE6C2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8C95F7-5689-417B-878E-45C2C91E01D1}" v="7" dt="2025-08-26T15:28:15.0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27"/>
    <p:restoredTop sz="94655"/>
  </p:normalViewPr>
  <p:slideViewPr>
    <p:cSldViewPr snapToGrid="0" snapToObjects="1">
      <p:cViewPr varScale="1">
        <p:scale>
          <a:sx n="63" d="100"/>
          <a:sy n="63" d="100"/>
        </p:scale>
        <p:origin x="17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la Condon" userId="62ca7181-df71-4740-a21a-4649c658ad3a" providerId="ADAL" clId="{6BC9D514-9049-4716-98C4-9A4254B24DF2}"/>
    <pc:docChg chg="undo custSel addSld delSld modSld">
      <pc:chgData name="Orla Condon" userId="62ca7181-df71-4740-a21a-4649c658ad3a" providerId="ADAL" clId="{6BC9D514-9049-4716-98C4-9A4254B24DF2}" dt="2025-07-29T13:44:08.503" v="459" actId="1076"/>
      <pc:docMkLst>
        <pc:docMk/>
      </pc:docMkLst>
      <pc:sldChg chg="addSp modSp mod">
        <pc:chgData name="Orla Condon" userId="62ca7181-df71-4740-a21a-4649c658ad3a" providerId="ADAL" clId="{6BC9D514-9049-4716-98C4-9A4254B24DF2}" dt="2025-07-29T13:28:10.688" v="62" actId="1076"/>
        <pc:sldMkLst>
          <pc:docMk/>
          <pc:sldMk cId="3097634684" sldId="264"/>
        </pc:sldMkLst>
        <pc:spChg chg="mod">
          <ac:chgData name="Orla Condon" userId="62ca7181-df71-4740-a21a-4649c658ad3a" providerId="ADAL" clId="{6BC9D514-9049-4716-98C4-9A4254B24DF2}" dt="2025-07-29T13:28:10.688" v="62" actId="1076"/>
          <ac:spMkLst>
            <pc:docMk/>
            <pc:sldMk cId="3097634684" sldId="264"/>
            <ac:spMk id="3" creationId="{00000000-0000-0000-0000-000000000000}"/>
          </ac:spMkLst>
        </pc:spChg>
        <pc:picChg chg="add mod">
          <ac:chgData name="Orla Condon" userId="62ca7181-df71-4740-a21a-4649c658ad3a" providerId="ADAL" clId="{6BC9D514-9049-4716-98C4-9A4254B24DF2}" dt="2025-07-29T13:28:06.943" v="61" actId="14100"/>
          <ac:picMkLst>
            <pc:docMk/>
            <pc:sldMk cId="3097634684" sldId="264"/>
            <ac:picMk id="6" creationId="{A4476137-4F70-FA81-946C-CE5D06C84C0D}"/>
          </ac:picMkLst>
        </pc:picChg>
      </pc:sldChg>
      <pc:sldChg chg="addSp modSp mod">
        <pc:chgData name="Orla Condon" userId="62ca7181-df71-4740-a21a-4649c658ad3a" providerId="ADAL" clId="{6BC9D514-9049-4716-98C4-9A4254B24DF2}" dt="2025-07-29T13:25:03.954" v="55" actId="1076"/>
        <pc:sldMkLst>
          <pc:docMk/>
          <pc:sldMk cId="591552370" sldId="265"/>
        </pc:sldMkLst>
        <pc:picChg chg="add mod">
          <ac:chgData name="Orla Condon" userId="62ca7181-df71-4740-a21a-4649c658ad3a" providerId="ADAL" clId="{6BC9D514-9049-4716-98C4-9A4254B24DF2}" dt="2025-07-29T13:25:03.954" v="55" actId="1076"/>
          <ac:picMkLst>
            <pc:docMk/>
            <pc:sldMk cId="591552370" sldId="265"/>
            <ac:picMk id="5" creationId="{9C64207A-5D47-3008-BF71-DB1318D4E627}"/>
          </ac:picMkLst>
        </pc:picChg>
      </pc:sldChg>
      <pc:sldChg chg="del">
        <pc:chgData name="Orla Condon" userId="62ca7181-df71-4740-a21a-4649c658ad3a" providerId="ADAL" clId="{6BC9D514-9049-4716-98C4-9A4254B24DF2}" dt="2025-07-29T13:35:59.502" v="169" actId="47"/>
        <pc:sldMkLst>
          <pc:docMk/>
          <pc:sldMk cId="1177146576" sldId="266"/>
        </pc:sldMkLst>
      </pc:sldChg>
      <pc:sldChg chg="addSp delSp modSp mod modAnim">
        <pc:chgData name="Orla Condon" userId="62ca7181-df71-4740-a21a-4649c658ad3a" providerId="ADAL" clId="{6BC9D514-9049-4716-98C4-9A4254B24DF2}" dt="2025-07-29T13:31:23.983" v="121" actId="1076"/>
        <pc:sldMkLst>
          <pc:docMk/>
          <pc:sldMk cId="2405921415" sldId="277"/>
        </pc:sldMkLst>
        <pc:spChg chg="mod">
          <ac:chgData name="Orla Condon" userId="62ca7181-df71-4740-a21a-4649c658ad3a" providerId="ADAL" clId="{6BC9D514-9049-4716-98C4-9A4254B24DF2}" dt="2025-07-29T13:29:15.017" v="92" actId="5793"/>
          <ac:spMkLst>
            <pc:docMk/>
            <pc:sldMk cId="2405921415" sldId="277"/>
            <ac:spMk id="5" creationId="{9DCE6FA9-7E6A-E2BB-70DE-58ABB1FEBC41}"/>
          </ac:spMkLst>
        </pc:spChg>
        <pc:picChg chg="add mod">
          <ac:chgData name="Orla Condon" userId="62ca7181-df71-4740-a21a-4649c658ad3a" providerId="ADAL" clId="{6BC9D514-9049-4716-98C4-9A4254B24DF2}" dt="2025-07-29T13:30:19.158" v="104" actId="1076"/>
          <ac:picMkLst>
            <pc:docMk/>
            <pc:sldMk cId="2405921415" sldId="277"/>
            <ac:picMk id="2" creationId="{663B4157-763A-0F20-E00E-C5BCA50A6DAC}"/>
          </ac:picMkLst>
        </pc:picChg>
        <pc:picChg chg="add del mod">
          <ac:chgData name="Orla Condon" userId="62ca7181-df71-4740-a21a-4649c658ad3a" providerId="ADAL" clId="{6BC9D514-9049-4716-98C4-9A4254B24DF2}" dt="2025-07-29T13:30:24.816" v="107" actId="1076"/>
          <ac:picMkLst>
            <pc:docMk/>
            <pc:sldMk cId="2405921415" sldId="277"/>
            <ac:picMk id="7" creationId="{C68B8F57-E8F9-70D4-FD58-1FFD0BD258D6}"/>
          </ac:picMkLst>
        </pc:picChg>
        <pc:picChg chg="mod">
          <ac:chgData name="Orla Condon" userId="62ca7181-df71-4740-a21a-4649c658ad3a" providerId="ADAL" clId="{6BC9D514-9049-4716-98C4-9A4254B24DF2}" dt="2025-07-29T13:31:23.983" v="121" actId="1076"/>
          <ac:picMkLst>
            <pc:docMk/>
            <pc:sldMk cId="2405921415" sldId="277"/>
            <ac:picMk id="11" creationId="{4763DEB7-414B-E9DE-BF1A-770C09140FE9}"/>
          </ac:picMkLst>
        </pc:picChg>
        <pc:picChg chg="add mod">
          <ac:chgData name="Orla Condon" userId="62ca7181-df71-4740-a21a-4649c658ad3a" providerId="ADAL" clId="{6BC9D514-9049-4716-98C4-9A4254B24DF2}" dt="2025-07-29T13:31:18.238" v="120" actId="14100"/>
          <ac:picMkLst>
            <pc:docMk/>
            <pc:sldMk cId="2405921415" sldId="277"/>
            <ac:picMk id="13" creationId="{8A907EF0-6A91-0CDD-1CD5-B055390BDFCB}"/>
          </ac:picMkLst>
        </pc:picChg>
      </pc:sldChg>
      <pc:sldChg chg="addSp modSp mod">
        <pc:chgData name="Orla Condon" userId="62ca7181-df71-4740-a21a-4649c658ad3a" providerId="ADAL" clId="{6BC9D514-9049-4716-98C4-9A4254B24DF2}" dt="2025-07-29T13:20:40.541" v="19" actId="1076"/>
        <pc:sldMkLst>
          <pc:docMk/>
          <pc:sldMk cId="2283552623" sldId="286"/>
        </pc:sldMkLst>
        <pc:spChg chg="add mod">
          <ac:chgData name="Orla Condon" userId="62ca7181-df71-4740-a21a-4649c658ad3a" providerId="ADAL" clId="{6BC9D514-9049-4716-98C4-9A4254B24DF2}" dt="2025-07-29T13:20:40.541" v="19" actId="1076"/>
          <ac:spMkLst>
            <pc:docMk/>
            <pc:sldMk cId="2283552623" sldId="286"/>
            <ac:spMk id="3" creationId="{33009CA2-0DCB-CDAF-C761-7A6956537069}"/>
          </ac:spMkLst>
        </pc:spChg>
        <pc:picChg chg="mod">
          <ac:chgData name="Orla Condon" userId="62ca7181-df71-4740-a21a-4649c658ad3a" providerId="ADAL" clId="{6BC9D514-9049-4716-98C4-9A4254B24DF2}" dt="2025-07-29T13:20:35.541" v="18" actId="1076"/>
          <ac:picMkLst>
            <pc:docMk/>
            <pc:sldMk cId="2283552623" sldId="286"/>
            <ac:picMk id="4" creationId="{C3BA0E01-0886-9256-3446-633843210963}"/>
          </ac:picMkLst>
        </pc:picChg>
      </pc:sldChg>
      <pc:sldChg chg="modSp mod">
        <pc:chgData name="Orla Condon" userId="62ca7181-df71-4740-a21a-4649c658ad3a" providerId="ADAL" clId="{6BC9D514-9049-4716-98C4-9A4254B24DF2}" dt="2025-07-29T13:19:49.964" v="0" actId="255"/>
        <pc:sldMkLst>
          <pc:docMk/>
          <pc:sldMk cId="4108786722" sldId="287"/>
        </pc:sldMkLst>
        <pc:spChg chg="mod">
          <ac:chgData name="Orla Condon" userId="62ca7181-df71-4740-a21a-4649c658ad3a" providerId="ADAL" clId="{6BC9D514-9049-4716-98C4-9A4254B24DF2}" dt="2025-07-29T13:19:49.964" v="0" actId="255"/>
          <ac:spMkLst>
            <pc:docMk/>
            <pc:sldMk cId="4108786722" sldId="287"/>
            <ac:spMk id="3" creationId="{2765306A-AAAA-737D-CE74-AE9E59A61F16}"/>
          </ac:spMkLst>
        </pc:spChg>
      </pc:sldChg>
      <pc:sldChg chg="addSp delSp modSp mod">
        <pc:chgData name="Orla Condon" userId="62ca7181-df71-4740-a21a-4649c658ad3a" providerId="ADAL" clId="{6BC9D514-9049-4716-98C4-9A4254B24DF2}" dt="2025-07-29T13:36:15.889" v="199" actId="21"/>
        <pc:sldMkLst>
          <pc:docMk/>
          <pc:sldMk cId="3210204150" sldId="288"/>
        </pc:sldMkLst>
        <pc:spChg chg="mod">
          <ac:chgData name="Orla Condon" userId="62ca7181-df71-4740-a21a-4649c658ad3a" providerId="ADAL" clId="{6BC9D514-9049-4716-98C4-9A4254B24DF2}" dt="2025-07-29T13:35:00.079" v="159" actId="14100"/>
          <ac:spMkLst>
            <pc:docMk/>
            <pc:sldMk cId="3210204150" sldId="288"/>
            <ac:spMk id="4" creationId="{0E3232C1-A2C9-E67A-8053-FA780B5DEAE7}"/>
          </ac:spMkLst>
        </pc:spChg>
        <pc:spChg chg="mod">
          <ac:chgData name="Orla Condon" userId="62ca7181-df71-4740-a21a-4649c658ad3a" providerId="ADAL" clId="{6BC9D514-9049-4716-98C4-9A4254B24DF2}" dt="2025-07-29T13:34:56.896" v="158" actId="14100"/>
          <ac:spMkLst>
            <pc:docMk/>
            <pc:sldMk cId="3210204150" sldId="288"/>
            <ac:spMk id="10" creationId="{105AD2C3-3977-79F4-7A2B-483785D1D744}"/>
          </ac:spMkLst>
        </pc:spChg>
        <pc:picChg chg="add del mod">
          <ac:chgData name="Orla Condon" userId="62ca7181-df71-4740-a21a-4649c658ad3a" providerId="ADAL" clId="{6BC9D514-9049-4716-98C4-9A4254B24DF2}" dt="2025-07-29T13:36:15.889" v="199" actId="21"/>
          <ac:picMkLst>
            <pc:docMk/>
            <pc:sldMk cId="3210204150" sldId="288"/>
            <ac:picMk id="6" creationId="{96B2D1BD-5A22-A740-9A4D-706B658FD89C}"/>
          </ac:picMkLst>
        </pc:picChg>
      </pc:sldChg>
      <pc:sldChg chg="addSp delSp modSp mod">
        <pc:chgData name="Orla Condon" userId="62ca7181-df71-4740-a21a-4649c658ad3a" providerId="ADAL" clId="{6BC9D514-9049-4716-98C4-9A4254B24DF2}" dt="2025-07-29T13:32:49.024" v="130" actId="1076"/>
        <pc:sldMkLst>
          <pc:docMk/>
          <pc:sldMk cId="3181331775" sldId="290"/>
        </pc:sldMkLst>
        <pc:picChg chg="add mod">
          <ac:chgData name="Orla Condon" userId="62ca7181-df71-4740-a21a-4649c658ad3a" providerId="ADAL" clId="{6BC9D514-9049-4716-98C4-9A4254B24DF2}" dt="2025-07-29T13:32:49.024" v="130" actId="1076"/>
          <ac:picMkLst>
            <pc:docMk/>
            <pc:sldMk cId="3181331775" sldId="290"/>
            <ac:picMk id="5" creationId="{2964B5DA-F028-3FD6-F3AC-FD7224B2DCC7}"/>
          </ac:picMkLst>
        </pc:picChg>
      </pc:sldChg>
      <pc:sldChg chg="addSp delSp modSp mod">
        <pc:chgData name="Orla Condon" userId="62ca7181-df71-4740-a21a-4649c658ad3a" providerId="ADAL" clId="{6BC9D514-9049-4716-98C4-9A4254B24DF2}" dt="2025-07-29T13:22:51.890" v="41" actId="14100"/>
        <pc:sldMkLst>
          <pc:docMk/>
          <pc:sldMk cId="4151420698" sldId="293"/>
        </pc:sldMkLst>
        <pc:spChg chg="mod">
          <ac:chgData name="Orla Condon" userId="62ca7181-df71-4740-a21a-4649c658ad3a" providerId="ADAL" clId="{6BC9D514-9049-4716-98C4-9A4254B24DF2}" dt="2025-07-29T13:22:12.672" v="31" actId="1076"/>
          <ac:spMkLst>
            <pc:docMk/>
            <pc:sldMk cId="4151420698" sldId="293"/>
            <ac:spMk id="9" creationId="{9FCF8428-7F21-633B-D6A5-9B321365EF24}"/>
          </ac:spMkLst>
        </pc:spChg>
        <pc:picChg chg="add mod">
          <ac:chgData name="Orla Condon" userId="62ca7181-df71-4740-a21a-4649c658ad3a" providerId="ADAL" clId="{6BC9D514-9049-4716-98C4-9A4254B24DF2}" dt="2025-07-29T13:22:51.890" v="41" actId="14100"/>
          <ac:picMkLst>
            <pc:docMk/>
            <pc:sldMk cId="4151420698" sldId="293"/>
            <ac:picMk id="4" creationId="{D9A64BAB-A61F-9F86-B37F-237E4371B139}"/>
          </ac:picMkLst>
        </pc:picChg>
      </pc:sldChg>
      <pc:sldChg chg="modSp mod">
        <pc:chgData name="Orla Condon" userId="62ca7181-df71-4740-a21a-4649c658ad3a" providerId="ADAL" clId="{6BC9D514-9049-4716-98C4-9A4254B24DF2}" dt="2025-07-29T13:33:17.230" v="138" actId="1076"/>
        <pc:sldMkLst>
          <pc:docMk/>
          <pc:sldMk cId="391515328" sldId="295"/>
        </pc:sldMkLst>
        <pc:spChg chg="mod">
          <ac:chgData name="Orla Condon" userId="62ca7181-df71-4740-a21a-4649c658ad3a" providerId="ADAL" clId="{6BC9D514-9049-4716-98C4-9A4254B24DF2}" dt="2025-07-29T13:33:04.856" v="134" actId="20577"/>
          <ac:spMkLst>
            <pc:docMk/>
            <pc:sldMk cId="391515328" sldId="295"/>
            <ac:spMk id="2" creationId="{5F1031F1-B4EF-4BE2-152D-BC4D74CAA0EA}"/>
          </ac:spMkLst>
        </pc:spChg>
        <pc:spChg chg="mod">
          <ac:chgData name="Orla Condon" userId="62ca7181-df71-4740-a21a-4649c658ad3a" providerId="ADAL" clId="{6BC9D514-9049-4716-98C4-9A4254B24DF2}" dt="2025-07-29T13:33:08.983" v="135" actId="14100"/>
          <ac:spMkLst>
            <pc:docMk/>
            <pc:sldMk cId="391515328" sldId="295"/>
            <ac:spMk id="3" creationId="{1D5B41C9-1D51-5132-C14C-C01613FD79AF}"/>
          </ac:spMkLst>
        </pc:spChg>
        <pc:picChg chg="mod">
          <ac:chgData name="Orla Condon" userId="62ca7181-df71-4740-a21a-4649c658ad3a" providerId="ADAL" clId="{6BC9D514-9049-4716-98C4-9A4254B24DF2}" dt="2025-07-29T13:33:17.230" v="138" actId="1076"/>
          <ac:picMkLst>
            <pc:docMk/>
            <pc:sldMk cId="391515328" sldId="295"/>
            <ac:picMk id="4" creationId="{3C7F64F7-632E-48A3-9F1E-3AB89BB02A5B}"/>
          </ac:picMkLst>
        </pc:picChg>
      </pc:sldChg>
      <pc:sldChg chg="modSp">
        <pc:chgData name="Orla Condon" userId="62ca7181-df71-4740-a21a-4649c658ad3a" providerId="ADAL" clId="{6BC9D514-9049-4716-98C4-9A4254B24DF2}" dt="2025-07-29T13:32:53.479" v="131" actId="1076"/>
        <pc:sldMkLst>
          <pc:docMk/>
          <pc:sldMk cId="3588346895" sldId="297"/>
        </pc:sldMkLst>
        <pc:picChg chg="mod">
          <ac:chgData name="Orla Condon" userId="62ca7181-df71-4740-a21a-4649c658ad3a" providerId="ADAL" clId="{6BC9D514-9049-4716-98C4-9A4254B24DF2}" dt="2025-07-29T13:32:53.479" v="131" actId="1076"/>
          <ac:picMkLst>
            <pc:docMk/>
            <pc:sldMk cId="3588346895" sldId="297"/>
            <ac:picMk id="3" creationId="{B63C2F09-8F95-18AF-5FEA-91B8B4A6950C}"/>
          </ac:picMkLst>
        </pc:picChg>
      </pc:sldChg>
      <pc:sldChg chg="addSp delSp modSp mod modAnim">
        <pc:chgData name="Orla Condon" userId="62ca7181-df71-4740-a21a-4649c658ad3a" providerId="ADAL" clId="{6BC9D514-9049-4716-98C4-9A4254B24DF2}" dt="2025-07-29T13:23:16.972" v="46"/>
        <pc:sldMkLst>
          <pc:docMk/>
          <pc:sldMk cId="400704339" sldId="298"/>
        </pc:sldMkLst>
        <pc:spChg chg="mod">
          <ac:chgData name="Orla Condon" userId="62ca7181-df71-4740-a21a-4649c658ad3a" providerId="ADAL" clId="{6BC9D514-9049-4716-98C4-9A4254B24DF2}" dt="2025-07-29T13:22:42.824" v="39" actId="1076"/>
          <ac:spMkLst>
            <pc:docMk/>
            <pc:sldMk cId="400704339" sldId="298"/>
            <ac:spMk id="9" creationId="{D0FA7F00-1741-2075-67A8-5A54EA8B177C}"/>
          </ac:spMkLst>
        </pc:spChg>
        <pc:picChg chg="add mod">
          <ac:chgData name="Orla Condon" userId="62ca7181-df71-4740-a21a-4649c658ad3a" providerId="ADAL" clId="{6BC9D514-9049-4716-98C4-9A4254B24DF2}" dt="2025-07-29T13:22:46.049" v="40" actId="14100"/>
          <ac:picMkLst>
            <pc:docMk/>
            <pc:sldMk cId="400704339" sldId="298"/>
            <ac:picMk id="3" creationId="{73DD227E-727C-F9BD-61F0-3EA7D39BC5D8}"/>
          </ac:picMkLst>
        </pc:picChg>
      </pc:sldChg>
      <pc:sldChg chg="modSp modAnim">
        <pc:chgData name="Orla Condon" userId="62ca7181-df71-4740-a21a-4649c658ad3a" providerId="ADAL" clId="{6BC9D514-9049-4716-98C4-9A4254B24DF2}" dt="2025-07-29T13:35:25.487" v="165" actId="1076"/>
        <pc:sldMkLst>
          <pc:docMk/>
          <pc:sldMk cId="967772737" sldId="299"/>
        </pc:sldMkLst>
        <pc:picChg chg="mod">
          <ac:chgData name="Orla Condon" userId="62ca7181-df71-4740-a21a-4649c658ad3a" providerId="ADAL" clId="{6BC9D514-9049-4716-98C4-9A4254B24DF2}" dt="2025-07-29T13:35:25.487" v="165" actId="1076"/>
          <ac:picMkLst>
            <pc:docMk/>
            <pc:sldMk cId="967772737" sldId="299"/>
            <ac:picMk id="2050" creationId="{5DB9ED40-3483-A089-E36A-CD8CE9ACB249}"/>
          </ac:picMkLst>
        </pc:picChg>
      </pc:sldChg>
      <pc:sldChg chg="add del">
        <pc:chgData name="Orla Condon" userId="62ca7181-df71-4740-a21a-4649c658ad3a" providerId="ADAL" clId="{6BC9D514-9049-4716-98C4-9A4254B24DF2}" dt="2025-07-29T13:35:42.437" v="167"/>
        <pc:sldMkLst>
          <pc:docMk/>
          <pc:sldMk cId="3546908513" sldId="300"/>
        </pc:sldMkLst>
      </pc:sldChg>
      <pc:sldChg chg="addSp delSp modSp add mod">
        <pc:chgData name="Orla Condon" userId="62ca7181-df71-4740-a21a-4649c658ad3a" providerId="ADAL" clId="{6BC9D514-9049-4716-98C4-9A4254B24DF2}" dt="2025-07-29T13:36:29.159" v="205" actId="1076"/>
        <pc:sldMkLst>
          <pc:docMk/>
          <pc:sldMk cId="4036156579" sldId="302"/>
        </pc:sldMkLst>
        <pc:spChg chg="mod">
          <ac:chgData name="Orla Condon" userId="62ca7181-df71-4740-a21a-4649c658ad3a" providerId="ADAL" clId="{6BC9D514-9049-4716-98C4-9A4254B24DF2}" dt="2025-07-29T13:36:08.933" v="196" actId="20577"/>
          <ac:spMkLst>
            <pc:docMk/>
            <pc:sldMk cId="4036156579" sldId="302"/>
            <ac:spMk id="2" creationId="{0FCD524F-8820-D3BD-7500-A29D8E180ED6}"/>
          </ac:spMkLst>
        </pc:spChg>
        <pc:picChg chg="add mod">
          <ac:chgData name="Orla Condon" userId="62ca7181-df71-4740-a21a-4649c658ad3a" providerId="ADAL" clId="{6BC9D514-9049-4716-98C4-9A4254B24DF2}" dt="2025-07-29T13:36:29.159" v="205" actId="1076"/>
          <ac:picMkLst>
            <pc:docMk/>
            <pc:sldMk cId="4036156579" sldId="302"/>
            <ac:picMk id="4" creationId="{4C2ED189-B6FA-C9C7-DD9C-559EAD2DB42D}"/>
          </ac:picMkLst>
        </pc:picChg>
      </pc:sldChg>
      <pc:sldChg chg="addSp delSp modSp add mod">
        <pc:chgData name="Orla Condon" userId="62ca7181-df71-4740-a21a-4649c658ad3a" providerId="ADAL" clId="{6BC9D514-9049-4716-98C4-9A4254B24DF2}" dt="2025-07-29T13:44:08.503" v="459" actId="1076"/>
        <pc:sldMkLst>
          <pc:docMk/>
          <pc:sldMk cId="514232257" sldId="303"/>
        </pc:sldMkLst>
        <pc:spChg chg="mod">
          <ac:chgData name="Orla Condon" userId="62ca7181-df71-4740-a21a-4649c658ad3a" providerId="ADAL" clId="{6BC9D514-9049-4716-98C4-9A4254B24DF2}" dt="2025-07-29T13:43:54.038" v="457" actId="313"/>
          <ac:spMkLst>
            <pc:docMk/>
            <pc:sldMk cId="514232257" sldId="303"/>
            <ac:spMk id="3" creationId="{F22653C1-9E41-7327-95D1-9F13EBDC8AF2}"/>
          </ac:spMkLst>
        </pc:spChg>
        <pc:picChg chg="add mod">
          <ac:chgData name="Orla Condon" userId="62ca7181-df71-4740-a21a-4649c658ad3a" providerId="ADAL" clId="{6BC9D514-9049-4716-98C4-9A4254B24DF2}" dt="2025-07-29T13:44:08.503" v="459" actId="1076"/>
          <ac:picMkLst>
            <pc:docMk/>
            <pc:sldMk cId="514232257" sldId="303"/>
            <ac:picMk id="2" creationId="{50C05D87-44F9-A48A-72E8-540A2FB3A061}"/>
          </ac:picMkLst>
        </pc:picChg>
      </pc:sldChg>
    </pc:docChg>
  </pc:docChgLst>
  <pc:docChgLst>
    <pc:chgData name="Frances Meek" userId="f3af35cc-3229-46e1-af36-3525661cfbd3" providerId="ADAL" clId="{EA19BA95-5269-41D6-8742-466B9F86FBD1}"/>
    <pc:docChg chg="custSel modSld">
      <pc:chgData name="Frances Meek" userId="f3af35cc-3229-46e1-af36-3525661cfbd3" providerId="ADAL" clId="{EA19BA95-5269-41D6-8742-466B9F86FBD1}" dt="2025-08-12T05:42:03.609" v="58"/>
      <pc:docMkLst>
        <pc:docMk/>
      </pc:docMkLst>
      <pc:sldChg chg="addSp delSp modSp mod">
        <pc:chgData name="Frances Meek" userId="f3af35cc-3229-46e1-af36-3525661cfbd3" providerId="ADAL" clId="{EA19BA95-5269-41D6-8742-466B9F86FBD1}" dt="2025-08-12T05:38:21.815" v="15" actId="1076"/>
        <pc:sldMkLst>
          <pc:docMk/>
          <pc:sldMk cId="3210204150" sldId="288"/>
        </pc:sldMkLst>
        <pc:picChg chg="add mod">
          <ac:chgData name="Frances Meek" userId="f3af35cc-3229-46e1-af36-3525661cfbd3" providerId="ADAL" clId="{EA19BA95-5269-41D6-8742-466B9F86FBD1}" dt="2025-08-12T05:38:21.815" v="15" actId="1076"/>
          <ac:picMkLst>
            <pc:docMk/>
            <pc:sldMk cId="3210204150" sldId="288"/>
            <ac:picMk id="7" creationId="{E775461A-7850-6C83-ECA4-AF6A02482ECB}"/>
          </ac:picMkLst>
        </pc:picChg>
      </pc:sldChg>
      <pc:sldChg chg="modSp mod">
        <pc:chgData name="Frances Meek" userId="f3af35cc-3229-46e1-af36-3525661cfbd3" providerId="ADAL" clId="{EA19BA95-5269-41D6-8742-466B9F86FBD1}" dt="2025-08-12T05:36:13.950" v="9" actId="20577"/>
        <pc:sldMkLst>
          <pc:docMk/>
          <pc:sldMk cId="3181331775" sldId="290"/>
        </pc:sldMkLst>
        <pc:spChg chg="mod">
          <ac:chgData name="Frances Meek" userId="f3af35cc-3229-46e1-af36-3525661cfbd3" providerId="ADAL" clId="{EA19BA95-5269-41D6-8742-466B9F86FBD1}" dt="2025-08-12T05:36:13.950" v="9" actId="20577"/>
          <ac:spMkLst>
            <pc:docMk/>
            <pc:sldMk cId="3181331775" sldId="290"/>
            <ac:spMk id="6" creationId="{B20D08E6-6DF1-1204-0A1E-B892E6C30218}"/>
          </ac:spMkLst>
        </pc:spChg>
        <pc:picChg chg="mod">
          <ac:chgData name="Frances Meek" userId="f3af35cc-3229-46e1-af36-3525661cfbd3" providerId="ADAL" clId="{EA19BA95-5269-41D6-8742-466B9F86FBD1}" dt="2025-08-12T05:36:06.576" v="2" actId="1076"/>
          <ac:picMkLst>
            <pc:docMk/>
            <pc:sldMk cId="3181331775" sldId="290"/>
            <ac:picMk id="5" creationId="{2964B5DA-F028-3FD6-F3AC-FD7224B2DCC7}"/>
          </ac:picMkLst>
        </pc:picChg>
      </pc:sldChg>
      <pc:sldChg chg="modSp mod">
        <pc:chgData name="Frances Meek" userId="f3af35cc-3229-46e1-af36-3525661cfbd3" providerId="ADAL" clId="{EA19BA95-5269-41D6-8742-466B9F86FBD1}" dt="2025-08-12T05:38:49.024" v="36" actId="20577"/>
        <pc:sldMkLst>
          <pc:docMk/>
          <pc:sldMk cId="3500069267" sldId="291"/>
        </pc:sldMkLst>
        <pc:spChg chg="mod">
          <ac:chgData name="Frances Meek" userId="f3af35cc-3229-46e1-af36-3525661cfbd3" providerId="ADAL" clId="{EA19BA95-5269-41D6-8742-466B9F86FBD1}" dt="2025-08-12T05:38:49.024" v="36" actId="20577"/>
          <ac:spMkLst>
            <pc:docMk/>
            <pc:sldMk cId="3500069267" sldId="291"/>
            <ac:spMk id="3" creationId="{26AA523A-4A35-0BFE-4868-31707E94A3FC}"/>
          </ac:spMkLst>
        </pc:spChg>
      </pc:sldChg>
      <pc:sldChg chg="modSp">
        <pc:chgData name="Frances Meek" userId="f3af35cc-3229-46e1-af36-3525661cfbd3" providerId="ADAL" clId="{EA19BA95-5269-41D6-8742-466B9F86FBD1}" dt="2025-08-12T05:39:19.738" v="54" actId="15"/>
        <pc:sldMkLst>
          <pc:docMk/>
          <pc:sldMk cId="967772737" sldId="299"/>
        </pc:sldMkLst>
        <pc:spChg chg="mod">
          <ac:chgData name="Frances Meek" userId="f3af35cc-3229-46e1-af36-3525661cfbd3" providerId="ADAL" clId="{EA19BA95-5269-41D6-8742-466B9F86FBD1}" dt="2025-08-12T05:39:19.738" v="54" actId="15"/>
          <ac:spMkLst>
            <pc:docMk/>
            <pc:sldMk cId="967772737" sldId="299"/>
            <ac:spMk id="3" creationId="{8329E13A-FCE4-541B-6485-75A7738D0E0B}"/>
          </ac:spMkLst>
        </pc:spChg>
      </pc:sldChg>
      <pc:sldChg chg="modAnim">
        <pc:chgData name="Frances Meek" userId="f3af35cc-3229-46e1-af36-3525661cfbd3" providerId="ADAL" clId="{EA19BA95-5269-41D6-8742-466B9F86FBD1}" dt="2025-08-12T05:42:03.609" v="58"/>
        <pc:sldMkLst>
          <pc:docMk/>
          <pc:sldMk cId="4036156579" sldId="302"/>
        </pc:sldMkLst>
      </pc:sldChg>
      <pc:sldChg chg="modSp mod">
        <pc:chgData name="Frances Meek" userId="f3af35cc-3229-46e1-af36-3525661cfbd3" providerId="ADAL" clId="{EA19BA95-5269-41D6-8742-466B9F86FBD1}" dt="2025-08-12T05:41:48.002" v="56" actId="14100"/>
        <pc:sldMkLst>
          <pc:docMk/>
          <pc:sldMk cId="514232257" sldId="303"/>
        </pc:sldMkLst>
        <pc:spChg chg="mod">
          <ac:chgData name="Frances Meek" userId="f3af35cc-3229-46e1-af36-3525661cfbd3" providerId="ADAL" clId="{EA19BA95-5269-41D6-8742-466B9F86FBD1}" dt="2025-08-12T05:41:48.002" v="56" actId="14100"/>
          <ac:spMkLst>
            <pc:docMk/>
            <pc:sldMk cId="514232257" sldId="303"/>
            <ac:spMk id="3" creationId="{F22653C1-9E41-7327-95D1-9F13EBDC8AF2}"/>
          </ac:spMkLst>
        </pc:spChg>
      </pc:sldChg>
    </pc:docChg>
  </pc:docChgLst>
  <pc:docChgLst>
    <pc:chgData name="f_mather@yahoo.com" userId="S::urn:spo:guest#f_mather@yahoo.com::" providerId="AD" clId="Web-{98FABD51-CA53-C8E2-433B-3450EC315778}"/>
    <pc:docChg chg="modSld">
      <pc:chgData name="f_mather@yahoo.com" userId="S::urn:spo:guest#f_mather@yahoo.com::" providerId="AD" clId="Web-{98FABD51-CA53-C8E2-433B-3450EC315778}" dt="2025-07-24T09:27:36.582" v="30" actId="1076"/>
      <pc:docMkLst>
        <pc:docMk/>
      </pc:docMkLst>
      <pc:sldChg chg="addSp modSp">
        <pc:chgData name="f_mather@yahoo.com" userId="S::urn:spo:guest#f_mather@yahoo.com::" providerId="AD" clId="Web-{98FABD51-CA53-C8E2-433B-3450EC315778}" dt="2025-07-24T09:27:36.582" v="30" actId="1076"/>
        <pc:sldMkLst>
          <pc:docMk/>
          <pc:sldMk cId="1177146576" sldId="266"/>
        </pc:sldMkLst>
      </pc:sldChg>
      <pc:sldChg chg="addSp modSp">
        <pc:chgData name="f_mather@yahoo.com" userId="S::urn:spo:guest#f_mather@yahoo.com::" providerId="AD" clId="Web-{98FABD51-CA53-C8E2-433B-3450EC315778}" dt="2025-07-24T09:26:54.925" v="8" actId="1076"/>
        <pc:sldMkLst>
          <pc:docMk/>
          <pc:sldMk cId="3181331775" sldId="290"/>
        </pc:sldMkLst>
      </pc:sldChg>
      <pc:sldChg chg="modSp">
        <pc:chgData name="f_mather@yahoo.com" userId="S::urn:spo:guest#f_mather@yahoo.com::" providerId="AD" clId="Web-{98FABD51-CA53-C8E2-433B-3450EC315778}" dt="2025-07-24T09:27:15.159" v="17" actId="20577"/>
        <pc:sldMkLst>
          <pc:docMk/>
          <pc:sldMk cId="3500069267" sldId="291"/>
        </pc:sldMkLst>
      </pc:sldChg>
      <pc:sldChg chg="addSp modSp">
        <pc:chgData name="f_mather@yahoo.com" userId="S::urn:spo:guest#f_mather@yahoo.com::" providerId="AD" clId="Web-{98FABD51-CA53-C8E2-433B-3450EC315778}" dt="2025-07-24T09:27:02.487" v="11" actId="1076"/>
        <pc:sldMkLst>
          <pc:docMk/>
          <pc:sldMk cId="3588346895" sldId="297"/>
        </pc:sldMkLst>
      </pc:sldChg>
      <pc:sldChg chg="modSp">
        <pc:chgData name="f_mather@yahoo.com" userId="S::urn:spo:guest#f_mather@yahoo.com::" providerId="AD" clId="Web-{98FABD51-CA53-C8E2-433B-3450EC315778}" dt="2025-07-24T09:27:24.316" v="25" actId="20577"/>
        <pc:sldMkLst>
          <pc:docMk/>
          <pc:sldMk cId="967772737" sldId="299"/>
        </pc:sldMkLst>
      </pc:sldChg>
    </pc:docChg>
  </pc:docChgLst>
  <pc:docChgLst>
    <pc:chgData name="Orla Condon" userId="62ca7181-df71-4740-a21a-4649c658ad3a" providerId="ADAL" clId="{ED8C95F7-5689-417B-878E-45C2C91E01D1}"/>
    <pc:docChg chg="modSld modMainMaster">
      <pc:chgData name="Orla Condon" userId="62ca7181-df71-4740-a21a-4649c658ad3a" providerId="ADAL" clId="{ED8C95F7-5689-417B-878E-45C2C91E01D1}" dt="2025-08-26T15:28:15.015" v="50" actId="478"/>
      <pc:docMkLst>
        <pc:docMk/>
      </pc:docMkLst>
      <pc:sldChg chg="modSp mod">
        <pc:chgData name="Orla Condon" userId="62ca7181-df71-4740-a21a-4649c658ad3a" providerId="ADAL" clId="{ED8C95F7-5689-417B-878E-45C2C91E01D1}" dt="2025-08-26T15:27:21.027" v="48" actId="1076"/>
        <pc:sldMkLst>
          <pc:docMk/>
          <pc:sldMk cId="2405921415" sldId="277"/>
        </pc:sldMkLst>
        <pc:spChg chg="mod">
          <ac:chgData name="Orla Condon" userId="62ca7181-df71-4740-a21a-4649c658ad3a" providerId="ADAL" clId="{ED8C95F7-5689-417B-878E-45C2C91E01D1}" dt="2025-08-26T15:27:04.821" v="36" actId="20577"/>
          <ac:spMkLst>
            <pc:docMk/>
            <pc:sldMk cId="2405921415" sldId="277"/>
            <ac:spMk id="8" creationId="{56129199-A778-D79E-F2FF-42E21C474B83}"/>
          </ac:spMkLst>
        </pc:spChg>
        <pc:spChg chg="mod">
          <ac:chgData name="Orla Condon" userId="62ca7181-df71-4740-a21a-4649c658ad3a" providerId="ADAL" clId="{ED8C95F7-5689-417B-878E-45C2C91E01D1}" dt="2025-08-26T15:27:09.107" v="45" actId="20577"/>
          <ac:spMkLst>
            <pc:docMk/>
            <pc:sldMk cId="2405921415" sldId="277"/>
            <ac:spMk id="10" creationId="{1ACC9DC9-59DD-7BFF-094A-006FEEB60D46}"/>
          </ac:spMkLst>
        </pc:spChg>
        <pc:picChg chg="mod">
          <ac:chgData name="Orla Condon" userId="62ca7181-df71-4740-a21a-4649c658ad3a" providerId="ADAL" clId="{ED8C95F7-5689-417B-878E-45C2C91E01D1}" dt="2025-08-26T15:27:16.369" v="47" actId="1076"/>
          <ac:picMkLst>
            <pc:docMk/>
            <pc:sldMk cId="2405921415" sldId="277"/>
            <ac:picMk id="7" creationId="{C68B8F57-E8F9-70D4-FD58-1FFD0BD258D6}"/>
          </ac:picMkLst>
        </pc:picChg>
        <pc:picChg chg="mod">
          <ac:chgData name="Orla Condon" userId="62ca7181-df71-4740-a21a-4649c658ad3a" providerId="ADAL" clId="{ED8C95F7-5689-417B-878E-45C2C91E01D1}" dt="2025-08-26T15:27:21.027" v="48" actId="1076"/>
          <ac:picMkLst>
            <pc:docMk/>
            <pc:sldMk cId="2405921415" sldId="277"/>
            <ac:picMk id="11" creationId="{4763DEB7-414B-E9DE-BF1A-770C09140FE9}"/>
          </ac:picMkLst>
        </pc:picChg>
      </pc:sldChg>
      <pc:sldChg chg="addSp delSp modSp mod">
        <pc:chgData name="Orla Condon" userId="62ca7181-df71-4740-a21a-4649c658ad3a" providerId="ADAL" clId="{ED8C95F7-5689-417B-878E-45C2C91E01D1}" dt="2025-08-26T15:08:43.122" v="27" actId="14100"/>
        <pc:sldMkLst>
          <pc:docMk/>
          <pc:sldMk cId="2283552623" sldId="286"/>
        </pc:sldMkLst>
        <pc:picChg chg="add mod">
          <ac:chgData name="Orla Condon" userId="62ca7181-df71-4740-a21a-4649c658ad3a" providerId="ADAL" clId="{ED8C95F7-5689-417B-878E-45C2C91E01D1}" dt="2025-08-26T15:08:43.122" v="27" actId="14100"/>
          <ac:picMkLst>
            <pc:docMk/>
            <pc:sldMk cId="2283552623" sldId="286"/>
            <ac:picMk id="6" creationId="{262C8BA8-FFB9-6DB0-24AA-680F815FE335}"/>
          </ac:picMkLst>
        </pc:picChg>
        <pc:picChg chg="del">
          <ac:chgData name="Orla Condon" userId="62ca7181-df71-4740-a21a-4649c658ad3a" providerId="ADAL" clId="{ED8C95F7-5689-417B-878E-45C2C91E01D1}" dt="2025-08-26T10:45:15.636" v="0" actId="478"/>
          <ac:picMkLst>
            <pc:docMk/>
            <pc:sldMk cId="2283552623" sldId="286"/>
            <ac:picMk id="1033" creationId="{54340FE9-D9DD-0709-06FE-DDF457DB4C34}"/>
          </ac:picMkLst>
        </pc:picChg>
      </pc:sldChg>
      <pc:sldChg chg="delSp modSp">
        <pc:chgData name="Orla Condon" userId="62ca7181-df71-4740-a21a-4649c658ad3a" providerId="ADAL" clId="{ED8C95F7-5689-417B-878E-45C2C91E01D1}" dt="2025-08-26T15:28:15.015" v="50" actId="478"/>
        <pc:sldMkLst>
          <pc:docMk/>
          <pc:sldMk cId="967772737" sldId="299"/>
        </pc:sldMkLst>
        <pc:picChg chg="del mod">
          <ac:chgData name="Orla Condon" userId="62ca7181-df71-4740-a21a-4649c658ad3a" providerId="ADAL" clId="{ED8C95F7-5689-417B-878E-45C2C91E01D1}" dt="2025-08-26T15:28:15.015" v="50" actId="478"/>
          <ac:picMkLst>
            <pc:docMk/>
            <pc:sldMk cId="967772737" sldId="299"/>
            <ac:picMk id="2050" creationId="{5DB9ED40-3483-A089-E36A-CD8CE9ACB249}"/>
          </ac:picMkLst>
        </pc:picChg>
      </pc:sldChg>
      <pc:sldMasterChg chg="modSp mod modAnim">
        <pc:chgData name="Orla Condon" userId="62ca7181-df71-4740-a21a-4649c658ad3a" providerId="ADAL" clId="{ED8C95F7-5689-417B-878E-45C2C91E01D1}" dt="2025-08-26T15:08:14.332" v="25"/>
        <pc:sldMasterMkLst>
          <pc:docMk/>
          <pc:sldMasterMk cId="1328885048" sldId="2147483648"/>
        </pc:sldMasterMkLst>
        <pc:spChg chg="mod">
          <ac:chgData name="Orla Condon" userId="62ca7181-df71-4740-a21a-4649c658ad3a" providerId="ADAL" clId="{ED8C95F7-5689-417B-878E-45C2C91E01D1}" dt="2025-08-26T15:07:45.940" v="23" actId="20577"/>
          <ac:spMkLst>
            <pc:docMk/>
            <pc:sldMasterMk cId="1328885048" sldId="2147483648"/>
            <ac:spMk id="6" creationId="{00000000-0000-0000-0000-000000000000}"/>
          </ac:spMkLst>
        </pc:sp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Ingredients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19053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297587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201313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oodafactoflife.org.uk/recipes/11-14-l2c/macaroni-cheese/" TargetMode="Externa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oodafactoflife.org.uk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2025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2" y="6349196"/>
            <a:ext cx="6761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</a:t>
            </a:r>
          </a:p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Macaroni cheese  </a:t>
            </a:r>
            <a:endParaRPr lang="en-GB" sz="9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209049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2025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2" y="6539528"/>
            <a:ext cx="67610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 </a:t>
            </a:r>
          </a:p>
        </p:txBody>
      </p:sp>
    </p:spTree>
    <p:extLst>
      <p:ext uri="{BB962C8B-B14F-4D97-AF65-F5344CB8AC3E}">
        <p14:creationId xmlns:p14="http://schemas.microsoft.com/office/powerpoint/2010/main" val="369433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media/7995/year-8-lesson-plan-9-1114.docx" TargetMode="External"/><Relationship Id="rId2" Type="http://schemas.openxmlformats.org/officeDocument/2006/relationships/hyperlink" Target="https://view.officeapps.live.com/op/view.aspx?src=https%3A%2F%2Fwww.foodafactoflife.org.uk%2Fmedia%2F3vfnwinn%2Fcheese-sauce-experiment-ws-1114c2.docx&amp;wdOrigin=BROWSELINK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hyperlink" Target="https://www.foodafactoflife.org.uk/11-14-years/schemes-of-work-11-14-years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jpeg"/><Relationship Id="rId2" Type="http://schemas.openxmlformats.org/officeDocument/2006/relationships/video" Target="https://www.youtube.com/embed/DzknqmTRc7E?feature=oembed" TargetMode="External"/><Relationship Id="rId1" Type="http://schemas.openxmlformats.org/officeDocument/2006/relationships/video" Target="https://www.youtube.com/embed/Xrk3amT02Eo?feature=oembed" TargetMode="External"/><Relationship Id="rId6" Type="http://schemas.openxmlformats.org/officeDocument/2006/relationships/hyperlink" Target="https://youtu.be/DzknqmTRc7E" TargetMode="External"/><Relationship Id="rId5" Type="http://schemas.openxmlformats.org/officeDocument/2006/relationships/image" Target="../media/image12.jpg"/><Relationship Id="rId4" Type="http://schemas.openxmlformats.org/officeDocument/2006/relationships/hyperlink" Target="https://youtu.be/Xrk3amT02Eo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61E67-24C7-FDE5-0A9D-D482C76F7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0628-A9FA-3FD5-79DD-7FA5D52E5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452" y="3531477"/>
            <a:ext cx="9144000" cy="733096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Macaroni cheese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5306A-AAAA-737D-CE74-AE9E59A61F16}"/>
              </a:ext>
            </a:extLst>
          </p:cNvPr>
          <p:cNvSpPr txBox="1"/>
          <p:nvPr/>
        </p:nvSpPr>
        <p:spPr>
          <a:xfrm>
            <a:off x="1142452" y="4264573"/>
            <a:ext cx="355237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/>
                <a:cs typeface="Arial"/>
              </a:rPr>
              <a:t>Complexity: medium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8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031F1-B4EF-4BE2-152D-BC4D74CAA0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Food science  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5B41C9-1D51-5132-C14C-C01613FD79AF}"/>
              </a:ext>
            </a:extLst>
          </p:cNvPr>
          <p:cNvSpPr txBox="1"/>
          <p:nvPr/>
        </p:nvSpPr>
        <p:spPr>
          <a:xfrm>
            <a:off x="1075174" y="2283798"/>
            <a:ext cx="64643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Gelatinsation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When starch is mixed with liquid and heated, the starch granules swell and eventually rupture, absorbing liquid, which thickens the mixture.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SC01400">
            <a:extLst>
              <a:ext uri="{FF2B5EF4-FFF2-40B4-BE49-F238E27FC236}">
                <a16:creationId xmlns:a16="http://schemas.microsoft.com/office/drawing/2014/main" id="{3C7F64F7-632E-48A3-9F1E-3AB89BB02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809" y="2734430"/>
            <a:ext cx="3147652" cy="236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15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A618-1CDD-1725-AFBF-8C9D764F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3232C1-A2C9-E67A-8053-FA780B5DEAE7}"/>
              </a:ext>
            </a:extLst>
          </p:cNvPr>
          <p:cNvSpPr/>
          <p:nvPr/>
        </p:nvSpPr>
        <p:spPr>
          <a:xfrm>
            <a:off x="995829" y="2120715"/>
            <a:ext cx="9252352" cy="1864689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C00B9-80AA-A91E-3A14-233E11349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829" y="1555463"/>
            <a:ext cx="9720000" cy="720000"/>
          </a:xfrm>
        </p:spPr>
        <p:txBody>
          <a:bodyPr/>
          <a:lstStyle/>
          <a:p>
            <a:r>
              <a:rPr lang="en-US" dirty="0"/>
              <a:t>Top tips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AD2C3-3977-79F4-7A2B-483785D1D744}"/>
              </a:ext>
            </a:extLst>
          </p:cNvPr>
          <p:cNvSpPr txBox="1"/>
          <p:nvPr/>
        </p:nvSpPr>
        <p:spPr>
          <a:xfrm>
            <a:off x="1275347" y="2249332"/>
            <a:ext cx="897283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Focus on fibre: Use wholemeal pasta to increase the fibre content.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Reduce food waste: Add broccoli, cauliflower florets, frozen peas or mixed veg. Cook with the macaroni.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Serving suggestion: Serve with a seasonal side salad. </a:t>
            </a:r>
          </a:p>
        </p:txBody>
      </p:sp>
      <p:pic>
        <p:nvPicPr>
          <p:cNvPr id="6" name="Picture 5" descr="A plate of food with tomatoes on top&#10;&#10;AI-generated content may be incorrect.">
            <a:extLst>
              <a:ext uri="{FF2B5EF4-FFF2-40B4-BE49-F238E27FC236}">
                <a16:creationId xmlns:a16="http://schemas.microsoft.com/office/drawing/2014/main" id="{96B2D1BD-5A22-A740-9A4D-706B658FD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769" y="4190097"/>
            <a:ext cx="2157106" cy="2224880"/>
          </a:xfrm>
          <a:prstGeom prst="rect">
            <a:avLst/>
          </a:prstGeom>
        </p:spPr>
      </p:pic>
      <p:pic>
        <p:nvPicPr>
          <p:cNvPr id="7" name="Picture 6" descr="A pile of frozen vegetables&#10;&#10;AI-generated content may be incorrect.">
            <a:extLst>
              <a:ext uri="{FF2B5EF4-FFF2-40B4-BE49-F238E27FC236}">
                <a16:creationId xmlns:a16="http://schemas.microsoft.com/office/drawing/2014/main" id="{E775461A-7850-6C83-ECA4-AF6A02482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190097"/>
            <a:ext cx="4330262" cy="225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04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933C2-42D4-1D20-D200-78AF168B3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3B68CA-8205-DA02-5A5C-7C9E45B6F697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Plenary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AA523A-4A35-0BFE-4868-31707E94A3FC}"/>
              </a:ext>
            </a:extLst>
          </p:cNvPr>
          <p:cNvSpPr txBox="1"/>
          <p:nvPr/>
        </p:nvSpPr>
        <p:spPr>
          <a:xfrm>
            <a:off x="613741" y="2069960"/>
            <a:ext cx="7345345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>
                <a:latin typeface="Arial"/>
                <a:cs typeface="Arial"/>
              </a:rPr>
              <a:t>The sauce thickened when heated. Explain why.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latin typeface="Arial"/>
                <a:cs typeface="Arial"/>
              </a:rPr>
              <a:t>  What is the food science term?</a:t>
            </a:r>
          </a:p>
          <a:p>
            <a:pPr marL="342900" indent="-34290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0069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E5F5D-13C1-344B-3379-8EEFA497B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B7C402-8294-C011-9C41-FCB2CF1655BB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response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9E13A-FCE4-541B-6485-75A7738D0E0B}"/>
              </a:ext>
            </a:extLst>
          </p:cNvPr>
          <p:cNvSpPr txBox="1"/>
          <p:nvPr/>
        </p:nvSpPr>
        <p:spPr>
          <a:xfrm>
            <a:off x="694128" y="2009670"/>
            <a:ext cx="8942241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>
                <a:latin typeface="Arial"/>
                <a:cs typeface="Arial"/>
              </a:rPr>
              <a:t>The sauce thickened when heated. Explain why.</a:t>
            </a:r>
            <a:endParaRPr lang="en-US" dirty="0">
              <a:latin typeface="Arial"/>
              <a:cs typeface="Arial"/>
            </a:endParaRPr>
          </a:p>
          <a:p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starch (from the flour) is mixed with liquid and heated, the starch granules swell and eventually rupture, absorbing liquid, which thickens the mixture. </a:t>
            </a:r>
            <a:endParaRPr lang="en-US" sz="2000" b="1" i="1" dirty="0">
              <a:solidFill>
                <a:srgbClr val="79AA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/>
                <a:cs typeface="Arial"/>
              </a:rPr>
              <a:t>2.   What is the food science term? </a:t>
            </a:r>
          </a:p>
          <a:p>
            <a:endParaRPr lang="en-US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b="1" i="1" dirty="0" err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Gelatinisation</a:t>
            </a:r>
            <a:endParaRPr lang="en-US" sz="2000" b="1" i="1" dirty="0">
              <a:solidFill>
                <a:srgbClr val="79AA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777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F77E4-7471-CD20-C313-61CE54662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1DF167-8518-CC1E-8D9E-1DE0CBE2A851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 more…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653C1-9E41-7327-95D1-9F13EBDC8AF2}"/>
              </a:ext>
            </a:extLst>
          </p:cNvPr>
          <p:cNvSpPr txBox="1"/>
          <p:nvPr/>
        </p:nvSpPr>
        <p:spPr>
          <a:xfrm>
            <a:off x="613741" y="2124693"/>
            <a:ext cx="69852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Extend the learning for your pupils. Compare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different methods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making a cheese sauce, including an instant cheese sauce.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Evaluate these sauces based on methods, viscosity, taste, texture and appearance.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experiment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For another recipe to demonstrate using an all-in-one sauce, why not try the tuna pasta bake featured in this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lesson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from the 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Food – a fact of life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Schemes of Work?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0C05D87-44F9-A48A-72E8-540A2FB3A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058" y="2462041"/>
            <a:ext cx="3646201" cy="222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232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FAC70-8263-E2AB-26E6-803126ABD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524F-8820-D3BD-7500-A29D8E180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45" y="1236455"/>
            <a:ext cx="9720000" cy="720000"/>
          </a:xfrm>
        </p:spPr>
        <p:txBody>
          <a:bodyPr/>
          <a:lstStyle/>
          <a:p>
            <a:r>
              <a:rPr lang="en-GB" sz="4400" dirty="0">
                <a:latin typeface="Arial"/>
                <a:cs typeface="Arial"/>
              </a:rPr>
              <a:t>Macaroni cheese  </a:t>
            </a: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9E695-CC19-7755-6FEB-F30ED91C9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5046" y="5000999"/>
            <a:ext cx="5921907" cy="1173594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  <a:p>
            <a:pPr marL="0" indent="0">
              <a:buNone/>
            </a:pPr>
            <a:endParaRPr lang="en-GB" sz="2000" dirty="0">
              <a:cs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67AF27E-4D77-18BD-6419-362D18DF3F2E}"/>
              </a:ext>
            </a:extLst>
          </p:cNvPr>
          <p:cNvSpPr txBox="1"/>
          <p:nvPr/>
        </p:nvSpPr>
        <p:spPr>
          <a:xfrm>
            <a:off x="119743" y="6457472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late of food with tomatoes on top&#10;&#10;AI-generated content may be incorrect.">
            <a:extLst>
              <a:ext uri="{FF2B5EF4-FFF2-40B4-BE49-F238E27FC236}">
                <a16:creationId xmlns:a16="http://schemas.microsoft.com/office/drawing/2014/main" id="{4C2ED189-B6FA-C9C7-DD9C-559EAD2DB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169" y="1857002"/>
            <a:ext cx="2951802" cy="304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5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485D009-5158-002A-70E2-2CE9D8D30D44}"/>
              </a:ext>
            </a:extLst>
          </p:cNvPr>
          <p:cNvSpPr txBox="1">
            <a:spLocks/>
          </p:cNvSpPr>
          <p:nvPr/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dirty="0"/>
              <a:t>Nutritional analysis</a:t>
            </a:r>
          </a:p>
        </p:txBody>
      </p:sp>
      <p:pic>
        <p:nvPicPr>
          <p:cNvPr id="4" name="Picture 7" descr="A plate of food with tomatoes on top&#10;&#10;AI-generated content may be incorrect.">
            <a:extLst>
              <a:ext uri="{FF2B5EF4-FFF2-40B4-BE49-F238E27FC236}">
                <a16:creationId xmlns:a16="http://schemas.microsoft.com/office/drawing/2014/main" id="{C3BA0E01-0886-9256-3446-633843210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640" y="2057250"/>
            <a:ext cx="3993643" cy="323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009CA2-0DCB-CDAF-C761-7A6956537069}"/>
              </a:ext>
            </a:extLst>
          </p:cNvPr>
          <p:cNvSpPr txBox="1"/>
          <p:nvPr/>
        </p:nvSpPr>
        <p:spPr>
          <a:xfrm>
            <a:off x="8656320" y="5387544"/>
            <a:ext cx="1767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Serves 3</a:t>
            </a:r>
          </a:p>
        </p:txBody>
      </p:sp>
      <p:pic>
        <p:nvPicPr>
          <p:cNvPr id="6" name="Picture 5" descr="A close-up of a label&#10;&#10;AI-generated content may be incorrect.">
            <a:extLst>
              <a:ext uri="{FF2B5EF4-FFF2-40B4-BE49-F238E27FC236}">
                <a16:creationId xmlns:a16="http://schemas.microsoft.com/office/drawing/2014/main" id="{262C8BA8-FFB9-6DB0-24AA-680F815FE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276" y="2197425"/>
            <a:ext cx="4926724" cy="263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5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2213-7B63-B24D-8D2F-78021A4CAC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Starter activity </a:t>
            </a:r>
            <a:endParaRPr lang="en-GB" dirty="0"/>
          </a:p>
        </p:txBody>
      </p:sp>
      <p:pic>
        <p:nvPicPr>
          <p:cNvPr id="6" name="Picture 3" descr="DSC01400">
            <a:extLst>
              <a:ext uri="{FF2B5EF4-FFF2-40B4-BE49-F238E27FC236}">
                <a16:creationId xmlns:a16="http://schemas.microsoft.com/office/drawing/2014/main" id="{429EDEA1-B9BB-FAF0-B33B-D9E5C77D6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42" y="2392611"/>
            <a:ext cx="2618136" cy="196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8034B9-5633-30E7-0525-DE2A76F72FE1}"/>
              </a:ext>
            </a:extLst>
          </p:cNvPr>
          <p:cNvSpPr txBox="1"/>
          <p:nvPr/>
        </p:nvSpPr>
        <p:spPr>
          <a:xfrm>
            <a:off x="1055077" y="2371411"/>
            <a:ext cx="38786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skills do you think we will cover today?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equipment will we need?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is a sauce?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Why does a sauce thicken?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issues could we have when making the sauce?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9FCF8428-7F21-633B-D6A5-9B321365EF24}"/>
              </a:ext>
            </a:extLst>
          </p:cNvPr>
          <p:cNvSpPr/>
          <p:nvPr/>
        </p:nvSpPr>
        <p:spPr>
          <a:xfrm>
            <a:off x="7574277" y="4465383"/>
            <a:ext cx="1356527" cy="26125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late of food with tomatoes on top&#10;&#10;AI-generated content may be incorrect.">
            <a:extLst>
              <a:ext uri="{FF2B5EF4-FFF2-40B4-BE49-F238E27FC236}">
                <a16:creationId xmlns:a16="http://schemas.microsoft.com/office/drawing/2014/main" id="{D9A64BAB-A61F-9F86-B37F-237E4371B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262" y="2392611"/>
            <a:ext cx="2618136" cy="196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20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8421E-488D-F2AE-05EF-3FB68E0C9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E4DF1-2CE1-CC1D-F67A-E6C213C0E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6388" y="1153325"/>
            <a:ext cx="9720000" cy="720000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Example responses</a:t>
            </a:r>
            <a:endParaRPr lang="en-GB" dirty="0"/>
          </a:p>
        </p:txBody>
      </p:sp>
      <p:pic>
        <p:nvPicPr>
          <p:cNvPr id="6" name="Picture 3" descr="DSC01400">
            <a:extLst>
              <a:ext uri="{FF2B5EF4-FFF2-40B4-BE49-F238E27FC236}">
                <a16:creationId xmlns:a16="http://schemas.microsoft.com/office/drawing/2014/main" id="{FE337037-3A40-7E08-9560-E5A2E483C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982" y="1928824"/>
            <a:ext cx="2618136" cy="196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37668E-CBD4-8983-D416-3096D0D113FE}"/>
              </a:ext>
            </a:extLst>
          </p:cNvPr>
          <p:cNvSpPr txBox="1"/>
          <p:nvPr/>
        </p:nvSpPr>
        <p:spPr>
          <a:xfrm>
            <a:off x="951026" y="1841242"/>
            <a:ext cx="400259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 What skills do you think we will cover today?</a:t>
            </a:r>
          </a:p>
          <a:p>
            <a:r>
              <a:rPr lang="en-GB" sz="2000" b="1" i="1" dirty="0">
                <a:solidFill>
                  <a:srgbClr val="79AA4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Grate, slice, mix, stir, combine, drain, melt, simmer and boil, decorate and garnish, grill.</a:t>
            </a:r>
            <a:endParaRPr lang="en-GB" sz="2000" b="1" i="1" dirty="0">
              <a:solidFill>
                <a:srgbClr val="79AA4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What equipment will we need? </a:t>
            </a:r>
          </a:p>
          <a:p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saucepans</a:t>
            </a:r>
            <a:endParaRPr lang="en-GB" sz="2000" b="1" i="1" dirty="0">
              <a:solidFill>
                <a:srgbClr val="79AA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Weighing scales</a:t>
            </a:r>
            <a:endParaRPr lang="en-GB" sz="2000" b="1" i="1" dirty="0">
              <a:solidFill>
                <a:srgbClr val="79AA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Grater </a:t>
            </a:r>
            <a:endParaRPr lang="en-GB" sz="2000" b="1" i="1" dirty="0">
              <a:solidFill>
                <a:srgbClr val="79AA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Chopping board </a:t>
            </a:r>
            <a:endParaRPr lang="en-GB" sz="2000" b="1" i="1" dirty="0">
              <a:solidFill>
                <a:srgbClr val="79AA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Sharp knife </a:t>
            </a:r>
            <a:endParaRPr lang="en-GB" sz="2000" b="1" i="1" dirty="0">
              <a:solidFill>
                <a:srgbClr val="79AA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Colander </a:t>
            </a:r>
            <a:endParaRPr lang="en-GB" sz="2000" b="1" i="1" dirty="0">
              <a:solidFill>
                <a:srgbClr val="79AA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Measuring jug </a:t>
            </a:r>
            <a:endParaRPr lang="en-GB" sz="2000" b="1" i="1" dirty="0">
              <a:solidFill>
                <a:srgbClr val="79AA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D0FA7F00-1741-2075-67A8-5A54EA8B177C}"/>
              </a:ext>
            </a:extLst>
          </p:cNvPr>
          <p:cNvSpPr/>
          <p:nvPr/>
        </p:nvSpPr>
        <p:spPr>
          <a:xfrm>
            <a:off x="7171740" y="3899878"/>
            <a:ext cx="1356527" cy="26125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21F040-9374-E49D-BA1A-1CA595308C89}"/>
              </a:ext>
            </a:extLst>
          </p:cNvPr>
          <p:cNvSpPr txBox="1"/>
          <p:nvPr/>
        </p:nvSpPr>
        <p:spPr>
          <a:xfrm>
            <a:off x="4953620" y="4195732"/>
            <a:ext cx="65245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3. What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a sauce?</a:t>
            </a:r>
          </a:p>
          <a:p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thickened liquid.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 What can we use to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sauce?</a:t>
            </a:r>
          </a:p>
          <a:p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Cheese, onion, mushroom, parsley.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5. What issues could we have when making the sauce?</a:t>
            </a:r>
          </a:p>
          <a:p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may go lumpy.</a:t>
            </a:r>
          </a:p>
        </p:txBody>
      </p:sp>
      <p:pic>
        <p:nvPicPr>
          <p:cNvPr id="3" name="Picture 2" descr="A plate of food with tomatoes on top&#10;&#10;AI-generated content may be incorrect.">
            <a:extLst>
              <a:ext uri="{FF2B5EF4-FFF2-40B4-BE49-F238E27FC236}">
                <a16:creationId xmlns:a16="http://schemas.microsoft.com/office/drawing/2014/main" id="{73DD227E-727C-F9BD-61F0-3EA7D39BC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665" y="1901074"/>
            <a:ext cx="2643724" cy="196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47002" y="2283798"/>
            <a:ext cx="5750019" cy="3915947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8841" y="1563798"/>
            <a:ext cx="9720000" cy="720000"/>
          </a:xfrm>
        </p:spPr>
        <p:txBody>
          <a:bodyPr/>
          <a:lstStyle/>
          <a:p>
            <a:r>
              <a:rPr lang="en-GB" dirty="0"/>
              <a:t>Ingredients (serves 3)</a:t>
            </a:r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5858454" y="2448158"/>
            <a:ext cx="4320000" cy="33397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GB" dirty="0"/>
              <a:t>250g macaroni </a:t>
            </a:r>
          </a:p>
          <a:p>
            <a:pPr fontAlgn="base"/>
            <a:r>
              <a:rPr lang="en-GB" dirty="0"/>
              <a:t>25g reduced-fat spread </a:t>
            </a:r>
          </a:p>
          <a:p>
            <a:pPr fontAlgn="base"/>
            <a:r>
              <a:rPr lang="en-GB" dirty="0"/>
              <a:t>25g plain flour </a:t>
            </a:r>
          </a:p>
          <a:p>
            <a:pPr fontAlgn="base"/>
            <a:r>
              <a:rPr lang="en-GB" dirty="0"/>
              <a:t>250ml semi-skimmed milk </a:t>
            </a:r>
          </a:p>
          <a:p>
            <a:pPr fontAlgn="base"/>
            <a:r>
              <a:rPr lang="en-GB" dirty="0"/>
              <a:t>100g reduced-fat cheddar cheese </a:t>
            </a:r>
          </a:p>
          <a:p>
            <a:pPr fontAlgn="base"/>
            <a:r>
              <a:rPr lang="en-GB" dirty="0"/>
              <a:t>Black pepper  </a:t>
            </a:r>
          </a:p>
          <a:p>
            <a:pPr fontAlgn="base"/>
            <a:r>
              <a:rPr lang="en-GB" dirty="0"/>
              <a:t>1 tomato</a:t>
            </a:r>
            <a:r>
              <a:rPr lang="en-GB" b="1" dirty="0"/>
              <a:t> </a:t>
            </a:r>
          </a:p>
          <a:p>
            <a:pPr fontAlgn="base"/>
            <a:r>
              <a:rPr lang="en-US" sz="2000" dirty="0"/>
              <a:t> </a:t>
            </a:r>
          </a:p>
          <a:p>
            <a:pPr>
              <a:spcBef>
                <a:spcPct val="50000"/>
              </a:spcBef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sign with text and symbols&#10;&#10;AI-generated content may be incorrect.">
            <a:extLst>
              <a:ext uri="{FF2B5EF4-FFF2-40B4-BE49-F238E27FC236}">
                <a16:creationId xmlns:a16="http://schemas.microsoft.com/office/drawing/2014/main" id="{EB96E4F8-1400-F548-954A-DBFF68D87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446" y="4848691"/>
            <a:ext cx="2695575" cy="1343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85B16-E401-1D2E-DBAD-3A74C9CB360A}"/>
              </a:ext>
            </a:extLst>
          </p:cNvPr>
          <p:cNvSpPr txBox="1"/>
          <p:nvPr/>
        </p:nvSpPr>
        <p:spPr>
          <a:xfrm>
            <a:off x="5641093" y="5400459"/>
            <a:ext cx="309841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>
                <a:latin typeface="Arial"/>
                <a:cs typeface="Arial"/>
              </a:rPr>
              <a:t>Check for any food allergy, intolerance, special dietary requirement or religious/cultural reasons for not handling or eating the ingredients in this recipe.</a:t>
            </a:r>
          </a:p>
        </p:txBody>
      </p:sp>
      <p:pic>
        <p:nvPicPr>
          <p:cNvPr id="5" name="Picture 4" descr="A tray with food ingredients on it&#10;&#10;AI-generated content may be incorrect.">
            <a:extLst>
              <a:ext uri="{FF2B5EF4-FFF2-40B4-BE49-F238E27FC236}">
                <a16:creationId xmlns:a16="http://schemas.microsoft.com/office/drawing/2014/main" id="{9C64207A-5D47-3008-BF71-DB1318D4E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929" y="2292150"/>
            <a:ext cx="3588984" cy="39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5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69527" y="2018805"/>
            <a:ext cx="5693830" cy="4286991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5768109" y="2152405"/>
            <a:ext cx="5254615" cy="4019790"/>
          </a:xfrm>
        </p:spPr>
        <p:txBody>
          <a:bodyPr>
            <a:normAutofit/>
          </a:bodyPr>
          <a:lstStyle/>
          <a:p>
            <a:r>
              <a:rPr lang="en-US" dirty="0"/>
              <a:t>Two saucepans</a:t>
            </a:r>
            <a:endParaRPr lang="en-GB" b="1" dirty="0"/>
          </a:p>
          <a:p>
            <a:r>
              <a:rPr lang="en-US" dirty="0"/>
              <a:t>Weighing scales</a:t>
            </a:r>
            <a:endParaRPr lang="en-GB" b="1" dirty="0"/>
          </a:p>
          <a:p>
            <a:r>
              <a:rPr lang="en-US" dirty="0"/>
              <a:t>Grater </a:t>
            </a:r>
            <a:endParaRPr lang="en-GB" b="1" dirty="0"/>
          </a:p>
          <a:p>
            <a:r>
              <a:rPr lang="en-US" dirty="0"/>
              <a:t>Chopping board </a:t>
            </a:r>
            <a:endParaRPr lang="en-GB" b="1" dirty="0"/>
          </a:p>
          <a:p>
            <a:r>
              <a:rPr lang="en-US" dirty="0"/>
              <a:t>Sharp knife </a:t>
            </a:r>
            <a:endParaRPr lang="en-GB" b="1" dirty="0"/>
          </a:p>
          <a:p>
            <a:r>
              <a:rPr lang="en-US" dirty="0"/>
              <a:t>Colander </a:t>
            </a:r>
            <a:endParaRPr lang="en-GB" b="1" dirty="0"/>
          </a:p>
          <a:p>
            <a:r>
              <a:rPr lang="en-US" dirty="0"/>
              <a:t>Measuring jug </a:t>
            </a:r>
            <a:endParaRPr lang="en-GB" b="1" dirty="0"/>
          </a:p>
          <a:p>
            <a:r>
              <a:rPr lang="en-US" dirty="0"/>
              <a:t>Heat resistant spoon </a:t>
            </a:r>
            <a:endParaRPr lang="en-GB" b="1" dirty="0"/>
          </a:p>
          <a:p>
            <a:r>
              <a:rPr lang="en-US" dirty="0"/>
              <a:t>Whisk</a:t>
            </a:r>
            <a:endParaRPr lang="en-GB" b="1" dirty="0"/>
          </a:p>
          <a:p>
            <a:r>
              <a:rPr lang="en-US" dirty="0"/>
              <a:t>Ovenproof dish (21cm) or foil tray</a:t>
            </a:r>
            <a:endParaRPr lang="en-GB" b="1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69276" y="1469328"/>
            <a:ext cx="9720000" cy="720000"/>
          </a:xfrm>
        </p:spPr>
        <p:txBody>
          <a:bodyPr/>
          <a:lstStyle/>
          <a:p>
            <a:r>
              <a:rPr lang="en-GB" dirty="0"/>
              <a:t>Equipment</a:t>
            </a:r>
          </a:p>
        </p:txBody>
      </p:sp>
      <p:pic>
        <p:nvPicPr>
          <p:cNvPr id="6" name="Picture 5" descr="A stack of kitchen utensils&#10;&#10;AI-generated content may be incorrect.">
            <a:extLst>
              <a:ext uri="{FF2B5EF4-FFF2-40B4-BE49-F238E27FC236}">
                <a16:creationId xmlns:a16="http://schemas.microsoft.com/office/drawing/2014/main" id="{A4476137-4F70-FA81-946C-CE5D06C84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659" y="2018805"/>
            <a:ext cx="3698071" cy="428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3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26510" y="1863384"/>
            <a:ext cx="5315519" cy="4467078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ctr">
              <a:buFont typeface="Arial"/>
              <a:buChar char="•"/>
            </a:pPr>
            <a:endParaRPr lang="en-US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8259" y="1201581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Food skills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E6FA9-7E6A-E2BB-70DE-58ABB1FEBC41}"/>
              </a:ext>
            </a:extLst>
          </p:cNvPr>
          <p:cNvSpPr txBox="1"/>
          <p:nvPr/>
        </p:nvSpPr>
        <p:spPr>
          <a:xfrm>
            <a:off x="5852562" y="1863384"/>
            <a:ext cx="312608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Weigh</a:t>
            </a: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Measure</a:t>
            </a: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Grate</a:t>
            </a: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Slice </a:t>
            </a: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Mix</a:t>
            </a: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Stir</a:t>
            </a: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Combine</a:t>
            </a: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Drain</a:t>
            </a: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Melt</a:t>
            </a: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Simmer and boil</a:t>
            </a: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Decorate and garnish</a:t>
            </a: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Grill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black video camera with a play button&#10;&#10;AI-generated content may be incorrect.">
            <a:hlinkClick r:id="rId4"/>
            <a:extLst>
              <a:ext uri="{FF2B5EF4-FFF2-40B4-BE49-F238E27FC236}">
                <a16:creationId xmlns:a16="http://schemas.microsoft.com/office/drawing/2014/main" id="{C68B8F57-E8F9-70D4-FD58-1FFD0BD25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13" y="1568646"/>
            <a:ext cx="720000" cy="72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129199-A778-D79E-F2FF-42E21C474B83}"/>
              </a:ext>
            </a:extLst>
          </p:cNvPr>
          <p:cNvSpPr txBox="1"/>
          <p:nvPr/>
        </p:nvSpPr>
        <p:spPr>
          <a:xfrm>
            <a:off x="895095" y="1746082"/>
            <a:ext cx="3673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below to see the all-in-one white sauce method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CC9DC9-59DD-7BFF-094A-006FEEB60D46}"/>
              </a:ext>
            </a:extLst>
          </p:cNvPr>
          <p:cNvSpPr txBox="1"/>
          <p:nvPr/>
        </p:nvSpPr>
        <p:spPr>
          <a:xfrm>
            <a:off x="903611" y="4096923"/>
            <a:ext cx="3673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below to see the roux sauce method</a:t>
            </a:r>
          </a:p>
        </p:txBody>
      </p:sp>
      <p:pic>
        <p:nvPicPr>
          <p:cNvPr id="11" name="Picture 10" descr="A black video camera with a play button&#10;&#10;AI-generated content may be incorrect.">
            <a:hlinkClick r:id="rId6"/>
            <a:extLst>
              <a:ext uri="{FF2B5EF4-FFF2-40B4-BE49-F238E27FC236}">
                <a16:creationId xmlns:a16="http://schemas.microsoft.com/office/drawing/2014/main" id="{4763DEB7-414B-E9DE-BF1A-770C09140F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879" r="7437" b="22583"/>
          <a:stretch>
            <a:fillRect/>
          </a:stretch>
        </p:blipFill>
        <p:spPr>
          <a:xfrm>
            <a:off x="153639" y="4706526"/>
            <a:ext cx="689874" cy="391569"/>
          </a:xfrm>
          <a:prstGeom prst="rect">
            <a:avLst/>
          </a:prstGeom>
        </p:spPr>
      </p:pic>
      <p:pic>
        <p:nvPicPr>
          <p:cNvPr id="2" name="Online Media 1" title="Making an all-in-one white sauce">
            <a:hlinkClick r:id="" action="ppaction://media"/>
            <a:extLst>
              <a:ext uri="{FF2B5EF4-FFF2-40B4-BE49-F238E27FC236}">
                <a16:creationId xmlns:a16="http://schemas.microsoft.com/office/drawing/2014/main" id="{663B4157-763A-0F20-E00E-C5BCA50A6D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998259" y="2441059"/>
            <a:ext cx="2717800" cy="1535557"/>
          </a:xfrm>
          <a:prstGeom prst="rect">
            <a:avLst/>
          </a:prstGeom>
        </p:spPr>
      </p:pic>
      <p:pic>
        <p:nvPicPr>
          <p:cNvPr id="13" name="Online Media 12" title="Making a roux (white sauce)">
            <a:hlinkClick r:id="" action="ppaction://media"/>
            <a:extLst>
              <a:ext uri="{FF2B5EF4-FFF2-40B4-BE49-F238E27FC236}">
                <a16:creationId xmlns:a16="http://schemas.microsoft.com/office/drawing/2014/main" id="{8A907EF0-6A91-0CDD-1CD5-B055390BDFCB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1003358" y="4800667"/>
            <a:ext cx="2744368" cy="152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2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E2690-5B02-89CB-91D1-7E97318AE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DA8069-8F40-AE7E-FCD4-15C2F93B0CE3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D08E6-6DF1-1204-0A1E-B892E6C30218}"/>
              </a:ext>
            </a:extLst>
          </p:cNvPr>
          <p:cNvSpPr txBox="1"/>
          <p:nvPr/>
        </p:nvSpPr>
        <p:spPr>
          <a:xfrm>
            <a:off x="613741" y="1911973"/>
            <a:ext cx="10343075" cy="57246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Bring a saucepan of water to the boil and add the macaroni. Cook for about 10 – 12 minutes, until 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al dente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Grate the cheese and slice the tomato.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While the pasta is cooking, make the sauce: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      All in one method: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place the fat, flour and milk into a small saucepan;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bring the sauce to a simmer, whisking all the time until it has thickened;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off the heat, stir in 75g of the grated cheese.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Roux method: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melt the fat;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add flour and cook for 1 minute;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remove from the heat and gradually add milk, stirring constantly;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return to the heat and bring to a boil, then reduce to simmer and allow sauce to thicken;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off the heat, stir in 75g of the grated cheese.</a:t>
            </a:r>
          </a:p>
          <a:p>
            <a:pPr lvl="0">
              <a:lnSpc>
                <a:spcPct val="90000"/>
              </a:lnSpc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/>
              <a:ea typeface="MS Mincho"/>
              <a:cs typeface="Arial"/>
            </a:endParaRPr>
          </a:p>
          <a:p>
            <a:pPr lvl="1"/>
            <a:endParaRPr lang="en-GB" sz="2400" dirty="0">
              <a:effectLst/>
              <a:latin typeface="Arial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5" name="Picture 4" descr="A plate of food with tomatoes on top&#10;&#10;AI-generated content may be incorrect.">
            <a:extLst>
              <a:ext uri="{FF2B5EF4-FFF2-40B4-BE49-F238E27FC236}">
                <a16:creationId xmlns:a16="http://schemas.microsoft.com/office/drawing/2014/main" id="{2964B5DA-F028-3FD6-F3AC-FD7224B2D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168" y="2930502"/>
            <a:ext cx="2387296" cy="185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31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02289-DF10-379A-5917-CA3D74D85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490233-2605-113B-BAD2-FC0A0C28E2B8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09643C-0666-5AFC-49FA-EA2AD1BE8B98}"/>
              </a:ext>
            </a:extLst>
          </p:cNvPr>
          <p:cNvSpPr txBox="1"/>
          <p:nvPr/>
        </p:nvSpPr>
        <p:spPr>
          <a:xfrm>
            <a:off x="613741" y="1911973"/>
            <a:ext cx="10901527" cy="29546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4.    Preheat the grill.</a:t>
            </a:r>
          </a:p>
          <a:p>
            <a:pPr lvl="0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5.    Drain the macaroni into a colander in the sink.</a:t>
            </a:r>
          </a:p>
          <a:p>
            <a:pPr marL="457200" lvl="0" indent="-457200">
              <a:buAutoNum type="arabicPeriod" startAt="6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Stir the drained macaroni into the cheese sauce and add a few twists of black pepper.</a:t>
            </a:r>
          </a:p>
          <a:p>
            <a:pPr marL="457200" lvl="0" indent="-457200">
              <a:buAutoNum type="arabicPeriod" startAt="6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Pour the macaroni into an oven-proof dish (or foil tray).</a:t>
            </a:r>
          </a:p>
          <a:p>
            <a:pPr marL="457200" lvl="0" indent="-457200">
              <a:buAutoNum type="arabicPeriod" startAt="6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Arrange the tomato slices over the macaroni. Sprinkle the cheese on top. </a:t>
            </a:r>
          </a:p>
          <a:p>
            <a:pPr marL="457200" lvl="0" indent="-457200">
              <a:buAutoNum type="arabicPeriod" startAt="6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Place under a hot grill until the cheese is melted and golden brown.</a:t>
            </a:r>
          </a:p>
          <a:p>
            <a:pPr lvl="0">
              <a:lnSpc>
                <a:spcPct val="90000"/>
              </a:lnSpc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/>
              <a:ea typeface="MS Mincho"/>
              <a:cs typeface="Arial"/>
            </a:endParaRPr>
          </a:p>
          <a:p>
            <a:pPr lvl="1"/>
            <a:endParaRPr lang="en-GB" sz="2400" dirty="0">
              <a:effectLst/>
              <a:latin typeface="Arial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7" descr="A plate of food with tomatoes on top&#10;&#10;AI-generated content may be incorrect.">
            <a:extLst>
              <a:ext uri="{FF2B5EF4-FFF2-40B4-BE49-F238E27FC236}">
                <a16:creationId xmlns:a16="http://schemas.microsoft.com/office/drawing/2014/main" id="{B63C2F09-8F95-18AF-5FEA-91B8B4A69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44" y="4101746"/>
            <a:ext cx="2643128" cy="214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346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B7717B116CB0458FBBE0A0DE0182DD" ma:contentTypeVersion="13" ma:contentTypeDescription="Create a new document." ma:contentTypeScope="" ma:versionID="137b2bab820a419a40b4603ae7abae1c">
  <xsd:schema xmlns:xsd="http://www.w3.org/2001/XMLSchema" xmlns:xs="http://www.w3.org/2001/XMLSchema" xmlns:p="http://schemas.microsoft.com/office/2006/metadata/properties" xmlns:ns2="4c7d02dd-d8f6-4ac9-bd74-b11e6dbbf829" xmlns:ns3="e23bd75c-2c0f-42ec-881a-8c8145746009" targetNamespace="http://schemas.microsoft.com/office/2006/metadata/properties" ma:root="true" ma:fieldsID="2fd01da5dc91ffbe40dbb14f60d4d2be" ns2:_="" ns3:_="">
    <xsd:import namespace="4c7d02dd-d8f6-4ac9-bd74-b11e6dbbf829"/>
    <xsd:import namespace="e23bd75c-2c0f-42ec-881a-8c81457460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d02dd-d8f6-4ac9-bd74-b11e6dbbf8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bd75c-2c0f-42ec-881a-8c814574600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ee8a2b1-86da-4118-9ec0-6d7b842742b1}" ma:internalName="TaxCatchAll" ma:showField="CatchAllData" ma:web="e23bd75c-2c0f-42ec-881a-8c81457460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7d02dd-d8f6-4ac9-bd74-b11e6dbbf829">
      <Terms xmlns="http://schemas.microsoft.com/office/infopath/2007/PartnerControls"/>
    </lcf76f155ced4ddcb4097134ff3c332f>
    <TaxCatchAll xmlns="e23bd75c-2c0f-42ec-881a-8c8145746009" xsi:nil="true"/>
  </documentManagement>
</p:properties>
</file>

<file path=customXml/itemProps1.xml><?xml version="1.0" encoding="utf-8"?>
<ds:datastoreItem xmlns:ds="http://schemas.openxmlformats.org/officeDocument/2006/customXml" ds:itemID="{F9D72E48-F2CF-438C-BC87-B3E2F85E70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7d02dd-d8f6-4ac9-bd74-b11e6dbbf829"/>
    <ds:schemaRef ds:uri="e23bd75c-2c0f-42ec-881a-8c81457460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74745D-7C89-4FB1-A7AF-996290F78A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C3F12C-5A70-43DB-AEFA-7D1E81371614}">
  <ds:schemaRefs>
    <ds:schemaRef ds:uri="http://purl.org/dc/dcmitype/"/>
    <ds:schemaRef ds:uri="4c7d02dd-d8f6-4ac9-bd74-b11e6dbbf829"/>
    <ds:schemaRef ds:uri="http://schemas.microsoft.com/office/2006/documentManagement/types"/>
    <ds:schemaRef ds:uri="http://purl.org/dc/elements/1.1/"/>
    <ds:schemaRef ds:uri="http://www.w3.org/XML/1998/namespace"/>
    <ds:schemaRef ds:uri="e23bd75c-2c0f-42ec-881a-8c814574600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748</Words>
  <Application>Microsoft Office PowerPoint</Application>
  <PresentationFormat>Widescreen</PresentationFormat>
  <Paragraphs>131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Cambria</vt:lpstr>
      <vt:lpstr>Office Theme</vt:lpstr>
      <vt:lpstr>Custom Design</vt:lpstr>
      <vt:lpstr>1_Custom Design</vt:lpstr>
      <vt:lpstr>3_Custom Design</vt:lpstr>
      <vt:lpstr>4_Custom Design</vt:lpstr>
      <vt:lpstr>2_Custom Design</vt:lpstr>
      <vt:lpstr>Macaroni cheese </vt:lpstr>
      <vt:lpstr>PowerPoint Presentation</vt:lpstr>
      <vt:lpstr>Starter activity </vt:lpstr>
      <vt:lpstr>Example responses</vt:lpstr>
      <vt:lpstr>Ingredients (serves 3)</vt:lpstr>
      <vt:lpstr>Equipment</vt:lpstr>
      <vt:lpstr>PowerPoint Presentation</vt:lpstr>
      <vt:lpstr>PowerPoint Presentation</vt:lpstr>
      <vt:lpstr>PowerPoint Presentation</vt:lpstr>
      <vt:lpstr>Food science  </vt:lpstr>
      <vt:lpstr>Top tips</vt:lpstr>
      <vt:lpstr>PowerPoint Presentation</vt:lpstr>
      <vt:lpstr>PowerPoint Presentation</vt:lpstr>
      <vt:lpstr>PowerPoint Presentation</vt:lpstr>
      <vt:lpstr>Macaroni cheese 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Glenn Carter</dc:creator>
  <cp:lastModifiedBy>Orla Condon</cp:lastModifiedBy>
  <cp:revision>370</cp:revision>
  <dcterms:created xsi:type="dcterms:W3CDTF">2018-10-10T09:22:08Z</dcterms:created>
  <dcterms:modified xsi:type="dcterms:W3CDTF">2025-08-26T15:28:18Z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0x0101008BB7717B116CB0458FBBE0A0DE0182DD</vt:lpwstr>
  </property>
  <property fmtid="{D5CDD505-2E9C-101B-9397-08002B2CF9AE}" pid="3" name="Order">
    <vt:r8>22600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