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7309" autoAdjust="0"/>
  </p:normalViewPr>
  <p:slideViewPr>
    <p:cSldViewPr snapToGrid="0" snapToObjects="1">
      <p:cViewPr varScale="1">
        <p:scale>
          <a:sx n="99" d="100"/>
          <a:sy n="99" d="100"/>
        </p:scale>
        <p:origin x="9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261311"/>
            <a:ext cx="9144000" cy="733096"/>
          </a:xfrm>
        </p:spPr>
        <p:txBody>
          <a:bodyPr/>
          <a:lstStyle/>
          <a:p>
            <a:r>
              <a:rPr lang="en-US" dirty="0"/>
              <a:t>Can I eat it?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444E7-0A6C-F735-C649-E86816E28A5C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these? </a:t>
            </a:r>
          </a:p>
        </p:txBody>
      </p:sp>
      <p:pic>
        <p:nvPicPr>
          <p:cNvPr id="7" name="Picture 3" descr="Opal Plum (855 x 64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2045" b="3133"/>
          <a:stretch/>
        </p:blipFill>
        <p:spPr bwMode="auto">
          <a:xfrm>
            <a:off x="3787956" y="2147943"/>
            <a:ext cx="3907928" cy="31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5287" r="10159" b="3014"/>
          <a:stretch>
            <a:fillRect/>
          </a:stretch>
        </p:blipFill>
        <p:spPr bwMode="auto">
          <a:xfrm>
            <a:off x="7972761" y="2147943"/>
            <a:ext cx="3371160" cy="31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0" y="2147943"/>
            <a:ext cx="2237591" cy="3147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5870" y="5486400"/>
            <a:ext cx="613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needs to happen before they can be eaten?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7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have a glass of milk from 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6340" y="5766099"/>
            <a:ext cx="72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to happen before you can drink a glass of milk?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cows grazing in a field&#10;&#10;Description automatically generated">
            <a:extLst>
              <a:ext uri="{FF2B5EF4-FFF2-40B4-BE49-F238E27FC236}">
                <a16:creationId xmlns:a16="http://schemas.microsoft.com/office/drawing/2014/main" id="{EF40BBE4-66A0-5C1D-3B40-5A746B19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8" y="2283798"/>
            <a:ext cx="5282114" cy="32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these lamb chops?</a:t>
            </a:r>
          </a:p>
        </p:txBody>
      </p:sp>
      <p:pic>
        <p:nvPicPr>
          <p:cNvPr id="7" name="Picture 3" descr="lamb ch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63" y="2283798"/>
            <a:ext cx="3407988" cy="30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4890" y="5594649"/>
            <a:ext cx="72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to happen before they can be eaten?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this chicken?</a:t>
            </a:r>
          </a:p>
        </p:txBody>
      </p:sp>
      <p:pic>
        <p:nvPicPr>
          <p:cNvPr id="10" name="Picture 3" descr="Chicken raw (485 x 3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83798"/>
            <a:ext cx="3931524" cy="257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7260" y="5301443"/>
            <a:ext cx="72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to happen before it can be eaten?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6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I eat this prawn?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7103" r="5202"/>
          <a:stretch>
            <a:fillRect/>
          </a:stretch>
        </p:blipFill>
        <p:spPr bwMode="auto">
          <a:xfrm>
            <a:off x="1504949" y="2283798"/>
            <a:ext cx="3623549" cy="27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9274" y="4984751"/>
            <a:ext cx="72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to happen before it can be eaten?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this wheat?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08" y="5545201"/>
            <a:ext cx="72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to happen before it can be eaten?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field of wheat under a blue sky&#10;&#10;Description automatically generated">
            <a:extLst>
              <a:ext uri="{FF2B5EF4-FFF2-40B4-BE49-F238E27FC236}">
                <a16:creationId xmlns:a16="http://schemas.microsoft.com/office/drawing/2014/main" id="{C8A27738-1A28-B641-97A5-4A8FC8ED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34" y="2283798"/>
            <a:ext cx="4238395" cy="3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food has to be prepared before we eat it. </a:t>
            </a:r>
          </a:p>
        </p:txBody>
      </p:sp>
      <p:pic>
        <p:nvPicPr>
          <p:cNvPr id="4" name="Picture 6" descr="Opal Plum (855 x 642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-1797" r="6653" b="3413"/>
          <a:stretch/>
        </p:blipFill>
        <p:spPr bwMode="auto">
          <a:xfrm>
            <a:off x="3988998" y="2219926"/>
            <a:ext cx="3516795" cy="28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3255" y="5196782"/>
            <a:ext cx="13731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Pick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74252" y="5196782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Wash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9" y="2219927"/>
            <a:ext cx="1894237" cy="2841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297" y="5741446"/>
            <a:ext cx="696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this just means a small change.</a:t>
            </a:r>
          </a:p>
        </p:txBody>
      </p:sp>
    </p:spTree>
    <p:extLst>
      <p:ext uri="{BB962C8B-B14F-4D97-AF65-F5344CB8AC3E}">
        <p14:creationId xmlns:p14="http://schemas.microsoft.com/office/powerpoint/2010/main" val="331828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food has to be prepared before we eat it.</a:t>
            </a:r>
          </a:p>
        </p:txBody>
      </p:sp>
      <p:pic>
        <p:nvPicPr>
          <p:cNvPr id="4" name="Picture 11" descr="lamb ch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81" y="2283798"/>
            <a:ext cx="25923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13201" y="4895197"/>
            <a:ext cx="2206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Heat treat (milk)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553692" y="4894604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Cook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096" y="5593304"/>
            <a:ext cx="5604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this means a bigger change.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cows grazing in a field&#10;&#10;Description automatically generated">
            <a:extLst>
              <a:ext uri="{FF2B5EF4-FFF2-40B4-BE49-F238E27FC236}">
                <a16:creationId xmlns:a16="http://schemas.microsoft.com/office/drawing/2014/main" id="{C9B334AB-C80C-C321-8AEF-C4A7ECB2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284956"/>
            <a:ext cx="3955743" cy="24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188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Can I eat it? </vt:lpstr>
      <vt:lpstr>Can I eat these? </vt:lpstr>
      <vt:lpstr>Can I have a glass of milk from here?</vt:lpstr>
      <vt:lpstr>Can I eat these lamb chops?</vt:lpstr>
      <vt:lpstr>Can I eat this chicken?</vt:lpstr>
      <vt:lpstr>Can I eat this prawn?</vt:lpstr>
      <vt:lpstr>Can I eat this wheat? </vt:lpstr>
      <vt:lpstr>All food has to be prepared before we eat it. </vt:lpstr>
      <vt:lpstr>All food has to be prepared before we eat it.</vt:lpstr>
      <vt:lpstr>Can I eat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30</cp:revision>
  <dcterms:created xsi:type="dcterms:W3CDTF">2018-10-10T09:22:08Z</dcterms:created>
  <dcterms:modified xsi:type="dcterms:W3CDTF">2023-12-03T22:50:05Z</dcterms:modified>
</cp:coreProperties>
</file>