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150"/>
    <a:srgbClr val="EDCCCC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AFD4EE-B03F-4422-A9D8-94055EF200C8}" v="4" dt="2024-06-05T09:43:22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42AFD4EE-B03F-4422-A9D8-94055EF200C8}"/>
    <pc:docChg chg="custSel modSld modMainMaster">
      <pc:chgData name="Alexander White" userId="3da70261-e0e7-408d-aace-eb577feade9e" providerId="ADAL" clId="{42AFD4EE-B03F-4422-A9D8-94055EF200C8}" dt="2024-06-05T09:43:22.812" v="25"/>
      <pc:docMkLst>
        <pc:docMk/>
      </pc:docMkLst>
      <pc:sldChg chg="modSp mod">
        <pc:chgData name="Alexander White" userId="3da70261-e0e7-408d-aace-eb577feade9e" providerId="ADAL" clId="{42AFD4EE-B03F-4422-A9D8-94055EF200C8}" dt="2024-06-05T09:42:33.917" v="7" actId="14100"/>
        <pc:sldMkLst>
          <pc:docMk/>
          <pc:sldMk cId="1740713487" sldId="259"/>
        </pc:sldMkLst>
        <pc:spChg chg="mod">
          <ac:chgData name="Alexander White" userId="3da70261-e0e7-408d-aace-eb577feade9e" providerId="ADAL" clId="{42AFD4EE-B03F-4422-A9D8-94055EF200C8}" dt="2024-06-05T09:42:33.917" v="7" actId="14100"/>
          <ac:spMkLst>
            <pc:docMk/>
            <pc:sldMk cId="1740713487" sldId="259"/>
            <ac:spMk id="3" creationId="{00000000-0000-0000-0000-000000000000}"/>
          </ac:spMkLst>
        </pc:spChg>
        <pc:picChg chg="mod">
          <ac:chgData name="Alexander White" userId="3da70261-e0e7-408d-aace-eb577feade9e" providerId="ADAL" clId="{42AFD4EE-B03F-4422-A9D8-94055EF200C8}" dt="2024-06-05T09:42:31.842" v="6" actId="1076"/>
          <ac:picMkLst>
            <pc:docMk/>
            <pc:sldMk cId="1740713487" sldId="259"/>
            <ac:picMk id="4" creationId="{00000000-0000-0000-0000-000000000000}"/>
          </ac:picMkLst>
        </pc:picChg>
      </pc:sldChg>
      <pc:sldChg chg="addSp modSp mod">
        <pc:chgData name="Alexander White" userId="3da70261-e0e7-408d-aace-eb577feade9e" providerId="ADAL" clId="{42AFD4EE-B03F-4422-A9D8-94055EF200C8}" dt="2024-06-05T09:43:22.812" v="25"/>
        <pc:sldMkLst>
          <pc:docMk/>
          <pc:sldMk cId="1298930393" sldId="261"/>
        </pc:sldMkLst>
        <pc:spChg chg="mod">
          <ac:chgData name="Alexander White" userId="3da70261-e0e7-408d-aace-eb577feade9e" providerId="ADAL" clId="{42AFD4EE-B03F-4422-A9D8-94055EF200C8}" dt="2024-06-05T09:43:05.994" v="24"/>
          <ac:spMkLst>
            <pc:docMk/>
            <pc:sldMk cId="1298930393" sldId="261"/>
            <ac:spMk id="2" creationId="{00000000-0000-0000-0000-000000000000}"/>
          </ac:spMkLst>
        </pc:spChg>
        <pc:spChg chg="add mod">
          <ac:chgData name="Alexander White" userId="3da70261-e0e7-408d-aace-eb577feade9e" providerId="ADAL" clId="{42AFD4EE-B03F-4422-A9D8-94055EF200C8}" dt="2024-06-05T09:43:22.812" v="25"/>
          <ac:spMkLst>
            <pc:docMk/>
            <pc:sldMk cId="1298930393" sldId="261"/>
            <ac:spMk id="4" creationId="{7B4C1F83-6987-C8A0-E092-98C148F21553}"/>
          </ac:spMkLst>
        </pc:spChg>
      </pc:sldChg>
      <pc:sldChg chg="modSp mod">
        <pc:chgData name="Alexander White" userId="3da70261-e0e7-408d-aace-eb577feade9e" providerId="ADAL" clId="{42AFD4EE-B03F-4422-A9D8-94055EF200C8}" dt="2024-06-05T09:42:12.761" v="2" actId="33524"/>
        <pc:sldMkLst>
          <pc:docMk/>
          <pc:sldMk cId="3404630010" sldId="263"/>
        </pc:sldMkLst>
        <pc:spChg chg="mod">
          <ac:chgData name="Alexander White" userId="3da70261-e0e7-408d-aace-eb577feade9e" providerId="ADAL" clId="{42AFD4EE-B03F-4422-A9D8-94055EF200C8}" dt="2024-06-05T09:42:01.706" v="1" actId="20577"/>
          <ac:spMkLst>
            <pc:docMk/>
            <pc:sldMk cId="3404630010" sldId="263"/>
            <ac:spMk id="2" creationId="{00000000-0000-0000-0000-000000000000}"/>
          </ac:spMkLst>
        </pc:spChg>
        <pc:spChg chg="mod">
          <ac:chgData name="Alexander White" userId="3da70261-e0e7-408d-aace-eb577feade9e" providerId="ADAL" clId="{42AFD4EE-B03F-4422-A9D8-94055EF200C8}" dt="2024-06-05T09:42:12.761" v="2" actId="33524"/>
          <ac:spMkLst>
            <pc:docMk/>
            <pc:sldMk cId="3404630010" sldId="263"/>
            <ac:spMk id="3" creationId="{00000000-0000-0000-0000-000000000000}"/>
          </ac:spMkLst>
        </pc:spChg>
      </pc:sldChg>
      <pc:sldChg chg="modSp mod">
        <pc:chgData name="Alexander White" userId="3da70261-e0e7-408d-aace-eb577feade9e" providerId="ADAL" clId="{42AFD4EE-B03F-4422-A9D8-94055EF200C8}" dt="2024-06-05T09:41:57.675" v="0" actId="20577"/>
        <pc:sldMkLst>
          <pc:docMk/>
          <pc:sldMk cId="3404630010" sldId="264"/>
        </pc:sldMkLst>
        <pc:spChg chg="mod">
          <ac:chgData name="Alexander White" userId="3da70261-e0e7-408d-aace-eb577feade9e" providerId="ADAL" clId="{42AFD4EE-B03F-4422-A9D8-94055EF200C8}" dt="2024-06-05T09:41:57.675" v="0" actId="20577"/>
          <ac:spMkLst>
            <pc:docMk/>
            <pc:sldMk cId="3404630010" sldId="264"/>
            <ac:spMk id="2" creationId="{00000000-0000-0000-0000-000000000000}"/>
          </ac:spMkLst>
        </pc:spChg>
      </pc:sldChg>
      <pc:sldMasterChg chg="modSp mod">
        <pc:chgData name="Alexander White" userId="3da70261-e0e7-408d-aace-eb577feade9e" providerId="ADAL" clId="{42AFD4EE-B03F-4422-A9D8-94055EF200C8}" dt="2024-06-05T09:42:43.394" v="11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42AFD4EE-B03F-4422-A9D8-94055EF200C8}" dt="2024-06-05T09:42:43.394" v="11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42AFD4EE-B03F-4422-A9D8-94055EF200C8}" dt="2024-06-05T09:42:47.387" v="15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42AFD4EE-B03F-4422-A9D8-94055EF200C8}" dt="2024-06-05T09:42:47.387" v="15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42AFD4EE-B03F-4422-A9D8-94055EF200C8}" dt="2024-06-05T09:42:52.033" v="19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42AFD4EE-B03F-4422-A9D8-94055EF200C8}" dt="2024-06-05T09:42:52.033" v="19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42AFD4EE-B03F-4422-A9D8-94055EF200C8}" dt="2024-06-05T09:42:56.605" v="23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42AFD4EE-B03F-4422-A9D8-94055EF200C8}" dt="2024-06-05T09:42:56.605" v="23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2024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labels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could these foods be stored? 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884066" y="5749310"/>
            <a:ext cx="2303463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cupboard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92354" y="5749310"/>
            <a:ext cx="2303462" cy="579438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freezer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72079" y="5749310"/>
            <a:ext cx="2303462" cy="579438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fridge</a:t>
            </a: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9011941" y="3949085"/>
            <a:ext cx="144463" cy="1655763"/>
          </a:xfrm>
          <a:prstGeom prst="line">
            <a:avLst/>
          </a:prstGeom>
          <a:noFill/>
          <a:ln w="57150">
            <a:solidFill>
              <a:srgbClr val="99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5195591" y="3731598"/>
            <a:ext cx="576263" cy="187325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2603204" y="3515698"/>
            <a:ext cx="433387" cy="208915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6924379" y="3949085"/>
            <a:ext cx="1655762" cy="1655763"/>
          </a:xfrm>
          <a:prstGeom prst="line">
            <a:avLst/>
          </a:prstGeom>
          <a:noFill/>
          <a:ln w="57150">
            <a:solidFill>
              <a:srgbClr val="99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3252491" y="3588723"/>
            <a:ext cx="1871663" cy="20161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p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705">
            <a:off x="8580141" y="2148860"/>
            <a:ext cx="100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wholemeal loa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04" y="2283798"/>
            <a:ext cx="18002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strawber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91" y="2291735"/>
            <a:ext cx="2087563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ausage ro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16" y="2148860"/>
            <a:ext cx="18605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22"/>
          <p:cNvSpPr>
            <a:spLocks noChangeShapeType="1"/>
          </p:cNvSpPr>
          <p:nvPr/>
        </p:nvSpPr>
        <p:spPr bwMode="auto">
          <a:xfrm flipH="1">
            <a:off x="6276679" y="4020523"/>
            <a:ext cx="287337" cy="1584325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5484516" y="3588723"/>
            <a:ext cx="2451100" cy="2016125"/>
          </a:xfrm>
          <a:prstGeom prst="line">
            <a:avLst/>
          </a:prstGeom>
          <a:noFill/>
          <a:ln w="57150">
            <a:solidFill>
              <a:srgbClr val="99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3684291" y="3731598"/>
            <a:ext cx="863600" cy="187325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30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labels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4C1F83-6987-C8A0-E092-98C148F21553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7553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Food labels provide information which helps people to know when to eat food, and how to store it safely.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2"/>
          <a:stretch>
            <a:fillRect/>
          </a:stretch>
        </p:blipFill>
        <p:spPr bwMode="auto">
          <a:xfrm>
            <a:off x="6557486" y="2283798"/>
            <a:ext cx="4990848" cy="376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Date marks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Date marks show by when food should be eaten. There are two types: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65208" y="4011150"/>
            <a:ext cx="3529806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‘use by’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8613" y="4011150"/>
            <a:ext cx="3529806" cy="707886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‘best before’</a:t>
            </a:r>
          </a:p>
        </p:txBody>
      </p:sp>
    </p:spTree>
    <p:extLst>
      <p:ext uri="{BB962C8B-B14F-4D97-AF65-F5344CB8AC3E}">
        <p14:creationId xmlns:p14="http://schemas.microsoft.com/office/powerpoint/2010/main" val="340463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‘Use by’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7261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This is used on foods such as milk, cheese, meat and ready-made pizzas.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It shows the day/month, e.g. 8 Feb.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After this date, the food is not safe to eat. </a:t>
            </a:r>
          </a:p>
        </p:txBody>
      </p:sp>
      <p:pic>
        <p:nvPicPr>
          <p:cNvPr id="3074" name="Picture 2" descr="S:\Shared\EDUCATION TEAM FILES\Photographs Oct 2018 onwards\Medium size photos\Food and Drinks\Semi skimmed mi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212" y="1972845"/>
            <a:ext cx="21097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Shared\EDUCATION TEAM FILES\Photographs Oct 2018 onwards\RB to file\cheddar che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140" y="2283798"/>
            <a:ext cx="2204788" cy="18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:\Shared\EDUCATION TEAM FILES\Photographs Oct 2018 onwards\RB to file\beef mi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128" y="4470894"/>
            <a:ext cx="2068681" cy="17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30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‘Best before’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6301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This is used on foods such as canned beans, dried fruit, breakfast cereals and frozen peas.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It shows the month/year, e.g. Feb ’08.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After this date, the food will probably be safe to eat, but may not look or taste as good.</a:t>
            </a:r>
          </a:p>
        </p:txBody>
      </p:sp>
      <p:pic>
        <p:nvPicPr>
          <p:cNvPr id="2050" name="Picture 2" descr="S:\Shared\EDUCATION TEAM FILES\Photographs Oct 2018 onwards\Medium size photos\Food and Drinks\Fruit, Veg and Pulses\Dried fruit and nut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903" y="1811755"/>
            <a:ext cx="2998108" cy="195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Shared\EDUCATION TEAM FILES\Photographs Oct 2018 onwards\Medium size photos\Food and Drinks\Frozen pea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9" b="8391"/>
          <a:stretch/>
        </p:blipFill>
        <p:spPr bwMode="auto">
          <a:xfrm>
            <a:off x="8457007" y="3769895"/>
            <a:ext cx="3418983" cy="259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3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Storage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5821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Labels show how best to store the food to keep it safe.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For example:</a:t>
            </a:r>
          </a:p>
          <a:p>
            <a:r>
              <a:rPr lang="en-GB" sz="2400" dirty="0"/>
              <a:t>cool, dry place (cupboard);</a:t>
            </a:r>
          </a:p>
          <a:p>
            <a:r>
              <a:rPr lang="en-GB" sz="2400" dirty="0"/>
              <a:t>refrigerated (in the fridge);</a:t>
            </a:r>
          </a:p>
          <a:p>
            <a:r>
              <a:rPr lang="en-GB" sz="2400" dirty="0"/>
              <a:t>frozen (in the freezer).</a:t>
            </a:r>
          </a:p>
        </p:txBody>
      </p:sp>
      <p:pic>
        <p:nvPicPr>
          <p:cNvPr id="1026" name="Picture 2" descr="S:\Shared\EDUCATION TEAM FILES\Photographs Oct 2018 onwards\Medium size photos\Food and Drinks\F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03" y="2505074"/>
            <a:ext cx="4742150" cy="32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3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should these foods be stored?</a:t>
            </a:r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78001" y="5653088"/>
            <a:ext cx="2303463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cupboard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86289" y="5653088"/>
            <a:ext cx="2303462" cy="579438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freezer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766014" y="5653088"/>
            <a:ext cx="2303462" cy="579438"/>
          </a:xfrm>
          <a:prstGeom prst="rect">
            <a:avLst/>
          </a:pr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>
                <a:latin typeface="Arial" panose="020B0604020202020204" pitchFamily="34" charset="0"/>
                <a:cs typeface="Arial" panose="020B0604020202020204" pitchFamily="34" charset="0"/>
              </a:rPr>
              <a:t>fridge</a:t>
            </a:r>
          </a:p>
        </p:txBody>
      </p:sp>
      <p:pic>
        <p:nvPicPr>
          <p:cNvPr id="8" name="Picture 7" descr="bacon in p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51" y="2268538"/>
            <a:ext cx="197961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eas froz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864" y="2349501"/>
            <a:ext cx="208756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weetcorn c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851" y="2195513"/>
            <a:ext cx="118745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rolls in pack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01" y="2195513"/>
            <a:ext cx="18224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tub of but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51" y="2516188"/>
            <a:ext cx="2017713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014626" y="3563938"/>
            <a:ext cx="5256213" cy="1944688"/>
          </a:xfrm>
          <a:prstGeom prst="line">
            <a:avLst/>
          </a:prstGeom>
          <a:noFill/>
          <a:ln w="57150">
            <a:solidFill>
              <a:srgbClr val="99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381464" y="3635376"/>
            <a:ext cx="1584325" cy="187325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3230526" y="3852863"/>
            <a:ext cx="2951163" cy="16557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8485151" y="3635376"/>
            <a:ext cx="361950" cy="1873250"/>
          </a:xfrm>
          <a:prstGeom prst="line">
            <a:avLst/>
          </a:prstGeom>
          <a:noFill/>
          <a:ln w="57150">
            <a:solidFill>
              <a:srgbClr val="99FFCC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3878226" y="3852863"/>
            <a:ext cx="6046788" cy="16557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diamond" w="med" len="med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3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Foods that do not have labels 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Lots of the food we buy (or grow) does not have labels.</a:t>
            </a:r>
          </a:p>
          <a:p>
            <a:pPr marL="0" indent="0">
              <a:buNone/>
            </a:pPr>
            <a:r>
              <a:rPr lang="en-GB" sz="2400" dirty="0"/>
              <a:t>Examples include: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991" y="3133891"/>
            <a:ext cx="26797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91" y="4402304"/>
            <a:ext cx="29591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28" y="3327566"/>
            <a:ext cx="35814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630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Foods that do not have labels 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Name other examples.</a:t>
            </a: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185895" y="2676783"/>
            <a:ext cx="8351837" cy="3673475"/>
          </a:xfrm>
          <a:prstGeom prst="cloudCallout">
            <a:avLst>
              <a:gd name="adj1" fmla="val -52718"/>
              <a:gd name="adj2" fmla="val 51208"/>
            </a:avLst>
          </a:prstGeom>
          <a:noFill/>
          <a:ln w="9525">
            <a:solidFill>
              <a:srgbClr val="BF51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63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1B8EA7-6878-484B-AFD9-5313A7593ACE}"/>
</file>

<file path=customXml/itemProps2.xml><?xml version="1.0" encoding="utf-8"?>
<ds:datastoreItem xmlns:ds="http://schemas.openxmlformats.org/officeDocument/2006/customXml" ds:itemID="{E79ED947-3AC2-4952-8E50-2D4E012F0BC6}"/>
</file>

<file path=customXml/itemProps3.xml><?xml version="1.0" encoding="utf-8"?>
<ds:datastoreItem xmlns:ds="http://schemas.openxmlformats.org/officeDocument/2006/customXml" ds:itemID="{0B889445-9C2E-4B36-B031-C335CC570A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Office Theme</vt:lpstr>
      <vt:lpstr>Custom Design</vt:lpstr>
      <vt:lpstr>1_Custom Design</vt:lpstr>
      <vt:lpstr>3_Custom Design</vt:lpstr>
      <vt:lpstr>Food labels</vt:lpstr>
      <vt:lpstr>Labels</vt:lpstr>
      <vt:lpstr>Date marks </vt:lpstr>
      <vt:lpstr>‘Use by’  </vt:lpstr>
      <vt:lpstr>‘Best before’</vt:lpstr>
      <vt:lpstr>Storage instructions</vt:lpstr>
      <vt:lpstr>Where should these foods be stored?</vt:lpstr>
      <vt:lpstr>Foods that do not have labels  </vt:lpstr>
      <vt:lpstr>Foods that do not have labels  </vt:lpstr>
      <vt:lpstr>Where could these foods be stored? </vt:lpstr>
      <vt:lpstr>Food labels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23</cp:revision>
  <dcterms:created xsi:type="dcterms:W3CDTF">2018-10-10T09:22:08Z</dcterms:created>
  <dcterms:modified xsi:type="dcterms:W3CDTF">2024-06-05T09:43:24Z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