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 id="2147483652" r:id="rId3"/>
    <p:sldMasterId id="2147483656" r:id="rId4"/>
  </p:sldMasterIdLst>
  <p:notesMasterIdLst>
    <p:notesMasterId r:id="rId19"/>
  </p:notesMasterIdLst>
  <p:sldIdLst>
    <p:sldId id="256" r:id="rId5"/>
    <p:sldId id="263" r:id="rId6"/>
    <p:sldId id="264" r:id="rId7"/>
    <p:sldId id="265" r:id="rId8"/>
    <p:sldId id="266" r:id="rId9"/>
    <p:sldId id="267" r:id="rId10"/>
    <p:sldId id="268" r:id="rId11"/>
    <p:sldId id="269" r:id="rId12"/>
    <p:sldId id="270" r:id="rId13"/>
    <p:sldId id="274" r:id="rId14"/>
    <p:sldId id="271" r:id="rId15"/>
    <p:sldId id="272" r:id="rId16"/>
    <p:sldId id="273" r:id="rId17"/>
    <p:sldId id="26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E3C2"/>
    <a:srgbClr val="EF9F3F"/>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EDA68C-F824-4C82-B220-31AED3ABD600}" v="15" dt="2024-06-20T20:43:56.49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897" autoAdjust="0"/>
    <p:restoredTop sz="94671" autoAdjust="0"/>
  </p:normalViewPr>
  <p:slideViewPr>
    <p:cSldViewPr snapToGrid="0" snapToObjects="1">
      <p:cViewPr varScale="1">
        <p:scale>
          <a:sx n="75" d="100"/>
          <a:sy n="75" d="100"/>
        </p:scale>
        <p:origin x="950" y="43"/>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snapToObjects="1">
      <p:cViewPr varScale="1">
        <p:scale>
          <a:sx n="56" d="100"/>
          <a:sy n="56" d="100"/>
        </p:scale>
        <p:origin x="-2838"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ustomXml" Target="../customXml/item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28" Type="http://schemas.openxmlformats.org/officeDocument/2006/relationships/customXml" Target="../customXml/item3.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 Id="rId27" Type="http://schemas.openxmlformats.org/officeDocument/2006/relationships/customXml" Target="../customXml/item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nder White" userId="3da70261-e0e7-408d-aace-eb577feade9e" providerId="ADAL" clId="{AFC66547-4174-4107-BF2B-6F1552FCF21B}"/>
    <pc:docChg chg="undo custSel modSld modMainMaster">
      <pc:chgData name="Alexander White" userId="3da70261-e0e7-408d-aace-eb577feade9e" providerId="ADAL" clId="{AFC66547-4174-4107-BF2B-6F1552FCF21B}" dt="2024-05-22T13:35:07.684" v="29" actId="14100"/>
      <pc:docMkLst>
        <pc:docMk/>
      </pc:docMkLst>
      <pc:sldChg chg="addSp modSp">
        <pc:chgData name="Alexander White" userId="3da70261-e0e7-408d-aace-eb577feade9e" providerId="ADAL" clId="{AFC66547-4174-4107-BF2B-6F1552FCF21B}" dt="2024-05-20T10:25:35.969" v="0"/>
        <pc:sldMkLst>
          <pc:docMk/>
          <pc:sldMk cId="2302005153" sldId="261"/>
        </pc:sldMkLst>
        <pc:spChg chg="add mod">
          <ac:chgData name="Alexander White" userId="3da70261-e0e7-408d-aace-eb577feade9e" providerId="ADAL" clId="{AFC66547-4174-4107-BF2B-6F1552FCF21B}" dt="2024-05-20T10:25:35.969" v="0"/>
          <ac:spMkLst>
            <pc:docMk/>
            <pc:sldMk cId="2302005153" sldId="261"/>
            <ac:spMk id="4" creationId="{AA20CF4D-75B0-E7F8-5037-9E0871B712D5}"/>
          </ac:spMkLst>
        </pc:spChg>
      </pc:sldChg>
      <pc:sldChg chg="modSp mod">
        <pc:chgData name="Alexander White" userId="3da70261-e0e7-408d-aace-eb577feade9e" providerId="ADAL" clId="{AFC66547-4174-4107-BF2B-6F1552FCF21B}" dt="2024-05-22T13:32:35.633" v="18" actId="20577"/>
        <pc:sldMkLst>
          <pc:docMk/>
          <pc:sldMk cId="2672549896" sldId="263"/>
        </pc:sldMkLst>
        <pc:spChg chg="mod">
          <ac:chgData name="Alexander White" userId="3da70261-e0e7-408d-aace-eb577feade9e" providerId="ADAL" clId="{AFC66547-4174-4107-BF2B-6F1552FCF21B}" dt="2024-05-22T13:32:35.633" v="18" actId="20577"/>
          <ac:spMkLst>
            <pc:docMk/>
            <pc:sldMk cId="2672549896" sldId="263"/>
            <ac:spMk id="3" creationId="{00000000-0000-0000-0000-000000000000}"/>
          </ac:spMkLst>
        </pc:spChg>
      </pc:sldChg>
      <pc:sldChg chg="modSp mod">
        <pc:chgData name="Alexander White" userId="3da70261-e0e7-408d-aace-eb577feade9e" providerId="ADAL" clId="{AFC66547-4174-4107-BF2B-6F1552FCF21B}" dt="2024-05-22T13:32:55.286" v="20" actId="33524"/>
        <pc:sldMkLst>
          <pc:docMk/>
          <pc:sldMk cId="1769434870" sldId="266"/>
        </pc:sldMkLst>
        <pc:spChg chg="mod">
          <ac:chgData name="Alexander White" userId="3da70261-e0e7-408d-aace-eb577feade9e" providerId="ADAL" clId="{AFC66547-4174-4107-BF2B-6F1552FCF21B}" dt="2024-05-22T13:32:55.286" v="20" actId="33524"/>
          <ac:spMkLst>
            <pc:docMk/>
            <pc:sldMk cId="1769434870" sldId="266"/>
            <ac:spMk id="3" creationId="{00000000-0000-0000-0000-000000000000}"/>
          </ac:spMkLst>
        </pc:spChg>
      </pc:sldChg>
      <pc:sldChg chg="modSp mod">
        <pc:chgData name="Alexander White" userId="3da70261-e0e7-408d-aace-eb577feade9e" providerId="ADAL" clId="{AFC66547-4174-4107-BF2B-6F1552FCF21B}" dt="2024-05-22T13:33:11.940" v="21" actId="33524"/>
        <pc:sldMkLst>
          <pc:docMk/>
          <pc:sldMk cId="1087754033" sldId="268"/>
        </pc:sldMkLst>
        <pc:spChg chg="mod">
          <ac:chgData name="Alexander White" userId="3da70261-e0e7-408d-aace-eb577feade9e" providerId="ADAL" clId="{AFC66547-4174-4107-BF2B-6F1552FCF21B}" dt="2024-05-22T13:33:11.940" v="21" actId="33524"/>
          <ac:spMkLst>
            <pc:docMk/>
            <pc:sldMk cId="1087754033" sldId="268"/>
            <ac:spMk id="3" creationId="{00000000-0000-0000-0000-000000000000}"/>
          </ac:spMkLst>
        </pc:spChg>
      </pc:sldChg>
      <pc:sldChg chg="modSp mod">
        <pc:chgData name="Alexander White" userId="3da70261-e0e7-408d-aace-eb577feade9e" providerId="ADAL" clId="{AFC66547-4174-4107-BF2B-6F1552FCF21B}" dt="2024-05-22T13:33:36.277" v="25" actId="14100"/>
        <pc:sldMkLst>
          <pc:docMk/>
          <pc:sldMk cId="3747112668" sldId="270"/>
        </pc:sldMkLst>
        <pc:spChg chg="mod">
          <ac:chgData name="Alexander White" userId="3da70261-e0e7-408d-aace-eb577feade9e" providerId="ADAL" clId="{AFC66547-4174-4107-BF2B-6F1552FCF21B}" dt="2024-05-22T13:33:33.383" v="24" actId="14100"/>
          <ac:spMkLst>
            <pc:docMk/>
            <pc:sldMk cId="3747112668" sldId="270"/>
            <ac:spMk id="3" creationId="{00000000-0000-0000-0000-000000000000}"/>
          </ac:spMkLst>
        </pc:spChg>
        <pc:picChg chg="mod">
          <ac:chgData name="Alexander White" userId="3da70261-e0e7-408d-aace-eb577feade9e" providerId="ADAL" clId="{AFC66547-4174-4107-BF2B-6F1552FCF21B}" dt="2024-05-22T13:33:36.277" v="25" actId="14100"/>
          <ac:picMkLst>
            <pc:docMk/>
            <pc:sldMk cId="3747112668" sldId="270"/>
            <ac:picMk id="4" creationId="{00000000-0000-0000-0000-000000000000}"/>
          </ac:picMkLst>
        </pc:picChg>
      </pc:sldChg>
      <pc:sldChg chg="modSp">
        <pc:chgData name="Alexander White" userId="3da70261-e0e7-408d-aace-eb577feade9e" providerId="ADAL" clId="{AFC66547-4174-4107-BF2B-6F1552FCF21B}" dt="2024-05-22T13:34:44.605" v="26" actId="1076"/>
        <pc:sldMkLst>
          <pc:docMk/>
          <pc:sldMk cId="839003853" sldId="271"/>
        </pc:sldMkLst>
        <pc:picChg chg="mod">
          <ac:chgData name="Alexander White" userId="3da70261-e0e7-408d-aace-eb577feade9e" providerId="ADAL" clId="{AFC66547-4174-4107-BF2B-6F1552FCF21B}" dt="2024-05-22T13:34:44.605" v="26" actId="1076"/>
          <ac:picMkLst>
            <pc:docMk/>
            <pc:sldMk cId="839003853" sldId="271"/>
            <ac:picMk id="2050" creationId="{00000000-0000-0000-0000-000000000000}"/>
          </ac:picMkLst>
        </pc:picChg>
      </pc:sldChg>
      <pc:sldChg chg="modSp mod">
        <pc:chgData name="Alexander White" userId="3da70261-e0e7-408d-aace-eb577feade9e" providerId="ADAL" clId="{AFC66547-4174-4107-BF2B-6F1552FCF21B}" dt="2024-05-22T13:35:07.684" v="29" actId="14100"/>
        <pc:sldMkLst>
          <pc:docMk/>
          <pc:sldMk cId="1338374587" sldId="272"/>
        </pc:sldMkLst>
        <pc:spChg chg="mod">
          <ac:chgData name="Alexander White" userId="3da70261-e0e7-408d-aace-eb577feade9e" providerId="ADAL" clId="{AFC66547-4174-4107-BF2B-6F1552FCF21B}" dt="2024-05-22T13:35:02.507" v="28" actId="33524"/>
          <ac:spMkLst>
            <pc:docMk/>
            <pc:sldMk cId="1338374587" sldId="272"/>
            <ac:spMk id="3" creationId="{00000000-0000-0000-0000-000000000000}"/>
          </ac:spMkLst>
        </pc:spChg>
        <pc:picChg chg="mod">
          <ac:chgData name="Alexander White" userId="3da70261-e0e7-408d-aace-eb577feade9e" providerId="ADAL" clId="{AFC66547-4174-4107-BF2B-6F1552FCF21B}" dt="2024-05-22T13:35:07.684" v="29" actId="14100"/>
          <ac:picMkLst>
            <pc:docMk/>
            <pc:sldMk cId="1338374587" sldId="272"/>
            <ac:picMk id="4" creationId="{00000000-0000-0000-0000-000000000000}"/>
          </ac:picMkLst>
        </pc:picChg>
      </pc:sldChg>
      <pc:sldMasterChg chg="modSp mod">
        <pc:chgData name="Alexander White" userId="3da70261-e0e7-408d-aace-eb577feade9e" providerId="ADAL" clId="{AFC66547-4174-4107-BF2B-6F1552FCF21B}" dt="2024-05-20T10:25:46.170" v="4" actId="20577"/>
        <pc:sldMasterMkLst>
          <pc:docMk/>
          <pc:sldMasterMk cId="1328885048" sldId="2147483648"/>
        </pc:sldMasterMkLst>
        <pc:spChg chg="mod">
          <ac:chgData name="Alexander White" userId="3da70261-e0e7-408d-aace-eb577feade9e" providerId="ADAL" clId="{AFC66547-4174-4107-BF2B-6F1552FCF21B}" dt="2024-05-20T10:25:46.170" v="4" actId="20577"/>
          <ac:spMkLst>
            <pc:docMk/>
            <pc:sldMasterMk cId="1328885048" sldId="2147483648"/>
            <ac:spMk id="9" creationId="{00000000-0000-0000-0000-000000000000}"/>
          </ac:spMkLst>
        </pc:spChg>
      </pc:sldMasterChg>
      <pc:sldMasterChg chg="modSp mod">
        <pc:chgData name="Alexander White" userId="3da70261-e0e7-408d-aace-eb577feade9e" providerId="ADAL" clId="{AFC66547-4174-4107-BF2B-6F1552FCF21B}" dt="2024-05-20T10:25:50.366" v="8" actId="20577"/>
        <pc:sldMasterMkLst>
          <pc:docMk/>
          <pc:sldMasterMk cId="1498317190" sldId="2147483650"/>
        </pc:sldMasterMkLst>
        <pc:spChg chg="mod">
          <ac:chgData name="Alexander White" userId="3da70261-e0e7-408d-aace-eb577feade9e" providerId="ADAL" clId="{AFC66547-4174-4107-BF2B-6F1552FCF21B}" dt="2024-05-20T10:25:50.366" v="8" actId="20577"/>
          <ac:spMkLst>
            <pc:docMk/>
            <pc:sldMasterMk cId="1498317190" sldId="2147483650"/>
            <ac:spMk id="9" creationId="{00000000-0000-0000-0000-000000000000}"/>
          </ac:spMkLst>
        </pc:spChg>
      </pc:sldMasterChg>
      <pc:sldMasterChg chg="modSp mod">
        <pc:chgData name="Alexander White" userId="3da70261-e0e7-408d-aace-eb577feade9e" providerId="ADAL" clId="{AFC66547-4174-4107-BF2B-6F1552FCF21B}" dt="2024-05-20T10:25:54.378" v="12" actId="20577"/>
        <pc:sldMasterMkLst>
          <pc:docMk/>
          <pc:sldMasterMk cId="1822393236" sldId="2147483652"/>
        </pc:sldMasterMkLst>
        <pc:spChg chg="mod">
          <ac:chgData name="Alexander White" userId="3da70261-e0e7-408d-aace-eb577feade9e" providerId="ADAL" clId="{AFC66547-4174-4107-BF2B-6F1552FCF21B}" dt="2024-05-20T10:25:54.378" v="12" actId="20577"/>
          <ac:spMkLst>
            <pc:docMk/>
            <pc:sldMasterMk cId="1822393236" sldId="2147483652"/>
            <ac:spMk id="9" creationId="{00000000-0000-0000-0000-000000000000}"/>
          </ac:spMkLst>
        </pc:spChg>
      </pc:sldMasterChg>
      <pc:sldMasterChg chg="modSp mod">
        <pc:chgData name="Alexander White" userId="3da70261-e0e7-408d-aace-eb577feade9e" providerId="ADAL" clId="{AFC66547-4174-4107-BF2B-6F1552FCF21B}" dt="2024-05-20T10:25:59.441" v="16" actId="20577"/>
        <pc:sldMasterMkLst>
          <pc:docMk/>
          <pc:sldMasterMk cId="1788143608" sldId="2147483656"/>
        </pc:sldMasterMkLst>
        <pc:spChg chg="mod">
          <ac:chgData name="Alexander White" userId="3da70261-e0e7-408d-aace-eb577feade9e" providerId="ADAL" clId="{AFC66547-4174-4107-BF2B-6F1552FCF21B}" dt="2024-05-20T10:25:59.441" v="16" actId="20577"/>
          <ac:spMkLst>
            <pc:docMk/>
            <pc:sldMasterMk cId="1788143608" sldId="2147483656"/>
            <ac:spMk id="8" creationId="{00000000-0000-0000-0000-000000000000}"/>
          </ac:spMkLst>
        </pc:spChg>
      </pc:sldMasterChg>
    </pc:docChg>
  </pc:docChgLst>
  <pc:docChgLst>
    <pc:chgData name="Alex White" userId="57e9160509e0eb1c" providerId="LiveId" clId="{59EDA68C-F824-4C82-B220-31AED3ABD600}"/>
    <pc:docChg chg="custSel addSld modSld sldOrd">
      <pc:chgData name="Alex White" userId="57e9160509e0eb1c" providerId="LiveId" clId="{59EDA68C-F824-4C82-B220-31AED3ABD600}" dt="2024-06-18T10:39:40.129" v="635" actId="1076"/>
      <pc:docMkLst>
        <pc:docMk/>
      </pc:docMkLst>
      <pc:sldChg chg="modSp mod">
        <pc:chgData name="Alex White" userId="57e9160509e0eb1c" providerId="LiveId" clId="{59EDA68C-F824-4C82-B220-31AED3ABD600}" dt="2024-06-18T08:13:29.521" v="399" actId="20577"/>
        <pc:sldMkLst>
          <pc:docMk/>
          <pc:sldMk cId="3747112668" sldId="270"/>
        </pc:sldMkLst>
        <pc:spChg chg="mod">
          <ac:chgData name="Alex White" userId="57e9160509e0eb1c" providerId="LiveId" clId="{59EDA68C-F824-4C82-B220-31AED3ABD600}" dt="2024-06-18T08:13:29.521" v="399" actId="20577"/>
          <ac:spMkLst>
            <pc:docMk/>
            <pc:sldMk cId="3747112668" sldId="270"/>
            <ac:spMk id="3" creationId="{00000000-0000-0000-0000-000000000000}"/>
          </ac:spMkLst>
        </pc:spChg>
      </pc:sldChg>
      <pc:sldChg chg="modSp mod">
        <pc:chgData name="Alex White" userId="57e9160509e0eb1c" providerId="LiveId" clId="{59EDA68C-F824-4C82-B220-31AED3ABD600}" dt="2024-06-18T08:06:13.967" v="15" actId="20577"/>
        <pc:sldMkLst>
          <pc:docMk/>
          <pc:sldMk cId="839003853" sldId="271"/>
        </pc:sldMkLst>
        <pc:spChg chg="mod">
          <ac:chgData name="Alex White" userId="57e9160509e0eb1c" providerId="LiveId" clId="{59EDA68C-F824-4C82-B220-31AED3ABD600}" dt="2024-06-18T08:06:13.967" v="15" actId="20577"/>
          <ac:spMkLst>
            <pc:docMk/>
            <pc:sldMk cId="839003853" sldId="271"/>
            <ac:spMk id="3" creationId="{00000000-0000-0000-0000-000000000000}"/>
          </ac:spMkLst>
        </pc:spChg>
      </pc:sldChg>
      <pc:sldChg chg="addSp delSp modSp add mod ord">
        <pc:chgData name="Alex White" userId="57e9160509e0eb1c" providerId="LiveId" clId="{59EDA68C-F824-4C82-B220-31AED3ABD600}" dt="2024-06-18T10:39:40.129" v="635" actId="1076"/>
        <pc:sldMkLst>
          <pc:docMk/>
          <pc:sldMk cId="3824878103" sldId="273"/>
        </pc:sldMkLst>
        <pc:spChg chg="mod">
          <ac:chgData name="Alex White" userId="57e9160509e0eb1c" providerId="LiveId" clId="{59EDA68C-F824-4C82-B220-31AED3ABD600}" dt="2024-06-18T08:08:09.711" v="28" actId="20577"/>
          <ac:spMkLst>
            <pc:docMk/>
            <pc:sldMk cId="3824878103" sldId="273"/>
            <ac:spMk id="2" creationId="{00000000-0000-0000-0000-000000000000}"/>
          </ac:spMkLst>
        </pc:spChg>
        <pc:spChg chg="mod">
          <ac:chgData name="Alex White" userId="57e9160509e0eb1c" providerId="LiveId" clId="{59EDA68C-F824-4C82-B220-31AED3ABD600}" dt="2024-06-18T08:30:48.644" v="628"/>
          <ac:spMkLst>
            <pc:docMk/>
            <pc:sldMk cId="3824878103" sldId="273"/>
            <ac:spMk id="3" creationId="{00000000-0000-0000-0000-000000000000}"/>
          </ac:spMkLst>
        </pc:spChg>
        <pc:spChg chg="add">
          <ac:chgData name="Alex White" userId="57e9160509e0eb1c" providerId="LiveId" clId="{59EDA68C-F824-4C82-B220-31AED3ABD600}" dt="2024-06-18T08:09:45.267" v="177"/>
          <ac:spMkLst>
            <pc:docMk/>
            <pc:sldMk cId="3824878103" sldId="273"/>
            <ac:spMk id="5" creationId="{FC125804-0DC2-7D14-86DB-3FE391864564}"/>
          </ac:spMkLst>
        </pc:spChg>
        <pc:spChg chg="add mod">
          <ac:chgData name="Alex White" userId="57e9160509e0eb1c" providerId="LiveId" clId="{59EDA68C-F824-4C82-B220-31AED3ABD600}" dt="2024-06-18T08:12:29.676" v="320" actId="1076"/>
          <ac:spMkLst>
            <pc:docMk/>
            <pc:sldMk cId="3824878103" sldId="273"/>
            <ac:spMk id="6" creationId="{AFF72277-6EC8-055C-0BF0-832FC194FC59}"/>
          </ac:spMkLst>
        </pc:spChg>
        <pc:picChg chg="del">
          <ac:chgData name="Alex White" userId="57e9160509e0eb1c" providerId="LiveId" clId="{59EDA68C-F824-4C82-B220-31AED3ABD600}" dt="2024-06-18T08:11:32.766" v="292" actId="478"/>
          <ac:picMkLst>
            <pc:docMk/>
            <pc:sldMk cId="3824878103" sldId="273"/>
            <ac:picMk id="4" creationId="{00000000-0000-0000-0000-000000000000}"/>
          </ac:picMkLst>
        </pc:picChg>
        <pc:picChg chg="add mod">
          <ac:chgData name="Alex White" userId="57e9160509e0eb1c" providerId="LiveId" clId="{59EDA68C-F824-4C82-B220-31AED3ABD600}" dt="2024-06-18T10:39:40.129" v="635" actId="1076"/>
          <ac:picMkLst>
            <pc:docMk/>
            <pc:sldMk cId="3824878103" sldId="273"/>
            <ac:picMk id="1027" creationId="{EF99B157-B72B-F809-6147-26080A0A99B0}"/>
          </ac:picMkLst>
        </pc:picChg>
      </pc:sldChg>
      <pc:sldChg chg="addSp delSp modSp add mod">
        <pc:chgData name="Alex White" userId="57e9160509e0eb1c" providerId="LiveId" clId="{59EDA68C-F824-4C82-B220-31AED3ABD600}" dt="2024-06-18T10:39:09.580" v="631" actId="14100"/>
        <pc:sldMkLst>
          <pc:docMk/>
          <pc:sldMk cId="195064419" sldId="274"/>
        </pc:sldMkLst>
        <pc:spChg chg="mod">
          <ac:chgData name="Alex White" userId="57e9160509e0eb1c" providerId="LiveId" clId="{59EDA68C-F824-4C82-B220-31AED3ABD600}" dt="2024-06-18T08:17:03.858" v="627" actId="20577"/>
          <ac:spMkLst>
            <pc:docMk/>
            <pc:sldMk cId="195064419" sldId="274"/>
            <ac:spMk id="2" creationId="{00000000-0000-0000-0000-000000000000}"/>
          </ac:spMkLst>
        </pc:spChg>
        <pc:spChg chg="mod">
          <ac:chgData name="Alex White" userId="57e9160509e0eb1c" providerId="LiveId" clId="{59EDA68C-F824-4C82-B220-31AED3ABD600}" dt="2024-06-18T08:15:56.396" v="603" actId="20577"/>
          <ac:spMkLst>
            <pc:docMk/>
            <pc:sldMk cId="195064419" sldId="274"/>
            <ac:spMk id="3" creationId="{00000000-0000-0000-0000-000000000000}"/>
          </ac:spMkLst>
        </pc:spChg>
        <pc:picChg chg="del">
          <ac:chgData name="Alex White" userId="57e9160509e0eb1c" providerId="LiveId" clId="{59EDA68C-F824-4C82-B220-31AED3ABD600}" dt="2024-06-18T08:14:06.883" v="412" actId="478"/>
          <ac:picMkLst>
            <pc:docMk/>
            <pc:sldMk cId="195064419" sldId="274"/>
            <ac:picMk id="4" creationId="{00000000-0000-0000-0000-000000000000}"/>
          </ac:picMkLst>
        </pc:picChg>
        <pc:picChg chg="add mod">
          <ac:chgData name="Alex White" userId="57e9160509e0eb1c" providerId="LiveId" clId="{59EDA68C-F824-4C82-B220-31AED3ABD600}" dt="2024-06-18T10:39:09.580" v="631" actId="14100"/>
          <ac:picMkLst>
            <pc:docMk/>
            <pc:sldMk cId="195064419" sldId="274"/>
            <ac:picMk id="2050" creationId="{96AB0464-8587-4C8C-7EDE-45D40124667F}"/>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1CDA32-6D79-42D5-B3D1-9F730A777515}" type="datetimeFigureOut">
              <a:rPr lang="en-GB" smtClean="0"/>
              <a:t>20/06/2024</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4D986B-B24F-478A-BF82-67345399026E}" type="slidenum">
              <a:rPr lang="en-GB" smtClean="0"/>
              <a:t>‹#›</a:t>
            </a:fld>
            <a:endParaRPr lang="en-GB"/>
          </a:p>
        </p:txBody>
      </p:sp>
    </p:spTree>
    <p:extLst>
      <p:ext uri="{BB962C8B-B14F-4D97-AF65-F5344CB8AC3E}">
        <p14:creationId xmlns:p14="http://schemas.microsoft.com/office/powerpoint/2010/main" val="5712849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a:t>Title</a:t>
            </a:r>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EF9F3F"/>
                </a:solidFill>
                <a:latin typeface="Arial" charset="0"/>
                <a:ea typeface="Arial" charset="0"/>
                <a:cs typeface="Arial" charset="0"/>
              </a:defRPr>
            </a:lvl1pPr>
          </a:lstStyle>
          <a:p>
            <a:r>
              <a:rPr lang="en-US" dirty="0"/>
              <a:t>Section Title</a:t>
            </a:r>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a:t>
            </a:r>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EF9F3F"/>
                </a:solidFill>
                <a:latin typeface="Arial" charset="0"/>
                <a:ea typeface="Arial" charset="0"/>
                <a:cs typeface="Arial" charset="0"/>
              </a:defRPr>
            </a:lvl1pPr>
          </a:lstStyle>
          <a:p>
            <a:r>
              <a:rPr lang="en-US" dirty="0"/>
              <a:t>Heading</a:t>
            </a:r>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 here</a:t>
            </a:r>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FCE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EF9F3F"/>
                </a:solidFill>
                <a:latin typeface="Arial" charset="0"/>
                <a:ea typeface="Arial" charset="0"/>
                <a:cs typeface="Arial" charset="0"/>
              </a:defRPr>
            </a:lvl1pPr>
          </a:lstStyle>
          <a:p>
            <a:r>
              <a:rPr lang="en-US" dirty="0"/>
              <a:t>Heading</a:t>
            </a:r>
          </a:p>
        </p:txBody>
      </p:sp>
    </p:spTree>
    <p:extLst>
      <p:ext uri="{BB962C8B-B14F-4D97-AF65-F5344CB8AC3E}">
        <p14:creationId xmlns:p14="http://schemas.microsoft.com/office/powerpoint/2010/main" val="280007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9439453" y="358589"/>
            <a:ext cx="2044335" cy="1435165"/>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5"/>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a:t>
            </a:r>
            <a:r>
              <a:rPr lang="en-US" sz="900" b="0" i="0" baseline="0" dirty="0">
                <a:solidFill>
                  <a:schemeClr val="tx1"/>
                </a:solidFill>
                <a:latin typeface="Arial" charset="0"/>
                <a:ea typeface="Arial" charset="0"/>
                <a:cs typeface="Arial" charset="0"/>
              </a:rPr>
              <a:t> Food – </a:t>
            </a:r>
            <a:r>
              <a:rPr lang="en-US" sz="900" b="0" i="0" dirty="0">
                <a:solidFill>
                  <a:schemeClr val="tx1"/>
                </a:solidFill>
                <a:latin typeface="Arial" charset="0"/>
                <a:ea typeface="Arial" charset="0"/>
                <a:cs typeface="Arial" charset="0"/>
              </a:rPr>
              <a:t>a fact of life 2024</a:t>
            </a: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3.xml"/><Relationship Id="rId5" Type="http://schemas.openxmlformats.org/officeDocument/2006/relationships/image" Target="../media/image21.gif"/><Relationship Id="rId4" Type="http://schemas.openxmlformats.org/officeDocument/2006/relationships/image" Target="../media/image20.png"/></Relationships>
</file>

<file path=ppt/slides/_rels/slide12.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hyperlink" Target="https://foodfoundation.org.uk/sites/default/files/2024-02/Food%20Waste%20report.pdf" TargetMode="Externa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hyperlink" Target="https://www.foodafactoflife.org.uk/whole-school/whole-school-approach/guidelines-for-school-education-resources-about-food/"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Selecting ingredients</a:t>
            </a:r>
          </a:p>
        </p:txBody>
      </p:sp>
    </p:spTree>
    <p:extLst>
      <p:ext uri="{BB962C8B-B14F-4D97-AF65-F5344CB8AC3E}">
        <p14:creationId xmlns:p14="http://schemas.microsoft.com/office/powerpoint/2010/main" val="1955166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Eating local produce</a:t>
            </a:r>
          </a:p>
        </p:txBody>
      </p:sp>
      <p:sp>
        <p:nvSpPr>
          <p:cNvPr id="3" name="Subtitle 2"/>
          <p:cNvSpPr>
            <a:spLocks noGrp="1"/>
          </p:cNvSpPr>
          <p:nvPr>
            <p:ph type="subTitle" idx="1"/>
          </p:nvPr>
        </p:nvSpPr>
        <p:spPr>
          <a:xfrm>
            <a:off x="1169276" y="2571092"/>
            <a:ext cx="6407181" cy="3600000"/>
          </a:xfrm>
        </p:spPr>
        <p:txBody>
          <a:bodyPr/>
          <a:lstStyle/>
          <a:p>
            <a:pPr marL="0" indent="0">
              <a:buNone/>
            </a:pPr>
            <a:r>
              <a:rPr lang="en-GB" sz="2000" dirty="0">
                <a:latin typeface="Arial"/>
                <a:cs typeface="Arial"/>
              </a:rPr>
              <a:t>Consuming seasonal produce that is locally grown food means people can eat food that does not have to travel long distances to reach your plate. </a:t>
            </a:r>
          </a:p>
          <a:p>
            <a:pPr marL="0" indent="0">
              <a:buNone/>
            </a:pPr>
            <a:endParaRPr lang="en-GB" sz="2000" dirty="0">
              <a:latin typeface="Arial"/>
              <a:cs typeface="Arial"/>
            </a:endParaRPr>
          </a:p>
          <a:p>
            <a:pPr marL="0" indent="0">
              <a:buNone/>
            </a:pPr>
            <a:r>
              <a:rPr lang="en-GB" sz="2000" dirty="0">
                <a:latin typeface="Arial"/>
                <a:cs typeface="Arial"/>
              </a:rPr>
              <a:t>This practice also supports local farmers and the regional economy, helping to sustain agricultural livelihoods and reduce the carbon footprint associated with food transportation.</a:t>
            </a:r>
          </a:p>
          <a:p>
            <a:pPr marL="0" indent="0">
              <a:buNone/>
            </a:pPr>
            <a:endParaRPr lang="en-GB" sz="2000" dirty="0">
              <a:latin typeface="Arial"/>
              <a:cs typeface="Arial"/>
            </a:endParaRPr>
          </a:p>
          <a:p>
            <a:pPr marL="0" indent="0">
              <a:buNone/>
            </a:pPr>
            <a:r>
              <a:rPr lang="en-GB" sz="2000" dirty="0">
                <a:latin typeface="Arial"/>
                <a:cs typeface="Arial"/>
              </a:rPr>
              <a:t>Ensuring that the carbon footprint of the produce is reduced is another key consideration for shoppers.</a:t>
            </a:r>
            <a:endParaRPr lang="en-GB" sz="2000" dirty="0"/>
          </a:p>
        </p:txBody>
      </p:sp>
      <p:pic>
        <p:nvPicPr>
          <p:cNvPr id="2050" name="Picture 2" descr="Alternate Text">
            <a:extLst>
              <a:ext uri="{FF2B5EF4-FFF2-40B4-BE49-F238E27FC236}">
                <a16:creationId xmlns:a16="http://schemas.microsoft.com/office/drawing/2014/main" id="{96AB0464-8587-4C8C-7EDE-45D40124667F}"/>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7974624" y="2180342"/>
            <a:ext cx="3884840" cy="29199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0644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Food provenance</a:t>
            </a:r>
          </a:p>
        </p:txBody>
      </p:sp>
      <p:sp>
        <p:nvSpPr>
          <p:cNvPr id="3" name="Subtitle 2"/>
          <p:cNvSpPr>
            <a:spLocks noGrp="1"/>
          </p:cNvSpPr>
          <p:nvPr>
            <p:ph type="subTitle" idx="1"/>
          </p:nvPr>
        </p:nvSpPr>
        <p:spPr>
          <a:xfrm>
            <a:off x="1169276" y="2571092"/>
            <a:ext cx="7593724" cy="3600000"/>
          </a:xfrm>
        </p:spPr>
        <p:txBody>
          <a:bodyPr/>
          <a:lstStyle/>
          <a:p>
            <a:pPr marL="0" indent="0">
              <a:buNone/>
            </a:pPr>
            <a:r>
              <a:rPr lang="en-US" sz="2000" dirty="0">
                <a:latin typeface="Arial"/>
                <a:cs typeface="Arial"/>
              </a:rPr>
              <a:t>Some consumers want to know that their food has been reared, grown or produced following high standards of hygiene, welfare and care of the environment.</a:t>
            </a:r>
          </a:p>
          <a:p>
            <a:pPr marL="0" indent="0">
              <a:buNone/>
            </a:pPr>
            <a:endParaRPr lang="en-US" sz="2000" dirty="0">
              <a:latin typeface="Arial"/>
              <a:cs typeface="Arial"/>
            </a:endParaRPr>
          </a:p>
          <a:p>
            <a:pPr marL="0" indent="0">
              <a:buNone/>
            </a:pPr>
            <a:r>
              <a:rPr lang="en-US" sz="2000" dirty="0">
                <a:latin typeface="Arial"/>
                <a:cs typeface="Arial"/>
              </a:rPr>
              <a:t>Therefore, they may choose to buy foods that display the logo of </a:t>
            </a:r>
            <a:r>
              <a:rPr lang="en-US" sz="2000" dirty="0" err="1">
                <a:latin typeface="Arial"/>
                <a:cs typeface="Arial"/>
              </a:rPr>
              <a:t>organisations</a:t>
            </a:r>
            <a:r>
              <a:rPr lang="en-US" sz="2000" dirty="0">
                <a:latin typeface="Arial"/>
                <a:cs typeface="Arial"/>
              </a:rPr>
              <a:t>. The logo shows that adhere to these high standards.</a:t>
            </a:r>
          </a:p>
          <a:p>
            <a:endParaRPr lang="en-GB" sz="2000"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9878332" y="2016125"/>
            <a:ext cx="1566863" cy="3054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352550" y="4922148"/>
            <a:ext cx="3793272" cy="1248675"/>
          </a:xfrm>
          <a:prstGeom prst="rect">
            <a:avLst/>
          </a:prstGeom>
        </p:spPr>
      </p:pic>
      <p:pic>
        <p:nvPicPr>
          <p:cNvPr id="7" name="Picture 2" descr="Image result for msc logo"/>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5775079" y="4922148"/>
            <a:ext cx="1261337" cy="1411496"/>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6" descr="Image result for rspca welfare food logo"/>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7277100" y="4681542"/>
            <a:ext cx="1171536" cy="17298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390038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Fair trading</a:t>
            </a:r>
          </a:p>
        </p:txBody>
      </p:sp>
      <p:sp>
        <p:nvSpPr>
          <p:cNvPr id="3" name="Subtitle 2"/>
          <p:cNvSpPr>
            <a:spLocks noGrp="1"/>
          </p:cNvSpPr>
          <p:nvPr>
            <p:ph type="subTitle" idx="1"/>
          </p:nvPr>
        </p:nvSpPr>
        <p:spPr>
          <a:xfrm>
            <a:off x="1169276" y="2571092"/>
            <a:ext cx="6303767" cy="3600000"/>
          </a:xfrm>
        </p:spPr>
        <p:txBody>
          <a:bodyPr/>
          <a:lstStyle/>
          <a:p>
            <a:pPr marL="0" indent="0">
              <a:buNone/>
            </a:pPr>
            <a:r>
              <a:rPr lang="en-US" sz="2000" dirty="0">
                <a:latin typeface="Arial"/>
                <a:cs typeface="Arial"/>
              </a:rPr>
              <a:t>Some consumers wish to support farmers, growers and producers and ensure they receive a fair wage, live in acceptable housing and receive good support and education.</a:t>
            </a:r>
          </a:p>
          <a:p>
            <a:pPr marL="0" indent="0">
              <a:buNone/>
            </a:pPr>
            <a:endParaRPr lang="en-US" sz="2000" dirty="0">
              <a:latin typeface="Arial"/>
              <a:cs typeface="Arial"/>
            </a:endParaRPr>
          </a:p>
          <a:p>
            <a:pPr marL="0" indent="0">
              <a:buNone/>
            </a:pPr>
            <a:r>
              <a:rPr lang="en-US" sz="2000" dirty="0">
                <a:latin typeface="Arial"/>
                <a:cs typeface="Arial"/>
              </a:rPr>
              <a:t>Fair trading is important across the world, in developing countries and locally in the UK.</a:t>
            </a:r>
          </a:p>
          <a:p>
            <a:pPr marL="0" indent="0">
              <a:buNone/>
            </a:pPr>
            <a:endParaRPr lang="en-US" sz="2000" dirty="0"/>
          </a:p>
          <a:p>
            <a:endParaRPr lang="en-GB" sz="2000" dirty="0"/>
          </a:p>
        </p:txBody>
      </p:sp>
      <p:pic>
        <p:nvPicPr>
          <p:cNvPr id="4" name="Picture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046029" y="1996068"/>
            <a:ext cx="2803071" cy="4199653"/>
          </a:xfrm>
          <a:prstGeom prst="rect">
            <a:avLst/>
          </a:prstGeom>
        </p:spPr>
      </p:pic>
    </p:spTree>
    <p:extLst>
      <p:ext uri="{BB962C8B-B14F-4D97-AF65-F5344CB8AC3E}">
        <p14:creationId xmlns:p14="http://schemas.microsoft.com/office/powerpoint/2010/main" val="13383745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Food waste</a:t>
            </a:r>
          </a:p>
        </p:txBody>
      </p:sp>
      <p:sp>
        <p:nvSpPr>
          <p:cNvPr id="3" name="Subtitle 2"/>
          <p:cNvSpPr>
            <a:spLocks noGrp="1"/>
          </p:cNvSpPr>
          <p:nvPr>
            <p:ph type="subTitle" idx="1"/>
          </p:nvPr>
        </p:nvSpPr>
        <p:spPr>
          <a:xfrm>
            <a:off x="1169276" y="2571092"/>
            <a:ext cx="6907924" cy="3600000"/>
          </a:xfrm>
        </p:spPr>
        <p:txBody>
          <a:bodyPr/>
          <a:lstStyle/>
          <a:p>
            <a:pPr marL="0" indent="0">
              <a:buNone/>
            </a:pPr>
            <a:r>
              <a:rPr lang="en-US" sz="2000" dirty="0">
                <a:latin typeface="Arial"/>
                <a:cs typeface="Arial"/>
              </a:rPr>
              <a:t>Another consideration people have when selecting ingredients is ensuring food is not wasted in the production or processing of food.</a:t>
            </a:r>
          </a:p>
          <a:p>
            <a:pPr marL="0" indent="0">
              <a:buNone/>
            </a:pPr>
            <a:endParaRPr lang="en-US" sz="2000" dirty="0">
              <a:latin typeface="Arial"/>
              <a:cs typeface="Arial"/>
            </a:endParaRPr>
          </a:p>
          <a:p>
            <a:pPr marL="0" indent="0">
              <a:spcBef>
                <a:spcPct val="50000"/>
              </a:spcBef>
              <a:buNone/>
            </a:pPr>
            <a:r>
              <a:rPr lang="en-US" sz="2000" dirty="0">
                <a:latin typeface="Arial"/>
                <a:cs typeface="Arial"/>
              </a:rPr>
              <a:t>It is estimated that the 10.4-13mn tons of food waste produced annually costs the UK £19 billion a year.</a:t>
            </a:r>
          </a:p>
          <a:p>
            <a:pPr marL="0" indent="0">
              <a:buNone/>
            </a:pPr>
            <a:endParaRPr lang="en-US" sz="2000" dirty="0">
              <a:latin typeface="Arial"/>
              <a:cs typeface="Arial"/>
            </a:endParaRPr>
          </a:p>
          <a:p>
            <a:pPr marL="0" indent="0">
              <a:buNone/>
            </a:pPr>
            <a:r>
              <a:rPr lang="en-GB" sz="2000" dirty="0"/>
              <a:t>Addressing food waste requires concerted efforts across the supply chain, from producers to consumers, to implement more efficient practices and encourage behavioural changes towards more sustainable consumption.</a:t>
            </a:r>
            <a:endParaRPr lang="en-US" sz="2000" dirty="0"/>
          </a:p>
          <a:p>
            <a:endParaRPr lang="en-GB" sz="2000" dirty="0"/>
          </a:p>
        </p:txBody>
      </p:sp>
      <p:sp>
        <p:nvSpPr>
          <p:cNvPr id="6" name="TextBox 5">
            <a:extLst>
              <a:ext uri="{FF2B5EF4-FFF2-40B4-BE49-F238E27FC236}">
                <a16:creationId xmlns:a16="http://schemas.microsoft.com/office/drawing/2014/main" id="{AFF72277-6EC8-055C-0BF0-832FC194FC59}"/>
              </a:ext>
            </a:extLst>
          </p:cNvPr>
          <p:cNvSpPr txBox="1"/>
          <p:nvPr/>
        </p:nvSpPr>
        <p:spPr>
          <a:xfrm>
            <a:off x="9174480" y="5986426"/>
            <a:ext cx="2505814" cy="369332"/>
          </a:xfrm>
          <a:prstGeom prst="rect">
            <a:avLst/>
          </a:prstGeom>
          <a:noFill/>
        </p:spPr>
        <p:txBody>
          <a:bodyPr wrap="none" rtlCol="0">
            <a:spAutoFit/>
          </a:bodyPr>
          <a:lstStyle/>
          <a:p>
            <a:r>
              <a:rPr lang="en-GB" dirty="0">
                <a:latin typeface="Arial" panose="020B0604020202020204" pitchFamily="34" charset="0"/>
                <a:cs typeface="Arial" panose="020B0604020202020204" pitchFamily="34" charset="0"/>
                <a:hlinkClick r:id="rId2"/>
              </a:rPr>
              <a:t>Food Foundation 2024</a:t>
            </a:r>
            <a:endParaRPr lang="en-GB" dirty="0">
              <a:latin typeface="Arial" panose="020B0604020202020204" pitchFamily="34" charset="0"/>
              <a:cs typeface="Arial" panose="020B0604020202020204" pitchFamily="34" charset="0"/>
            </a:endParaRPr>
          </a:p>
        </p:txBody>
      </p:sp>
      <p:pic>
        <p:nvPicPr>
          <p:cNvPr id="1027" name="Picture 3" descr="Alternate Text">
            <a:extLst>
              <a:ext uri="{FF2B5EF4-FFF2-40B4-BE49-F238E27FC236}">
                <a16:creationId xmlns:a16="http://schemas.microsoft.com/office/drawing/2014/main" id="{EF99B157-B72B-F809-6147-26080A0A99B0}"/>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8351673" y="2414022"/>
            <a:ext cx="3695599" cy="27777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48781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Selecting ingredients</a:t>
            </a:r>
          </a:p>
        </p:txBody>
      </p:sp>
      <p:sp>
        <p:nvSpPr>
          <p:cNvPr id="3" name="Subtitle 2"/>
          <p:cNvSpPr>
            <a:spLocks noGrp="1"/>
          </p:cNvSpPr>
          <p:nvPr>
            <p:ph type="subTitle" idx="1"/>
          </p:nvPr>
        </p:nvSpPr>
        <p:spPr/>
        <p:txBody>
          <a:bodyPr/>
          <a:lstStyle/>
          <a:p>
            <a:pPr marL="0" indent="0" algn="ctr">
              <a:buNone/>
            </a:pPr>
            <a:r>
              <a:rPr lang="en-GB" sz="3600" dirty="0"/>
              <a:t>For further information, go to:</a:t>
            </a:r>
          </a:p>
          <a:p>
            <a:pPr marL="0" indent="0" algn="ctr">
              <a:buNone/>
            </a:pPr>
            <a:r>
              <a:rPr lang="en-GB" sz="3600" dirty="0"/>
              <a:t>www.foodafactoflife.org.uk</a:t>
            </a:r>
          </a:p>
        </p:txBody>
      </p:sp>
      <p:sp>
        <p:nvSpPr>
          <p:cNvPr id="4" name="TextBox 3">
            <a:extLst>
              <a:ext uri="{FF2B5EF4-FFF2-40B4-BE49-F238E27FC236}">
                <a16:creationId xmlns:a16="http://schemas.microsoft.com/office/drawing/2014/main" id="{AA20CF4D-75B0-E7F8-5037-9E0871B712D5}"/>
              </a:ext>
            </a:extLst>
          </p:cNvPr>
          <p:cNvSpPr txBox="1"/>
          <p:nvPr/>
        </p:nvSpPr>
        <p:spPr>
          <a:xfrm>
            <a:off x="393116" y="6175629"/>
            <a:ext cx="9904396"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This resource meets the</a:t>
            </a:r>
            <a:r>
              <a:rPr lang="en-GB" sz="1400" b="1" dirty="0">
                <a:latin typeface="Arial" panose="020B0604020202020204" pitchFamily="34" charset="0"/>
                <a:cs typeface="Arial" panose="020B0604020202020204" pitchFamily="34" charset="0"/>
              </a:rPr>
              <a:t> </a:t>
            </a:r>
            <a:r>
              <a:rPr lang="en-GB" sz="1400" b="1" i="1" u="sng" dirty="0">
                <a:latin typeface="Arial" panose="020B0604020202020204" pitchFamily="34" charset="0"/>
                <a:cs typeface="Arial" panose="020B0604020202020204" pitchFamily="34" charset="0"/>
                <a:hlinkClick r:id="rId2"/>
              </a:rPr>
              <a:t>Guidelines for producers and users of school education resources about food</a:t>
            </a:r>
            <a:r>
              <a:rPr lang="en-GB" sz="1400" b="1" i="1" dirty="0">
                <a:latin typeface="Arial" panose="020B0604020202020204" pitchFamily="34" charset="0"/>
                <a:cs typeface="Arial" panose="020B0604020202020204" pitchFamily="34" charset="0"/>
              </a:rPr>
              <a:t>.</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02005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latin typeface="Arial"/>
                <a:cs typeface="Arial"/>
              </a:rPr>
              <a:t>Selecting ingredients</a:t>
            </a:r>
            <a:endParaRPr lang="en-GB" dirty="0"/>
          </a:p>
        </p:txBody>
      </p:sp>
      <p:sp>
        <p:nvSpPr>
          <p:cNvPr id="3" name="Subtitle 2"/>
          <p:cNvSpPr>
            <a:spLocks noGrp="1"/>
          </p:cNvSpPr>
          <p:nvPr>
            <p:ph type="subTitle" idx="1"/>
          </p:nvPr>
        </p:nvSpPr>
        <p:spPr>
          <a:xfrm>
            <a:off x="1169276" y="2571092"/>
            <a:ext cx="8031874" cy="3600000"/>
          </a:xfrm>
        </p:spPr>
        <p:txBody>
          <a:bodyPr/>
          <a:lstStyle/>
          <a:p>
            <a:pPr marL="0" indent="0">
              <a:buNone/>
            </a:pPr>
            <a:r>
              <a:rPr lang="en-US" sz="2000" dirty="0">
                <a:latin typeface="Arial" panose="020B0604020202020204" pitchFamily="34" charset="0"/>
                <a:cs typeface="Arial" panose="020B0604020202020204" pitchFamily="34" charset="0"/>
              </a:rPr>
              <a:t>Ingredients are chosen for a number of reasons, such as:</a:t>
            </a:r>
          </a:p>
          <a:p>
            <a:r>
              <a:rPr lang="en-US" sz="2000" dirty="0">
                <a:latin typeface="Arial" panose="020B0604020202020204" pitchFamily="34" charset="0"/>
                <a:cs typeface="Arial" panose="020B0604020202020204" pitchFamily="34" charset="0"/>
              </a:rPr>
              <a:t>to add </a:t>
            </a:r>
            <a:r>
              <a:rPr lang="en-US" sz="2000" dirty="0" err="1">
                <a:latin typeface="Arial" panose="020B0604020202020204" pitchFamily="34" charset="0"/>
                <a:cs typeface="Arial" panose="020B0604020202020204" pitchFamily="34" charset="0"/>
              </a:rPr>
              <a:t>flavour</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colour</a:t>
            </a:r>
            <a:r>
              <a:rPr lang="en-US" sz="2000" dirty="0">
                <a:latin typeface="Arial" panose="020B0604020202020204" pitchFamily="34" charset="0"/>
                <a:cs typeface="Arial" panose="020B0604020202020204" pitchFamily="34" charset="0"/>
              </a:rPr>
              <a:t> or texture;</a:t>
            </a:r>
          </a:p>
          <a:p>
            <a:r>
              <a:rPr lang="en-US" sz="2000" dirty="0">
                <a:latin typeface="Arial" panose="020B0604020202020204" pitchFamily="34" charset="0"/>
                <a:cs typeface="Arial" panose="020B0604020202020204" pitchFamily="34" charset="0"/>
              </a:rPr>
              <a:t>to provide a particular function, e.g. to thicken;</a:t>
            </a:r>
          </a:p>
          <a:p>
            <a:r>
              <a:rPr lang="en-US" sz="2000" dirty="0">
                <a:latin typeface="Arial" panose="020B0604020202020204" pitchFamily="34" charset="0"/>
                <a:cs typeface="Arial" panose="020B0604020202020204" pitchFamily="34" charset="0"/>
              </a:rPr>
              <a:t>to provide nutrients or change the nutritional profile of a dish, e.g. to increase the </a:t>
            </a:r>
            <a:r>
              <a:rPr lang="en-US" sz="2000" dirty="0" err="1">
                <a:latin typeface="Arial" panose="020B0604020202020204" pitchFamily="34" charset="0"/>
                <a:cs typeface="Arial" panose="020B0604020202020204" pitchFamily="34" charset="0"/>
              </a:rPr>
              <a:t>fibre</a:t>
            </a:r>
            <a:r>
              <a:rPr lang="en-US" sz="2000" dirty="0">
                <a:latin typeface="Arial" panose="020B0604020202020204" pitchFamily="34" charset="0"/>
                <a:cs typeface="Arial" panose="020B0604020202020204" pitchFamily="34" charset="0"/>
              </a:rPr>
              <a:t> content;</a:t>
            </a:r>
          </a:p>
          <a:p>
            <a:r>
              <a:rPr lang="en-US" sz="2000" dirty="0">
                <a:latin typeface="Arial" panose="020B0604020202020204" pitchFamily="34" charset="0"/>
                <a:cs typeface="Arial" panose="020B0604020202020204" pitchFamily="34" charset="0"/>
              </a:rPr>
              <a:t>to extend the shelf life, e.g. vinegar for pickling or chemical preservatives;</a:t>
            </a:r>
          </a:p>
          <a:p>
            <a:r>
              <a:rPr lang="en-US" sz="2000" dirty="0">
                <a:latin typeface="Arial" panose="020B0604020202020204" pitchFamily="34" charset="0"/>
                <a:cs typeface="Arial" panose="020B0604020202020204" pitchFamily="34" charset="0"/>
              </a:rPr>
              <a:t>cost and availability, e.g. fruit in season;</a:t>
            </a:r>
          </a:p>
          <a:p>
            <a:r>
              <a:rPr lang="en-US" sz="2000" dirty="0">
                <a:latin typeface="Arial" panose="020B0604020202020204" pitchFamily="34" charset="0"/>
                <a:cs typeface="Arial" panose="020B0604020202020204" pitchFamily="34" charset="0"/>
              </a:rPr>
              <a:t>to satisfy a need to buy food with a certain provenance, e.g. Red Tractor.</a:t>
            </a:r>
          </a:p>
          <a:p>
            <a:endParaRPr lang="en-GB" sz="2000" dirty="0"/>
          </a:p>
        </p:txBody>
      </p:sp>
      <p:pic>
        <p:nvPicPr>
          <p:cNvPr id="5" name="Picture 4"/>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577436" y="4094328"/>
            <a:ext cx="2120652" cy="1412519"/>
          </a:xfrm>
          <a:prstGeom prst="rect">
            <a:avLst/>
          </a:prstGeom>
        </p:spPr>
      </p:pic>
      <p:pic>
        <p:nvPicPr>
          <p:cNvPr id="6" name="Picture 5"/>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437427" y="2107687"/>
            <a:ext cx="2260661" cy="1500015"/>
          </a:xfrm>
          <a:prstGeom prst="rect">
            <a:avLst/>
          </a:prstGeom>
        </p:spPr>
      </p:pic>
    </p:spTree>
    <p:extLst>
      <p:ext uri="{BB962C8B-B14F-4D97-AF65-F5344CB8AC3E}">
        <p14:creationId xmlns:p14="http://schemas.microsoft.com/office/powerpoint/2010/main" val="26725498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3600" dirty="0">
                <a:latin typeface="Arial" panose="020B0604020202020204" pitchFamily="34" charset="0"/>
                <a:cs typeface="Arial" panose="020B0604020202020204" pitchFamily="34" charset="0"/>
              </a:rPr>
              <a:t>Adding </a:t>
            </a:r>
            <a:r>
              <a:rPr lang="en-US" sz="3600" dirty="0" err="1">
                <a:latin typeface="Arial" panose="020B0604020202020204" pitchFamily="34" charset="0"/>
                <a:cs typeface="Arial" panose="020B0604020202020204" pitchFamily="34" charset="0"/>
              </a:rPr>
              <a:t>flavour</a:t>
            </a:r>
            <a:br>
              <a:rPr lang="en-US" sz="3600" dirty="0">
                <a:latin typeface="Arial" panose="020B0604020202020204" pitchFamily="34" charset="0"/>
                <a:cs typeface="Arial" panose="020B0604020202020204" pitchFamily="34" charset="0"/>
              </a:rPr>
            </a:br>
            <a:endParaRPr lang="en-GB" dirty="0"/>
          </a:p>
        </p:txBody>
      </p:sp>
      <p:sp>
        <p:nvSpPr>
          <p:cNvPr id="3" name="Subtitle 2"/>
          <p:cNvSpPr>
            <a:spLocks noGrp="1"/>
          </p:cNvSpPr>
          <p:nvPr>
            <p:ph type="subTitle" idx="1"/>
          </p:nvPr>
        </p:nvSpPr>
        <p:spPr>
          <a:xfrm>
            <a:off x="1169276" y="2571092"/>
            <a:ext cx="7688974" cy="3600000"/>
          </a:xfrm>
        </p:spPr>
        <p:txBody>
          <a:bodyPr/>
          <a:lstStyle/>
          <a:p>
            <a:pPr marL="0" indent="0">
              <a:buNone/>
            </a:pPr>
            <a:r>
              <a:rPr lang="en-US" sz="2000" dirty="0">
                <a:latin typeface="Arial" panose="020B0604020202020204" pitchFamily="34" charset="0"/>
                <a:cs typeface="Arial" panose="020B0604020202020204" pitchFamily="34" charset="0"/>
              </a:rPr>
              <a:t>Fresh and dried herbs and spices can be added to dishes to provide </a:t>
            </a:r>
            <a:r>
              <a:rPr lang="en-US" sz="2000" dirty="0" err="1">
                <a:latin typeface="Arial" panose="020B0604020202020204" pitchFamily="34" charset="0"/>
                <a:cs typeface="Arial" panose="020B0604020202020204" pitchFamily="34" charset="0"/>
              </a:rPr>
              <a:t>flavour</a:t>
            </a:r>
            <a:r>
              <a:rPr lang="en-US" sz="2000" dirty="0">
                <a:latin typeface="Arial" panose="020B0604020202020204" pitchFamily="34" charset="0"/>
                <a:cs typeface="Arial" panose="020B0604020202020204" pitchFamily="34" charset="0"/>
              </a:rPr>
              <a:t>, e.g. curry powder or garlic.</a:t>
            </a:r>
          </a:p>
          <a:p>
            <a:pPr marL="0" indent="0">
              <a:buNone/>
            </a:pPr>
            <a:endParaRPr lang="en-US" sz="2000" dirty="0">
              <a:latin typeface="Arial" panose="020B0604020202020204" pitchFamily="34" charset="0"/>
              <a:cs typeface="Arial" panose="020B0604020202020204" pitchFamily="34" charset="0"/>
            </a:endParaRPr>
          </a:p>
          <a:p>
            <a:pPr marL="0" indent="0">
              <a:buNone/>
            </a:pPr>
            <a:r>
              <a:rPr lang="en-US" sz="2000" dirty="0">
                <a:latin typeface="Arial" panose="020B0604020202020204" pitchFamily="34" charset="0"/>
                <a:cs typeface="Arial" panose="020B0604020202020204" pitchFamily="34" charset="0"/>
              </a:rPr>
              <a:t>Herbs and spices can also be used to replace the salt in some dishes.</a:t>
            </a:r>
          </a:p>
          <a:p>
            <a:pPr marL="0" indent="0">
              <a:buNone/>
            </a:pPr>
            <a:endParaRPr lang="en-US" sz="2000" dirty="0">
              <a:latin typeface="Arial" panose="020B0604020202020204" pitchFamily="34" charset="0"/>
              <a:cs typeface="Arial" panose="020B0604020202020204" pitchFamily="34" charset="0"/>
            </a:endParaRPr>
          </a:p>
          <a:p>
            <a:pPr marL="0" indent="0">
              <a:buNone/>
            </a:pPr>
            <a:r>
              <a:rPr lang="en-US" sz="2000" dirty="0">
                <a:latin typeface="Arial" panose="020B0604020202020204" pitchFamily="34" charset="0"/>
                <a:cs typeface="Arial" panose="020B0604020202020204" pitchFamily="34" charset="0"/>
              </a:rPr>
              <a:t>Food processing, packaging and storing can impact the </a:t>
            </a:r>
            <a:r>
              <a:rPr lang="en-US" sz="2000" dirty="0" err="1">
                <a:latin typeface="Arial" panose="020B0604020202020204" pitchFamily="34" charset="0"/>
                <a:cs typeface="Arial" panose="020B0604020202020204" pitchFamily="34" charset="0"/>
              </a:rPr>
              <a:t>flavour</a:t>
            </a:r>
            <a:r>
              <a:rPr lang="en-US" sz="2000" dirty="0">
                <a:latin typeface="Arial" panose="020B0604020202020204" pitchFamily="34" charset="0"/>
                <a:cs typeface="Arial" panose="020B0604020202020204" pitchFamily="34" charset="0"/>
              </a:rPr>
              <a:t> of food so manufacturers may add additives such as </a:t>
            </a:r>
            <a:r>
              <a:rPr lang="en-US" sz="2000" dirty="0" err="1">
                <a:latin typeface="Arial" panose="020B0604020202020204" pitchFamily="34" charset="0"/>
                <a:cs typeface="Arial" panose="020B0604020202020204" pitchFamily="34" charset="0"/>
              </a:rPr>
              <a:t>flavour</a:t>
            </a:r>
            <a:r>
              <a:rPr lang="en-US" sz="2000" dirty="0">
                <a:latin typeface="Arial" panose="020B0604020202020204" pitchFamily="34" charset="0"/>
                <a:cs typeface="Arial" panose="020B0604020202020204" pitchFamily="34" charset="0"/>
              </a:rPr>
              <a:t> enhancers to over come this.</a:t>
            </a:r>
          </a:p>
          <a:p>
            <a:endParaRPr lang="en-GB" sz="2000" dirty="0"/>
          </a:p>
        </p:txBody>
      </p:sp>
      <p:pic>
        <p:nvPicPr>
          <p:cNvPr id="1026" name="Picture 2"/>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9298940" y="3076575"/>
            <a:ext cx="2694623" cy="180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492154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Adding colour</a:t>
            </a:r>
          </a:p>
        </p:txBody>
      </p:sp>
      <p:sp>
        <p:nvSpPr>
          <p:cNvPr id="3" name="Subtitle 2"/>
          <p:cNvSpPr>
            <a:spLocks noGrp="1"/>
          </p:cNvSpPr>
          <p:nvPr>
            <p:ph type="subTitle" idx="1"/>
          </p:nvPr>
        </p:nvSpPr>
        <p:spPr>
          <a:xfrm>
            <a:off x="1169276" y="2571092"/>
            <a:ext cx="6907924" cy="3600000"/>
          </a:xfrm>
        </p:spPr>
        <p:txBody>
          <a:bodyPr/>
          <a:lstStyle/>
          <a:p>
            <a:pPr marL="0" indent="0">
              <a:buNone/>
            </a:pPr>
            <a:r>
              <a:rPr lang="en-US" sz="2000" dirty="0">
                <a:latin typeface="Arial"/>
                <a:cs typeface="Arial"/>
              </a:rPr>
              <a:t>Fruit, vegetables, herbs and spices can all be used in recipes to add </a:t>
            </a:r>
            <a:r>
              <a:rPr lang="en-US" sz="2000" dirty="0" err="1">
                <a:latin typeface="Arial"/>
                <a:cs typeface="Arial"/>
              </a:rPr>
              <a:t>colour</a:t>
            </a:r>
            <a:r>
              <a:rPr lang="en-US" sz="2000" dirty="0">
                <a:latin typeface="Arial"/>
                <a:cs typeface="Arial"/>
              </a:rPr>
              <a:t>.</a:t>
            </a:r>
          </a:p>
          <a:p>
            <a:pPr marL="0" indent="0">
              <a:buNone/>
            </a:pPr>
            <a:endParaRPr lang="en-US" sz="2000" dirty="0">
              <a:latin typeface="Arial"/>
              <a:cs typeface="Arial"/>
            </a:endParaRPr>
          </a:p>
          <a:p>
            <a:pPr marL="0" indent="0">
              <a:buNone/>
            </a:pPr>
            <a:r>
              <a:rPr lang="en-US" sz="2000" dirty="0">
                <a:latin typeface="Arial"/>
                <a:cs typeface="Arial"/>
              </a:rPr>
              <a:t>Food processing can impact the </a:t>
            </a:r>
            <a:r>
              <a:rPr lang="en-US" sz="2000" dirty="0" err="1">
                <a:latin typeface="Arial"/>
                <a:cs typeface="Arial"/>
              </a:rPr>
              <a:t>colour</a:t>
            </a:r>
            <a:r>
              <a:rPr lang="en-US" sz="2000" dirty="0">
                <a:latin typeface="Arial"/>
                <a:cs typeface="Arial"/>
              </a:rPr>
              <a:t> of food so manufacturers may use additives to improve this. </a:t>
            </a:r>
          </a:p>
          <a:p>
            <a:pPr marL="0" indent="0">
              <a:buNone/>
            </a:pPr>
            <a:endParaRPr lang="en-US" sz="2000" dirty="0">
              <a:latin typeface="Arial"/>
              <a:cs typeface="Arial"/>
            </a:endParaRPr>
          </a:p>
          <a:p>
            <a:pPr marL="0" indent="0">
              <a:buNone/>
            </a:pPr>
            <a:r>
              <a:rPr lang="en-US" sz="2000" dirty="0">
                <a:latin typeface="Arial"/>
                <a:cs typeface="Arial"/>
              </a:rPr>
              <a:t>For example, canned mushy peas contain the </a:t>
            </a:r>
            <a:r>
              <a:rPr lang="en-US" sz="2000" dirty="0" err="1">
                <a:latin typeface="Arial"/>
                <a:cs typeface="Arial"/>
              </a:rPr>
              <a:t>colours</a:t>
            </a:r>
            <a:r>
              <a:rPr lang="en-US" sz="2000" dirty="0">
                <a:latin typeface="Arial"/>
                <a:cs typeface="Arial"/>
              </a:rPr>
              <a:t> E101 (yellow-orange) and E133 (brilliant blue) to provide the bright green </a:t>
            </a:r>
            <a:r>
              <a:rPr lang="en-US" sz="2000" dirty="0" err="1">
                <a:latin typeface="Arial"/>
                <a:cs typeface="Arial"/>
              </a:rPr>
              <a:t>colour</a:t>
            </a:r>
            <a:r>
              <a:rPr lang="en-US" sz="2000" dirty="0">
                <a:latin typeface="Arial"/>
                <a:cs typeface="Arial"/>
              </a:rPr>
              <a:t> expected of peas.</a:t>
            </a:r>
          </a:p>
          <a:p>
            <a:endParaRPr lang="en-GB" sz="2000" dirty="0"/>
          </a:p>
        </p:txBody>
      </p:sp>
      <p:pic>
        <p:nvPicPr>
          <p:cNvPr id="4" name="Picture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662530" y="2283798"/>
            <a:ext cx="2159155" cy="2878873"/>
          </a:xfrm>
          <a:prstGeom prst="rect">
            <a:avLst/>
          </a:prstGeom>
        </p:spPr>
      </p:pic>
    </p:spTree>
    <p:extLst>
      <p:ext uri="{BB962C8B-B14F-4D97-AF65-F5344CB8AC3E}">
        <p14:creationId xmlns:p14="http://schemas.microsoft.com/office/powerpoint/2010/main" val="5151904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Adding texture</a:t>
            </a:r>
          </a:p>
        </p:txBody>
      </p:sp>
      <p:sp>
        <p:nvSpPr>
          <p:cNvPr id="3" name="Subtitle 2"/>
          <p:cNvSpPr>
            <a:spLocks noGrp="1"/>
          </p:cNvSpPr>
          <p:nvPr>
            <p:ph type="subTitle" idx="1"/>
          </p:nvPr>
        </p:nvSpPr>
        <p:spPr>
          <a:xfrm>
            <a:off x="1169276" y="2571092"/>
            <a:ext cx="6946024" cy="3600000"/>
          </a:xfrm>
        </p:spPr>
        <p:txBody>
          <a:bodyPr/>
          <a:lstStyle/>
          <a:p>
            <a:pPr marL="0" indent="0">
              <a:buNone/>
            </a:pPr>
            <a:r>
              <a:rPr lang="en-US" sz="2000" dirty="0">
                <a:latin typeface="Arial"/>
                <a:cs typeface="Arial"/>
              </a:rPr>
              <a:t>Nuts, seeds, grains, fruit and vegetables can all  be added to recipes to provide texture, e.g. poppy seeds on a bread roll.</a:t>
            </a:r>
          </a:p>
          <a:p>
            <a:pPr marL="0" indent="0">
              <a:buNone/>
            </a:pPr>
            <a:endParaRPr lang="en-US" sz="2000" dirty="0">
              <a:latin typeface="Arial"/>
              <a:cs typeface="Arial"/>
            </a:endParaRPr>
          </a:p>
          <a:p>
            <a:pPr marL="0" indent="0">
              <a:buNone/>
            </a:pPr>
            <a:r>
              <a:rPr lang="en-US" sz="2000" dirty="0">
                <a:latin typeface="Arial"/>
                <a:cs typeface="Arial"/>
              </a:rPr>
              <a:t>The cooking method and cooking time can also impact the texture, e.g. steaming or microwaving vegetables quickly can retain their </a:t>
            </a:r>
            <a:r>
              <a:rPr lang="en-US" sz="2000" dirty="0" err="1">
                <a:latin typeface="Arial"/>
                <a:cs typeface="Arial"/>
              </a:rPr>
              <a:t>colour</a:t>
            </a:r>
            <a:r>
              <a:rPr lang="en-US" sz="2000" dirty="0">
                <a:latin typeface="Arial"/>
                <a:cs typeface="Arial"/>
              </a:rPr>
              <a:t>, </a:t>
            </a:r>
            <a:r>
              <a:rPr lang="en-US" sz="2000" dirty="0" err="1">
                <a:latin typeface="Arial"/>
                <a:cs typeface="Arial"/>
              </a:rPr>
              <a:t>flavour</a:t>
            </a:r>
            <a:r>
              <a:rPr lang="en-US" sz="2000" dirty="0">
                <a:latin typeface="Arial"/>
                <a:cs typeface="Arial"/>
              </a:rPr>
              <a:t> and firm texture.</a:t>
            </a:r>
          </a:p>
          <a:p>
            <a:pPr marL="0" indent="0">
              <a:buNone/>
            </a:pPr>
            <a:endParaRPr lang="en-US" sz="2000" dirty="0">
              <a:latin typeface="Arial"/>
              <a:cs typeface="Arial"/>
            </a:endParaRPr>
          </a:p>
          <a:p>
            <a:pPr marL="0" indent="0">
              <a:buNone/>
            </a:pPr>
            <a:r>
              <a:rPr lang="en-US" sz="2000" dirty="0">
                <a:latin typeface="Arial"/>
                <a:cs typeface="Arial"/>
              </a:rPr>
              <a:t>Equipment used to process the food can also impact the texture, e.g. using a food processor to blend soup for a smoother texture.</a:t>
            </a:r>
          </a:p>
          <a:p>
            <a:endParaRPr lang="en-GB" sz="2000" dirty="0"/>
          </a:p>
        </p:txBody>
      </p:sp>
      <p:pic>
        <p:nvPicPr>
          <p:cNvPr id="4" name="Picture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276049" y="1678580"/>
            <a:ext cx="2468880" cy="1807464"/>
          </a:xfrm>
          <a:prstGeom prst="rect">
            <a:avLst/>
          </a:prstGeom>
        </p:spPr>
      </p:pic>
      <p:pic>
        <p:nvPicPr>
          <p:cNvPr id="5" name="Picture 4"/>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889715" y="3580347"/>
            <a:ext cx="1743775" cy="2612582"/>
          </a:xfrm>
          <a:prstGeom prst="rect">
            <a:avLst/>
          </a:prstGeom>
        </p:spPr>
      </p:pic>
    </p:spTree>
    <p:extLst>
      <p:ext uri="{BB962C8B-B14F-4D97-AF65-F5344CB8AC3E}">
        <p14:creationId xmlns:p14="http://schemas.microsoft.com/office/powerpoint/2010/main" val="17694348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To provide a particular function</a:t>
            </a:r>
          </a:p>
        </p:txBody>
      </p:sp>
      <p:sp>
        <p:nvSpPr>
          <p:cNvPr id="3" name="Subtitle 2"/>
          <p:cNvSpPr>
            <a:spLocks noGrp="1"/>
          </p:cNvSpPr>
          <p:nvPr>
            <p:ph type="subTitle" idx="1"/>
          </p:nvPr>
        </p:nvSpPr>
        <p:spPr>
          <a:xfrm>
            <a:off x="1169276" y="2571092"/>
            <a:ext cx="7060324" cy="3600000"/>
          </a:xfrm>
        </p:spPr>
        <p:txBody>
          <a:bodyPr/>
          <a:lstStyle/>
          <a:p>
            <a:pPr marL="0" indent="0">
              <a:buNone/>
            </a:pPr>
            <a:r>
              <a:rPr lang="en-US" sz="2000" dirty="0">
                <a:latin typeface="Arial"/>
                <a:cs typeface="Arial"/>
              </a:rPr>
              <a:t>Ingredients provide a variety of functions in recipes, such as:</a:t>
            </a:r>
          </a:p>
          <a:p>
            <a:r>
              <a:rPr lang="en-US" sz="2000" dirty="0">
                <a:latin typeface="Arial"/>
                <a:cs typeface="Arial"/>
              </a:rPr>
              <a:t>thickening, e.g. flour in a roux sauce (</a:t>
            </a:r>
            <a:r>
              <a:rPr lang="en-US" sz="2000" dirty="0" err="1">
                <a:latin typeface="Arial"/>
                <a:cs typeface="Arial"/>
              </a:rPr>
              <a:t>gelatinisation</a:t>
            </a:r>
            <a:r>
              <a:rPr lang="en-US" sz="2000" dirty="0">
                <a:latin typeface="Arial"/>
                <a:cs typeface="Arial"/>
              </a:rPr>
              <a:t>);</a:t>
            </a:r>
          </a:p>
          <a:p>
            <a:r>
              <a:rPr lang="en-US" sz="2000" dirty="0">
                <a:latin typeface="Arial"/>
                <a:cs typeface="Arial"/>
              </a:rPr>
              <a:t>setting, e.g. eggs in quiche (coagulation);</a:t>
            </a:r>
          </a:p>
          <a:p>
            <a:r>
              <a:rPr lang="en-US" sz="2000" dirty="0">
                <a:latin typeface="Arial"/>
                <a:cs typeface="Arial"/>
              </a:rPr>
              <a:t>browning, e.g. flour in a bread roll (</a:t>
            </a:r>
            <a:r>
              <a:rPr lang="en-US" sz="2000" dirty="0" err="1">
                <a:latin typeface="Arial"/>
                <a:cs typeface="Arial"/>
              </a:rPr>
              <a:t>dextrinisation</a:t>
            </a:r>
            <a:r>
              <a:rPr lang="en-US" sz="2000" dirty="0">
                <a:latin typeface="Arial"/>
                <a:cs typeface="Arial"/>
              </a:rPr>
              <a:t>);</a:t>
            </a:r>
          </a:p>
          <a:p>
            <a:r>
              <a:rPr lang="en-US" sz="2000" dirty="0">
                <a:latin typeface="Arial"/>
                <a:cs typeface="Arial"/>
              </a:rPr>
              <a:t>raising, e.g. baking powder in a Victoria sponge.</a:t>
            </a:r>
          </a:p>
          <a:p>
            <a:endParaRPr lang="en-GB" sz="2000" dirty="0"/>
          </a:p>
        </p:txBody>
      </p:sp>
      <p:pic>
        <p:nvPicPr>
          <p:cNvPr id="5" name="Picture 4"/>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492381" y="4020034"/>
            <a:ext cx="2205463" cy="1654097"/>
          </a:xfrm>
          <a:prstGeom prst="rect">
            <a:avLst/>
          </a:prstGeom>
        </p:spPr>
      </p:pic>
      <p:pic>
        <p:nvPicPr>
          <p:cNvPr id="6" name="Picture 5"/>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301236" y="1710032"/>
            <a:ext cx="2587752" cy="1722120"/>
          </a:xfrm>
          <a:prstGeom prst="rect">
            <a:avLst/>
          </a:prstGeom>
        </p:spPr>
      </p:pic>
    </p:spTree>
    <p:extLst>
      <p:ext uri="{BB962C8B-B14F-4D97-AF65-F5344CB8AC3E}">
        <p14:creationId xmlns:p14="http://schemas.microsoft.com/office/powerpoint/2010/main" val="3375813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latin typeface="Arial"/>
                <a:cs typeface="Arial"/>
              </a:rPr>
              <a:t>To provide nutrients or change the </a:t>
            </a:r>
            <a:br>
              <a:rPr lang="en-US" dirty="0">
                <a:latin typeface="Arial"/>
                <a:cs typeface="Arial"/>
              </a:rPr>
            </a:br>
            <a:r>
              <a:rPr lang="en-US" dirty="0">
                <a:latin typeface="Arial"/>
                <a:cs typeface="Arial"/>
              </a:rPr>
              <a:t>nutritional profile of a dish</a:t>
            </a:r>
            <a:br>
              <a:rPr lang="en-US" dirty="0">
                <a:latin typeface="Arial"/>
                <a:cs typeface="Arial"/>
              </a:rPr>
            </a:br>
            <a:endParaRPr lang="en-GB" dirty="0"/>
          </a:p>
        </p:txBody>
      </p:sp>
      <p:sp>
        <p:nvSpPr>
          <p:cNvPr id="3" name="Subtitle 2"/>
          <p:cNvSpPr>
            <a:spLocks noGrp="1"/>
          </p:cNvSpPr>
          <p:nvPr>
            <p:ph type="subTitle" idx="1"/>
          </p:nvPr>
        </p:nvSpPr>
        <p:spPr>
          <a:xfrm>
            <a:off x="1169276" y="2571092"/>
            <a:ext cx="8508124" cy="3600000"/>
          </a:xfrm>
        </p:spPr>
        <p:txBody>
          <a:bodyPr/>
          <a:lstStyle/>
          <a:p>
            <a:pPr marL="0" indent="0">
              <a:buNone/>
            </a:pPr>
            <a:endParaRPr lang="en-US" sz="2000" dirty="0">
              <a:latin typeface="Arial"/>
              <a:cs typeface="Arial"/>
            </a:endParaRPr>
          </a:p>
          <a:p>
            <a:pPr marL="0" indent="0">
              <a:buNone/>
            </a:pPr>
            <a:r>
              <a:rPr lang="en-US" sz="2000" dirty="0">
                <a:latin typeface="Arial"/>
                <a:cs typeface="Arial"/>
              </a:rPr>
              <a:t>All ingredients provide nutrients and/or energy, e.g. fish (protein) and potatoes (starchy carbohydrates) in a fish pie.</a:t>
            </a:r>
          </a:p>
          <a:p>
            <a:pPr marL="0" indent="0">
              <a:buNone/>
            </a:pPr>
            <a:endParaRPr lang="en-US" sz="2000" dirty="0">
              <a:latin typeface="Arial"/>
              <a:cs typeface="Arial"/>
            </a:endParaRPr>
          </a:p>
          <a:p>
            <a:pPr marL="0" indent="0">
              <a:buNone/>
            </a:pPr>
            <a:r>
              <a:rPr lang="en-US" sz="2000" dirty="0">
                <a:latin typeface="Arial"/>
                <a:cs typeface="Arial"/>
              </a:rPr>
              <a:t>Some ingredients can be changed or modified to improve the nutritional profile of a dish, e.g. </a:t>
            </a:r>
            <a:r>
              <a:rPr lang="en-US" sz="2000" dirty="0" err="1">
                <a:latin typeface="Arial"/>
                <a:cs typeface="Arial"/>
              </a:rPr>
              <a:t>wholemeal</a:t>
            </a:r>
            <a:r>
              <a:rPr lang="en-US" sz="2000" dirty="0">
                <a:latin typeface="Arial"/>
                <a:cs typeface="Arial"/>
              </a:rPr>
              <a:t> flour for added </a:t>
            </a:r>
            <a:r>
              <a:rPr lang="en-US" sz="2000" dirty="0" err="1">
                <a:latin typeface="Arial"/>
                <a:cs typeface="Arial"/>
              </a:rPr>
              <a:t>fibre</a:t>
            </a:r>
            <a:r>
              <a:rPr lang="en-US" sz="2000" dirty="0">
                <a:latin typeface="Arial"/>
                <a:cs typeface="Arial"/>
              </a:rPr>
              <a:t>, reduced fat cheese, lean beef mince.</a:t>
            </a:r>
          </a:p>
          <a:p>
            <a:pPr marL="0" indent="0">
              <a:buNone/>
            </a:pPr>
            <a:endParaRPr lang="en-US" sz="2000" dirty="0">
              <a:latin typeface="Arial"/>
              <a:cs typeface="Arial"/>
            </a:endParaRPr>
          </a:p>
          <a:p>
            <a:pPr marL="0" indent="0">
              <a:buNone/>
            </a:pPr>
            <a:r>
              <a:rPr lang="en-US" sz="2000" dirty="0">
                <a:latin typeface="Arial"/>
                <a:cs typeface="Arial"/>
              </a:rPr>
              <a:t>The quantity of ingredients can also be reduced, or ingredients substituted, e.g. using a smaller amount of a strong </a:t>
            </a:r>
            <a:r>
              <a:rPr lang="en-US" sz="2000" dirty="0" err="1">
                <a:latin typeface="Arial"/>
                <a:cs typeface="Arial"/>
              </a:rPr>
              <a:t>flavoured</a:t>
            </a:r>
            <a:r>
              <a:rPr lang="en-US" sz="2000" dirty="0">
                <a:latin typeface="Arial"/>
                <a:cs typeface="Arial"/>
              </a:rPr>
              <a:t> mature cheese can reduce the fat content of a dish whilst retaining the </a:t>
            </a:r>
            <a:r>
              <a:rPr lang="en-US" sz="2000" dirty="0" err="1">
                <a:latin typeface="Arial"/>
                <a:cs typeface="Arial"/>
              </a:rPr>
              <a:t>flavour</a:t>
            </a:r>
            <a:r>
              <a:rPr lang="en-US" sz="2000" dirty="0"/>
              <a:t>. </a:t>
            </a:r>
          </a:p>
          <a:p>
            <a:endParaRPr lang="en-GB" sz="2000" dirty="0"/>
          </a:p>
        </p:txBody>
      </p:sp>
      <p:pic>
        <p:nvPicPr>
          <p:cNvPr id="4" name="Picture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515600" y="1919662"/>
            <a:ext cx="1520043" cy="2376185"/>
          </a:xfrm>
          <a:prstGeom prst="rect">
            <a:avLst/>
          </a:prstGeom>
        </p:spPr>
      </p:pic>
      <p:pic>
        <p:nvPicPr>
          <p:cNvPr id="5" name="Picture 4"/>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797191" y="4959770"/>
            <a:ext cx="2237873" cy="1336010"/>
          </a:xfrm>
          <a:prstGeom prst="rect">
            <a:avLst/>
          </a:prstGeom>
        </p:spPr>
      </p:pic>
    </p:spTree>
    <p:extLst>
      <p:ext uri="{BB962C8B-B14F-4D97-AF65-F5344CB8AC3E}">
        <p14:creationId xmlns:p14="http://schemas.microsoft.com/office/powerpoint/2010/main" val="10877540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Extending the shelf life</a:t>
            </a:r>
          </a:p>
        </p:txBody>
      </p:sp>
      <p:sp>
        <p:nvSpPr>
          <p:cNvPr id="3" name="Subtitle 2"/>
          <p:cNvSpPr>
            <a:spLocks noGrp="1"/>
          </p:cNvSpPr>
          <p:nvPr>
            <p:ph type="subTitle" idx="1"/>
          </p:nvPr>
        </p:nvSpPr>
        <p:spPr>
          <a:xfrm>
            <a:off x="1169276" y="2571092"/>
            <a:ext cx="7574674" cy="3600000"/>
          </a:xfrm>
        </p:spPr>
        <p:txBody>
          <a:bodyPr/>
          <a:lstStyle/>
          <a:p>
            <a:pPr marL="0" indent="0">
              <a:buNone/>
            </a:pPr>
            <a:r>
              <a:rPr lang="en-US" sz="2000" dirty="0">
                <a:latin typeface="Arial"/>
                <a:cs typeface="Arial"/>
              </a:rPr>
              <a:t>Once slaughtered, picked or harvested food begins to deteriorate. Ingredients can be chosen to extend the shelf life of foods and dishes, such as vinegar for pickling and sugar for jamming.</a:t>
            </a:r>
          </a:p>
          <a:p>
            <a:pPr marL="0" indent="0">
              <a:buNone/>
            </a:pPr>
            <a:endParaRPr lang="en-US" sz="2000" dirty="0">
              <a:latin typeface="Arial"/>
              <a:cs typeface="Arial"/>
            </a:endParaRPr>
          </a:p>
          <a:p>
            <a:pPr marL="0" indent="0">
              <a:buNone/>
            </a:pPr>
            <a:r>
              <a:rPr lang="en-US" sz="2000" dirty="0">
                <a:latin typeface="Arial"/>
                <a:cs typeface="Arial"/>
              </a:rPr>
              <a:t>Manufacturers also use ingredients such as preservatives to extend the shelf life of foods, for example sodium benzoate is used to protect food from bacteria, yeast or fungi growth</a:t>
            </a:r>
            <a:r>
              <a:rPr lang="en-US" sz="2200" dirty="0">
                <a:latin typeface="Arial"/>
                <a:cs typeface="Arial"/>
              </a:rPr>
              <a:t>.</a:t>
            </a:r>
          </a:p>
          <a:p>
            <a:pPr marL="0" indent="0">
              <a:buNone/>
            </a:pPr>
            <a:endParaRPr lang="en-GB" sz="2000" dirty="0"/>
          </a:p>
        </p:txBody>
      </p:sp>
      <p:pic>
        <p:nvPicPr>
          <p:cNvPr id="6" name="Picture 5"/>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668406" y="1784438"/>
            <a:ext cx="2106296" cy="3366999"/>
          </a:xfrm>
          <a:prstGeom prst="rect">
            <a:avLst/>
          </a:prstGeom>
        </p:spPr>
      </p:pic>
    </p:spTree>
    <p:extLst>
      <p:ext uri="{BB962C8B-B14F-4D97-AF65-F5344CB8AC3E}">
        <p14:creationId xmlns:p14="http://schemas.microsoft.com/office/powerpoint/2010/main" val="42928639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Cost and availability of ingredients</a:t>
            </a:r>
          </a:p>
        </p:txBody>
      </p:sp>
      <p:sp>
        <p:nvSpPr>
          <p:cNvPr id="3" name="Subtitle 2"/>
          <p:cNvSpPr>
            <a:spLocks noGrp="1"/>
          </p:cNvSpPr>
          <p:nvPr>
            <p:ph type="subTitle" idx="1"/>
          </p:nvPr>
        </p:nvSpPr>
        <p:spPr>
          <a:xfrm>
            <a:off x="1169276" y="2571092"/>
            <a:ext cx="6407181" cy="3600000"/>
          </a:xfrm>
        </p:spPr>
        <p:txBody>
          <a:bodyPr/>
          <a:lstStyle/>
          <a:p>
            <a:pPr marL="0" indent="0">
              <a:buNone/>
            </a:pPr>
            <a:r>
              <a:rPr lang="en-US" sz="2000" dirty="0">
                <a:latin typeface="Arial"/>
                <a:cs typeface="Arial"/>
              </a:rPr>
              <a:t>The amount of money available may impact the type and quantity of ingredients bought and selected. If buying for a special occasion or celebratory meal, consumers may wish to spend more on ingredients or buy something required for a particular recipe.</a:t>
            </a:r>
          </a:p>
          <a:p>
            <a:pPr marL="0" indent="0">
              <a:buNone/>
            </a:pPr>
            <a:endParaRPr lang="en-US" sz="2000" dirty="0">
              <a:latin typeface="Arial"/>
              <a:cs typeface="Arial"/>
            </a:endParaRPr>
          </a:p>
          <a:p>
            <a:pPr marL="0" indent="0">
              <a:buNone/>
            </a:pPr>
            <a:r>
              <a:rPr lang="en-US" sz="2000" dirty="0">
                <a:latin typeface="Arial"/>
                <a:cs typeface="Arial"/>
              </a:rPr>
              <a:t>The availability of food can also influence the ingredients selected, e.g. fresh vegetables from a local market or frozen vegetables from a supermarket. Many people wish to eat local produce, but this can cost them more.</a:t>
            </a:r>
          </a:p>
          <a:p>
            <a:endParaRPr lang="en-GB" sz="2000" dirty="0"/>
          </a:p>
        </p:txBody>
      </p:sp>
      <p:pic>
        <p:nvPicPr>
          <p:cNvPr id="4" name="Picture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196944" y="2686141"/>
            <a:ext cx="3728356" cy="2481180"/>
          </a:xfrm>
          <a:prstGeom prst="rect">
            <a:avLst/>
          </a:prstGeom>
        </p:spPr>
      </p:pic>
    </p:spTree>
    <p:extLst>
      <p:ext uri="{BB962C8B-B14F-4D97-AF65-F5344CB8AC3E}">
        <p14:creationId xmlns:p14="http://schemas.microsoft.com/office/powerpoint/2010/main" val="37471126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D5B78CA333243439763E4169A5FEB7F" ma:contentTypeVersion="19" ma:contentTypeDescription="Create a new document." ma:contentTypeScope="" ma:versionID="d67e542ccfc98f8766c03bca3df5dec6">
  <xsd:schema xmlns:xsd="http://www.w3.org/2001/XMLSchema" xmlns:xs="http://www.w3.org/2001/XMLSchema" xmlns:p="http://schemas.microsoft.com/office/2006/metadata/properties" xmlns:ns2="c53071f4-7f44-43fd-895c-8e7b6a3746b0" xmlns:ns3="ead97cfe-a968-427f-b02b-893e6ba0355a" targetNamespace="http://schemas.microsoft.com/office/2006/metadata/properties" ma:root="true" ma:fieldsID="2465a60b32c7e66e77d39dce70c70dd6" ns2:_="" ns3:_="">
    <xsd:import namespace="c53071f4-7f44-43fd-895c-8e7b6a3746b0"/>
    <xsd:import namespace="ead97cfe-a968-427f-b02b-893e6ba0355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_Flow_SignoffStatu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3071f4-7f44-43fd-895c-8e7b6a3746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_Flow_SignoffStatus" ma:index="21" nillable="true" ma:displayName="Sign-off status" ma:internalName="Sign_x002d_off_x0020_status">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a407c16c-d400-4155-af4b-d0582c07d4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ad97cfe-a968-427f-b02b-893e6ba0355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7b8b45f8-435e-402c-b129-c8853cba6318}" ma:internalName="TaxCatchAll" ma:showField="CatchAllData" ma:web="ead97cfe-a968-427f-b02b-893e6ba035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ead97cfe-a968-427f-b02b-893e6ba0355a" xsi:nil="true"/>
    <_Flow_SignoffStatus xmlns="c53071f4-7f44-43fd-895c-8e7b6a3746b0" xsi:nil="true"/>
    <lcf76f155ced4ddcb4097134ff3c332f xmlns="c53071f4-7f44-43fd-895c-8e7b6a3746b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A4AC666-C2A7-474E-894F-60C0C8FAB6B4}"/>
</file>

<file path=customXml/itemProps2.xml><?xml version="1.0" encoding="utf-8"?>
<ds:datastoreItem xmlns:ds="http://schemas.openxmlformats.org/officeDocument/2006/customXml" ds:itemID="{9449FDE4-0A59-4FEA-B1D5-60B10290CC92}"/>
</file>

<file path=customXml/itemProps3.xml><?xml version="1.0" encoding="utf-8"?>
<ds:datastoreItem xmlns:ds="http://schemas.openxmlformats.org/officeDocument/2006/customXml" ds:itemID="{5C99BE3F-0B29-414C-B870-3067F1239467}"/>
</file>

<file path=docProps/app.xml><?xml version="1.0" encoding="utf-8"?>
<Properties xmlns="http://schemas.openxmlformats.org/officeDocument/2006/extended-properties" xmlns:vt="http://schemas.openxmlformats.org/officeDocument/2006/docPropsVTypes">
  <TotalTime>153</TotalTime>
  <Words>963</Words>
  <Application>Microsoft Office PowerPoint</Application>
  <PresentationFormat>Widescreen</PresentationFormat>
  <Paragraphs>73</Paragraphs>
  <Slides>14</Slides>
  <Notes>0</Notes>
  <HiddenSlides>0</HiddenSlides>
  <MMClips>0</MMClips>
  <ScaleCrop>false</ScaleCrop>
  <HeadingPairs>
    <vt:vector size="6" baseType="variant">
      <vt:variant>
        <vt:lpstr>Fonts Used</vt:lpstr>
      </vt:variant>
      <vt:variant>
        <vt:i4>2</vt:i4>
      </vt:variant>
      <vt:variant>
        <vt:lpstr>Theme</vt:lpstr>
      </vt:variant>
      <vt:variant>
        <vt:i4>4</vt:i4>
      </vt:variant>
      <vt:variant>
        <vt:lpstr>Slide Titles</vt:lpstr>
      </vt:variant>
      <vt:variant>
        <vt:i4>14</vt:i4>
      </vt:variant>
    </vt:vector>
  </HeadingPairs>
  <TitlesOfParts>
    <vt:vector size="20" baseType="lpstr">
      <vt:lpstr>Arial</vt:lpstr>
      <vt:lpstr>Calibri</vt:lpstr>
      <vt:lpstr>Office Theme</vt:lpstr>
      <vt:lpstr>Custom Design</vt:lpstr>
      <vt:lpstr>1_Custom Design</vt:lpstr>
      <vt:lpstr>3_Custom Design</vt:lpstr>
      <vt:lpstr>Selecting ingredients</vt:lpstr>
      <vt:lpstr>Selecting ingredients</vt:lpstr>
      <vt:lpstr>Adding flavour </vt:lpstr>
      <vt:lpstr>Adding colour</vt:lpstr>
      <vt:lpstr>Adding texture</vt:lpstr>
      <vt:lpstr>To provide a particular function</vt:lpstr>
      <vt:lpstr>To provide nutrients or change the  nutritional profile of a dish </vt:lpstr>
      <vt:lpstr>Extending the shelf life</vt:lpstr>
      <vt:lpstr>Cost and availability of ingredients</vt:lpstr>
      <vt:lpstr>Eating local produce</vt:lpstr>
      <vt:lpstr>Food provenance</vt:lpstr>
      <vt:lpstr>Fair trading</vt:lpstr>
      <vt:lpstr>Food waste</vt:lpstr>
      <vt:lpstr>Selecting ingredients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Alex White</cp:lastModifiedBy>
  <cp:revision>26</cp:revision>
  <dcterms:created xsi:type="dcterms:W3CDTF">2018-10-10T09:22:08Z</dcterms:created>
  <dcterms:modified xsi:type="dcterms:W3CDTF">2024-06-20T20:43:56Z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0x010100BD5B78CA333243439763E4169A5FEB7F</vt:lpwstr>
  </property>
</Properties>
</file>