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59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CCCC"/>
    <a:srgbClr val="BF5150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89" d="100"/>
          <a:sy n="89" d="100"/>
        </p:scale>
        <p:origin x="75" y="14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Meals and snacks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Grilled fish, potatoes and salad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food can you see in this dish?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4" b="14288"/>
          <a:stretch/>
        </p:blipFill>
        <p:spPr>
          <a:xfrm>
            <a:off x="7687851" y="3231137"/>
            <a:ext cx="4018595" cy="29419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87852" y="2400140"/>
            <a:ext cx="4241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Where does the food belong on the Eatwell Guide?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56587" y="3298854"/>
            <a:ext cx="2358362" cy="1511192"/>
            <a:chOff x="4656587" y="3298854"/>
            <a:chExt cx="2358362" cy="1511192"/>
          </a:xfrm>
        </p:grpSpPr>
        <p:sp>
          <p:nvSpPr>
            <p:cNvPr id="17" name="TextBox 16"/>
            <p:cNvSpPr txBox="1"/>
            <p:nvPr/>
          </p:nvSpPr>
          <p:spPr>
            <a:xfrm>
              <a:off x="4663268" y="3298854"/>
              <a:ext cx="21333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Fish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63268" y="3828641"/>
              <a:ext cx="2351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Potatoes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56587" y="4348381"/>
              <a:ext cx="19216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Tomatoes</a:t>
              </a:r>
            </a:p>
          </p:txBody>
        </p:sp>
      </p:grpSp>
      <p:pic>
        <p:nvPicPr>
          <p:cNvPr id="7170" name="Picture 2" descr="S:\Shared\EDUCATION TEAM FILES\Photographs Oct 2018 onwards\Medium size photos\Food and Drinks\Oily fi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17" y="3306336"/>
            <a:ext cx="3551380" cy="236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70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Meals </a:t>
            </a:r>
            <a:r>
              <a:rPr lang="en-GB"/>
              <a:t>and snacks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 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270374-3330-2D86-EC1B-90F4EE95D900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3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Meals and snacks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Meals and snacks are made with food from different food groups.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food can you see in this dish?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/>
              <a:t> </a:t>
            </a:r>
          </a:p>
        </p:txBody>
      </p:sp>
      <p:pic>
        <p:nvPicPr>
          <p:cNvPr id="4" name="Picture 2" descr="AKShepherds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4"/>
          <a:stretch>
            <a:fillRect/>
          </a:stretch>
        </p:blipFill>
        <p:spPr bwMode="auto">
          <a:xfrm>
            <a:off x="1094846" y="3438581"/>
            <a:ext cx="3312368" cy="284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4" b="14288"/>
          <a:stretch/>
        </p:blipFill>
        <p:spPr>
          <a:xfrm>
            <a:off x="8424285" y="3844246"/>
            <a:ext cx="3335324" cy="24417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1250" y="3584405"/>
            <a:ext cx="2062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Potato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1250" y="4155446"/>
            <a:ext cx="2062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Minced lamb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0784" y="4826553"/>
            <a:ext cx="2062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Peas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7853" y="3168906"/>
            <a:ext cx="4241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Where would they belong on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Eatwell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Guide?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Pizza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food can you see in this dish?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4" b="14288"/>
          <a:stretch/>
        </p:blipFill>
        <p:spPr>
          <a:xfrm>
            <a:off x="7687851" y="3231137"/>
            <a:ext cx="4018595" cy="29419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87852" y="2400140"/>
            <a:ext cx="4241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Where does the food belong on the Eatwell Guide?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756277" y="3230733"/>
            <a:ext cx="3835326" cy="1976664"/>
            <a:chOff x="790333" y="4474339"/>
            <a:chExt cx="3835326" cy="1976664"/>
          </a:xfrm>
        </p:grpSpPr>
        <p:sp>
          <p:nvSpPr>
            <p:cNvPr id="12" name="TextBox 11"/>
            <p:cNvSpPr txBox="1"/>
            <p:nvPr/>
          </p:nvSpPr>
          <p:spPr>
            <a:xfrm>
              <a:off x="799239" y="4474339"/>
              <a:ext cx="1762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Bread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9241" y="5004126"/>
              <a:ext cx="22008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Tomato sauce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0334" y="5496732"/>
              <a:ext cx="383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Chicken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0333" y="5989338"/>
              <a:ext cx="1548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Cheese 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S:\Shared\EDUCATION TEAM FILES\Photographs Oct 2018 onwards\Large size photos\Pizza vege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15" y="3227044"/>
            <a:ext cx="4167762" cy="278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803981" y="5223317"/>
            <a:ext cx="2093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Vegetables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Fish, wedges and peas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food can you see in this dish?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4" b="14288"/>
          <a:stretch/>
        </p:blipFill>
        <p:spPr>
          <a:xfrm>
            <a:off x="7687851" y="3231137"/>
            <a:ext cx="4018595" cy="29419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87852" y="2400140"/>
            <a:ext cx="4241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Where does the food belong on the Eatwell Guide?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947345" y="3316888"/>
            <a:ext cx="3835326" cy="1976664"/>
            <a:chOff x="790333" y="4474339"/>
            <a:chExt cx="3835326" cy="1976664"/>
          </a:xfrm>
        </p:grpSpPr>
        <p:sp>
          <p:nvSpPr>
            <p:cNvPr id="12" name="TextBox 11"/>
            <p:cNvSpPr txBox="1"/>
            <p:nvPr/>
          </p:nvSpPr>
          <p:spPr>
            <a:xfrm>
              <a:off x="799239" y="4474339"/>
              <a:ext cx="1762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Potatoes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9241" y="5004126"/>
              <a:ext cx="22008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Fish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0334" y="5496732"/>
              <a:ext cx="383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Peas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0333" y="5989338"/>
              <a:ext cx="1548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Tomatoes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3" descr="S:\Shared\EDUCATION TEAM FILES\Photographs Oct 2018 onwards\RB to file\fish wedges pe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87" y="3183604"/>
            <a:ext cx="3743689" cy="249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22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Sandwich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food can you see in this dish?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4" b="14288"/>
          <a:stretch/>
        </p:blipFill>
        <p:spPr>
          <a:xfrm>
            <a:off x="7687851" y="3231137"/>
            <a:ext cx="4018595" cy="29419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87852" y="2400140"/>
            <a:ext cx="4241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Where does the food belong on the Eatwell Guide?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56588" y="3298854"/>
            <a:ext cx="2520280" cy="1976664"/>
            <a:chOff x="4656588" y="3298854"/>
            <a:chExt cx="2520280" cy="1976664"/>
          </a:xfrm>
        </p:grpSpPr>
        <p:sp>
          <p:nvSpPr>
            <p:cNvPr id="17" name="TextBox 16"/>
            <p:cNvSpPr txBox="1"/>
            <p:nvPr/>
          </p:nvSpPr>
          <p:spPr>
            <a:xfrm>
              <a:off x="4663268" y="3298854"/>
              <a:ext cx="1158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Bread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63268" y="3828641"/>
              <a:ext cx="1446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Spread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56589" y="4321247"/>
              <a:ext cx="25202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Cheese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56588" y="4813853"/>
              <a:ext cx="1017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Salad  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0" name="Picture 2" descr="S:\Shared\EDUCATION TEAM FILES\Photographs Oct 2018 onwards\Large size photos\cheese and tomato sandwic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8" t="14139" r="13525" b="7115"/>
          <a:stretch/>
        </p:blipFill>
        <p:spPr bwMode="auto">
          <a:xfrm>
            <a:off x="709683" y="3078227"/>
            <a:ext cx="3692938" cy="283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7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Porridge with apricots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food can you see in this dish?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4" b="14288"/>
          <a:stretch/>
        </p:blipFill>
        <p:spPr>
          <a:xfrm>
            <a:off x="7687851" y="3231137"/>
            <a:ext cx="4018595" cy="29419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87852" y="2400140"/>
            <a:ext cx="4241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Where does the food belong on the Eatwell Guide?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56588" y="3298854"/>
            <a:ext cx="2520280" cy="1976664"/>
            <a:chOff x="4656588" y="3298854"/>
            <a:chExt cx="2520280" cy="1976664"/>
          </a:xfrm>
        </p:grpSpPr>
        <p:sp>
          <p:nvSpPr>
            <p:cNvPr id="17" name="TextBox 16"/>
            <p:cNvSpPr txBox="1"/>
            <p:nvPr/>
          </p:nvSpPr>
          <p:spPr>
            <a:xfrm>
              <a:off x="4663268" y="3298854"/>
              <a:ext cx="1158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Oats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63268" y="3828641"/>
              <a:ext cx="1446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Milk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56589" y="4321247"/>
              <a:ext cx="25202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Apricots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56588" y="4813853"/>
              <a:ext cx="1017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74" name="Picture 2" descr="S:\Shared\EDUCATION TEAM FILES\Photographs Oct 2018 onwards\Medium size photos\Food and Drinks\Porridge with dried apricot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5" t="20373" r="23950" b="8527"/>
          <a:stretch/>
        </p:blipFill>
        <p:spPr bwMode="auto">
          <a:xfrm>
            <a:off x="1169274" y="2965025"/>
            <a:ext cx="3224689" cy="30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29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Roast dinner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food can you see in this dish?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4" b="14288"/>
          <a:stretch/>
        </p:blipFill>
        <p:spPr>
          <a:xfrm>
            <a:off x="7687851" y="3231137"/>
            <a:ext cx="4018595" cy="29419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87852" y="2400140"/>
            <a:ext cx="4241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Where does the food belong on the Eatwell Guide?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56588" y="3298854"/>
            <a:ext cx="2520280" cy="1976664"/>
            <a:chOff x="4656588" y="3298854"/>
            <a:chExt cx="2520280" cy="1976664"/>
          </a:xfrm>
        </p:grpSpPr>
        <p:sp>
          <p:nvSpPr>
            <p:cNvPr id="17" name="TextBox 16"/>
            <p:cNvSpPr txBox="1"/>
            <p:nvPr/>
          </p:nvSpPr>
          <p:spPr>
            <a:xfrm>
              <a:off x="4663268" y="3298854"/>
              <a:ext cx="21333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Beef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63268" y="3828641"/>
              <a:ext cx="2351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Potatoes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56589" y="4321247"/>
              <a:ext cx="25202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Peas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56588" y="4813853"/>
              <a:ext cx="2139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Carrots</a:t>
              </a:r>
            </a:p>
          </p:txBody>
        </p:sp>
      </p:grpSp>
      <p:pic>
        <p:nvPicPr>
          <p:cNvPr id="4099" name="Picture 3" descr="S:\Shared\EDUCATION TEAM FILES\Photographs Oct 2018 onwards\RB to file\shutterstock_52874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40" y="3253446"/>
            <a:ext cx="4062926" cy="27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15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Jollof</a:t>
            </a:r>
            <a:r>
              <a:rPr lang="en-US" dirty="0"/>
              <a:t> rice, chicken and plantain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food can you see in this dish?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4" b="14288"/>
          <a:stretch/>
        </p:blipFill>
        <p:spPr>
          <a:xfrm>
            <a:off x="7687851" y="3231137"/>
            <a:ext cx="4018595" cy="29419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87852" y="2400140"/>
            <a:ext cx="4241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Where does the food belong on the Eatwell Guide?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56588" y="3298854"/>
            <a:ext cx="2520280" cy="1976664"/>
            <a:chOff x="4656588" y="3298854"/>
            <a:chExt cx="2520280" cy="1976664"/>
          </a:xfrm>
        </p:grpSpPr>
        <p:sp>
          <p:nvSpPr>
            <p:cNvPr id="17" name="TextBox 16"/>
            <p:cNvSpPr txBox="1"/>
            <p:nvPr/>
          </p:nvSpPr>
          <p:spPr>
            <a:xfrm>
              <a:off x="4663268" y="3298854"/>
              <a:ext cx="21333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Chicken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63268" y="3828641"/>
              <a:ext cx="2351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Rice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56589" y="4321247"/>
              <a:ext cx="25202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Plantain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56588" y="4813853"/>
              <a:ext cx="1017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122" name="Picture 2" descr="S:\Shared\EDUCATION TEAM FILES\Photographs Oct 2018 onwards\RB to file\jollof rice plant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50" y="3151559"/>
            <a:ext cx="4169402" cy="278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65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Potato waffle and baked beans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food can you see in this dish?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4" b="14288"/>
          <a:stretch/>
        </p:blipFill>
        <p:spPr>
          <a:xfrm>
            <a:off x="7687851" y="3231137"/>
            <a:ext cx="4018595" cy="29419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87852" y="2400140"/>
            <a:ext cx="4241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Where does the food belong on the Eatwell Guide?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56588" y="3298854"/>
            <a:ext cx="2358361" cy="1976664"/>
            <a:chOff x="4656588" y="3298854"/>
            <a:chExt cx="2358361" cy="1976664"/>
          </a:xfrm>
        </p:grpSpPr>
        <p:sp>
          <p:nvSpPr>
            <p:cNvPr id="17" name="TextBox 16"/>
            <p:cNvSpPr txBox="1"/>
            <p:nvPr/>
          </p:nvSpPr>
          <p:spPr>
            <a:xfrm>
              <a:off x="4663268" y="3298854"/>
              <a:ext cx="21333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Potato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63268" y="3828641"/>
              <a:ext cx="2351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Beans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56588" y="4813853"/>
              <a:ext cx="1017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146" name="Picture 2" descr="S:\Shared\EDUCATION TEAM FILES\Photographs Oct 2018 onwards\RB to file\potato waff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96" y="3182853"/>
            <a:ext cx="3627283" cy="272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53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8" ma:contentTypeDescription="Create a new document." ma:contentTypeScope="" ma:versionID="dc6deb05df7d1fcd95eb88bf1a5a26f4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8258fb5370106c49cde09acdb6d5137d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14DA94-487D-4B2D-804D-40BEF622E44E}">
  <ds:schemaRefs>
    <ds:schemaRef ds:uri="http://schemas.microsoft.com/office/2006/metadata/properties"/>
    <ds:schemaRef ds:uri="http://schemas.microsoft.com/office/infopath/2007/PartnerControls"/>
    <ds:schemaRef ds:uri="ead97cfe-a968-427f-b02b-893e6ba0355a"/>
    <ds:schemaRef ds:uri="c53071f4-7f44-43fd-895c-8e7b6a3746b0"/>
  </ds:schemaRefs>
</ds:datastoreItem>
</file>

<file path=customXml/itemProps2.xml><?xml version="1.0" encoding="utf-8"?>
<ds:datastoreItem xmlns:ds="http://schemas.openxmlformats.org/officeDocument/2006/customXml" ds:itemID="{50763011-C8FC-4689-A345-C387E7DD98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58F1CE-9559-45F4-830D-F8C122B213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Microsoft Office PowerPoint</Application>
  <PresentationFormat>Widescreen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Office Theme</vt:lpstr>
      <vt:lpstr>Custom Design</vt:lpstr>
      <vt:lpstr>1_Custom Design</vt:lpstr>
      <vt:lpstr>3_Custom Design</vt:lpstr>
      <vt:lpstr>Meals and snacks</vt:lpstr>
      <vt:lpstr>Meals and snacks</vt:lpstr>
      <vt:lpstr>Pizza</vt:lpstr>
      <vt:lpstr>Fish, wedges and peas</vt:lpstr>
      <vt:lpstr>Sandwich</vt:lpstr>
      <vt:lpstr>Porridge with apricots</vt:lpstr>
      <vt:lpstr>Roast dinner</vt:lpstr>
      <vt:lpstr>Jollof rice, chicken and plantain</vt:lpstr>
      <vt:lpstr>Potato waffle and baked beans</vt:lpstr>
      <vt:lpstr>Grilled fish, potatoes and salad</vt:lpstr>
      <vt:lpstr>Meals and snacks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Alexander White</cp:lastModifiedBy>
  <cp:revision>28</cp:revision>
  <dcterms:created xsi:type="dcterms:W3CDTF">2018-10-10T09:22:08Z</dcterms:created>
  <dcterms:modified xsi:type="dcterms:W3CDTF">2023-10-20T10:49:34Z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