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notesMasterIdLst>
    <p:notesMasterId r:id="rId25"/>
  </p:notesMasterIdLst>
  <p:sldIdLst>
    <p:sldId id="287" r:id="rId10"/>
    <p:sldId id="286" r:id="rId11"/>
    <p:sldId id="293" r:id="rId12"/>
    <p:sldId id="301" r:id="rId13"/>
    <p:sldId id="265" r:id="rId14"/>
    <p:sldId id="264" r:id="rId15"/>
    <p:sldId id="277" r:id="rId16"/>
    <p:sldId id="290" r:id="rId17"/>
    <p:sldId id="288" r:id="rId18"/>
    <p:sldId id="295" r:id="rId19"/>
    <p:sldId id="291" r:id="rId20"/>
    <p:sldId id="302" r:id="rId21"/>
    <p:sldId id="303" r:id="rId22"/>
    <p:sldId id="306" r:id="rId23"/>
    <p:sldId id="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61ADFD-30D5-42D1-98CB-415921B96033}" v="1" dt="2025-08-26T11:09:37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/>
    <p:restoredTop sz="94658"/>
  </p:normalViewPr>
  <p:slideViewPr>
    <p:cSldViewPr snapToGrid="0">
      <p:cViewPr varScale="1">
        <p:scale>
          <a:sx n="59" d="100"/>
          <a:sy n="59" d="100"/>
        </p:scale>
        <p:origin x="624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BE61ADFD-30D5-42D1-98CB-415921B96033}"/>
    <pc:docChg chg="custSel modSld">
      <pc:chgData name="Orla Condon" userId="62ca7181-df71-4740-a21a-4649c658ad3a" providerId="ADAL" clId="{BE61ADFD-30D5-42D1-98CB-415921B96033}" dt="2025-08-27T09:47:59.450" v="25" actId="20577"/>
      <pc:docMkLst>
        <pc:docMk/>
      </pc:docMkLst>
      <pc:sldChg chg="modSp mod">
        <pc:chgData name="Orla Condon" userId="62ca7181-df71-4740-a21a-4649c658ad3a" providerId="ADAL" clId="{BE61ADFD-30D5-42D1-98CB-415921B96033}" dt="2025-08-27T09:47:59.450" v="25" actId="20577"/>
        <pc:sldMkLst>
          <pc:docMk/>
          <pc:sldMk cId="2405921415" sldId="277"/>
        </pc:sldMkLst>
        <pc:spChg chg="mod">
          <ac:chgData name="Orla Condon" userId="62ca7181-df71-4740-a21a-4649c658ad3a" providerId="ADAL" clId="{BE61ADFD-30D5-42D1-98CB-415921B96033}" dt="2025-08-27T09:47:55.176" v="16" actId="20577"/>
          <ac:spMkLst>
            <pc:docMk/>
            <pc:sldMk cId="2405921415" sldId="277"/>
            <ac:spMk id="9" creationId="{7BF61EE0-3814-ADB6-27F8-7114F0D590D4}"/>
          </ac:spMkLst>
        </pc:spChg>
        <pc:spChg chg="mod">
          <ac:chgData name="Orla Condon" userId="62ca7181-df71-4740-a21a-4649c658ad3a" providerId="ADAL" clId="{BE61ADFD-30D5-42D1-98CB-415921B96033}" dt="2025-08-27T09:47:59.450" v="25" actId="20577"/>
          <ac:spMkLst>
            <pc:docMk/>
            <pc:sldMk cId="2405921415" sldId="277"/>
            <ac:spMk id="14" creationId="{A7B7FF5E-28FC-3ED6-0C73-1FB1414D8575}"/>
          </ac:spMkLst>
        </pc:spChg>
      </pc:sldChg>
      <pc:sldChg chg="addSp delSp modSp mod">
        <pc:chgData name="Orla Condon" userId="62ca7181-df71-4740-a21a-4649c658ad3a" providerId="ADAL" clId="{BE61ADFD-30D5-42D1-98CB-415921B96033}" dt="2025-08-26T11:09:46.339" v="7" actId="1076"/>
        <pc:sldMkLst>
          <pc:docMk/>
          <pc:sldMk cId="2283552623" sldId="286"/>
        </pc:sldMkLst>
        <pc:picChg chg="add mod">
          <ac:chgData name="Orla Condon" userId="62ca7181-df71-4740-a21a-4649c658ad3a" providerId="ADAL" clId="{BE61ADFD-30D5-42D1-98CB-415921B96033}" dt="2025-08-26T11:09:46.339" v="7" actId="1076"/>
          <ac:picMkLst>
            <pc:docMk/>
            <pc:sldMk cId="2283552623" sldId="286"/>
            <ac:picMk id="5" creationId="{D629F5B6-7851-DC40-24FF-F9F5FDBF07A5}"/>
          </ac:picMkLst>
        </pc:picChg>
        <pc:picChg chg="del">
          <ac:chgData name="Orla Condon" userId="62ca7181-df71-4740-a21a-4649c658ad3a" providerId="ADAL" clId="{BE61ADFD-30D5-42D1-98CB-415921B96033}" dt="2025-08-26T11:09:23.968" v="0" actId="478"/>
          <ac:picMkLst>
            <pc:docMk/>
            <pc:sldMk cId="2283552623" sldId="286"/>
            <ac:picMk id="7" creationId="{E3895E16-6EEC-69D2-262B-0104CF0A11F0}"/>
          </ac:picMkLst>
        </pc:picChg>
      </pc:sldChg>
    </pc:docChg>
  </pc:docChgLst>
  <pc:docChgLst>
    <pc:chgData name="Orla Condon" userId="62ca7181-df71-4740-a21a-4649c658ad3a" providerId="ADAL" clId="{811A248E-B774-447B-99DB-BD8ABC4D5819}"/>
    <pc:docChg chg="custSel addSld delSld modSld modMainMaster">
      <pc:chgData name="Orla Condon" userId="62ca7181-df71-4740-a21a-4649c658ad3a" providerId="ADAL" clId="{811A248E-B774-447B-99DB-BD8ABC4D5819}" dt="2025-08-08T14:20:42.882" v="258" actId="1076"/>
      <pc:docMkLst>
        <pc:docMk/>
      </pc:docMkLst>
      <pc:sldChg chg="addSp modSp mod">
        <pc:chgData name="Orla Condon" userId="62ca7181-df71-4740-a21a-4649c658ad3a" providerId="ADAL" clId="{811A248E-B774-447B-99DB-BD8ABC4D5819}" dt="2025-08-08T14:05:53.448" v="16" actId="1076"/>
        <pc:sldMkLst>
          <pc:docMk/>
          <pc:sldMk cId="3097634684" sldId="264"/>
        </pc:sldMkLst>
        <pc:picChg chg="add mod">
          <ac:chgData name="Orla Condon" userId="62ca7181-df71-4740-a21a-4649c658ad3a" providerId="ADAL" clId="{811A248E-B774-447B-99DB-BD8ABC4D5819}" dt="2025-08-08T14:05:53.448" v="16" actId="1076"/>
          <ac:picMkLst>
            <pc:docMk/>
            <pc:sldMk cId="3097634684" sldId="264"/>
            <ac:picMk id="7" creationId="{1742F920-2118-71CE-0C4B-0FE2C6CF2DEF}"/>
          </ac:picMkLst>
        </pc:picChg>
      </pc:sldChg>
      <pc:sldChg chg="addSp modSp mod">
        <pc:chgData name="Orla Condon" userId="62ca7181-df71-4740-a21a-4649c658ad3a" providerId="ADAL" clId="{811A248E-B774-447B-99DB-BD8ABC4D5819}" dt="2025-08-08T14:08:25.545" v="22" actId="14100"/>
        <pc:sldMkLst>
          <pc:docMk/>
          <pc:sldMk cId="591552370" sldId="265"/>
        </pc:sldMkLst>
        <pc:picChg chg="add mod">
          <ac:chgData name="Orla Condon" userId="62ca7181-df71-4740-a21a-4649c658ad3a" providerId="ADAL" clId="{811A248E-B774-447B-99DB-BD8ABC4D5819}" dt="2025-08-08T14:08:25.545" v="22" actId="14100"/>
          <ac:picMkLst>
            <pc:docMk/>
            <pc:sldMk cId="591552370" sldId="265"/>
            <ac:picMk id="7" creationId="{E4E30913-9148-F598-FBA2-DB5806C59C27}"/>
          </ac:picMkLst>
        </pc:picChg>
      </pc:sldChg>
      <pc:sldChg chg="del">
        <pc:chgData name="Orla Condon" userId="62ca7181-df71-4740-a21a-4649c658ad3a" providerId="ADAL" clId="{811A248E-B774-447B-99DB-BD8ABC4D5819}" dt="2025-08-08T14:15:18.992" v="109" actId="47"/>
        <pc:sldMkLst>
          <pc:docMk/>
          <pc:sldMk cId="1177146576" sldId="266"/>
        </pc:sldMkLst>
      </pc:sldChg>
      <pc:sldChg chg="addSp delSp modSp mod modAnim">
        <pc:chgData name="Orla Condon" userId="62ca7181-df71-4740-a21a-4649c658ad3a" providerId="ADAL" clId="{811A248E-B774-447B-99DB-BD8ABC4D5819}" dt="2025-08-08T14:12:38.310" v="85" actId="1076"/>
        <pc:sldMkLst>
          <pc:docMk/>
          <pc:sldMk cId="2405921415" sldId="277"/>
        </pc:sldMkLst>
        <pc:spChg chg="mod">
          <ac:chgData name="Orla Condon" userId="62ca7181-df71-4740-a21a-4649c658ad3a" providerId="ADAL" clId="{811A248E-B774-447B-99DB-BD8ABC4D5819}" dt="2025-08-08T14:10:49.945" v="72" actId="1076"/>
          <ac:spMkLst>
            <pc:docMk/>
            <pc:sldMk cId="2405921415" sldId="277"/>
            <ac:spMk id="6" creationId="{00000000-0000-0000-0000-000000000000}"/>
          </ac:spMkLst>
        </pc:spChg>
        <pc:spChg chg="mod">
          <ac:chgData name="Orla Condon" userId="62ca7181-df71-4740-a21a-4649c658ad3a" providerId="ADAL" clId="{811A248E-B774-447B-99DB-BD8ABC4D5819}" dt="2025-08-08T14:09:40.478" v="57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811A248E-B774-447B-99DB-BD8ABC4D5819}" dt="2025-08-08T14:10:08.860" v="62" actId="1076"/>
          <ac:spMkLst>
            <pc:docMk/>
            <pc:sldMk cId="2405921415" sldId="277"/>
            <ac:spMk id="9" creationId="{7BF61EE0-3814-ADB6-27F8-7114F0D590D4}"/>
          </ac:spMkLst>
        </pc:spChg>
        <pc:spChg chg="mod">
          <ac:chgData name="Orla Condon" userId="62ca7181-df71-4740-a21a-4649c658ad3a" providerId="ADAL" clId="{811A248E-B774-447B-99DB-BD8ABC4D5819}" dt="2025-08-08T14:11:43.184" v="76" actId="1076"/>
          <ac:spMkLst>
            <pc:docMk/>
            <pc:sldMk cId="2405921415" sldId="277"/>
            <ac:spMk id="14" creationId="{A7B7FF5E-28FC-3ED6-0C73-1FB1414D8575}"/>
          </ac:spMkLst>
        </pc:spChg>
        <pc:picChg chg="add mod">
          <ac:chgData name="Orla Condon" userId="62ca7181-df71-4740-a21a-4649c658ad3a" providerId="ADAL" clId="{811A248E-B774-447B-99DB-BD8ABC4D5819}" dt="2025-08-08T14:11:45.848" v="77" actId="1076"/>
          <ac:picMkLst>
            <pc:docMk/>
            <pc:sldMk cId="2405921415" sldId="277"/>
            <ac:picMk id="2" creationId="{63C4F502-CCC7-4A58-FB98-43F871E79DE6}"/>
          </ac:picMkLst>
        </pc:picChg>
        <pc:picChg chg="mod">
          <ac:chgData name="Orla Condon" userId="62ca7181-df71-4740-a21a-4649c658ad3a" providerId="ADAL" clId="{811A248E-B774-447B-99DB-BD8ABC4D5819}" dt="2025-08-08T14:09:50.928" v="58" actId="1076"/>
          <ac:picMkLst>
            <pc:docMk/>
            <pc:sldMk cId="2405921415" sldId="277"/>
            <ac:picMk id="3" creationId="{243283ED-25F5-7C83-869A-4F5BB8BE1627}"/>
          </ac:picMkLst>
        </pc:picChg>
        <pc:picChg chg="mod">
          <ac:chgData name="Orla Condon" userId="62ca7181-df71-4740-a21a-4649c658ad3a" providerId="ADAL" clId="{811A248E-B774-447B-99DB-BD8ABC4D5819}" dt="2025-08-08T14:10:46.795" v="71" actId="14100"/>
          <ac:picMkLst>
            <pc:docMk/>
            <pc:sldMk cId="2405921415" sldId="277"/>
            <ac:picMk id="8" creationId="{B7727599-E54B-3623-380E-63E09B1F4CF0}"/>
          </ac:picMkLst>
        </pc:picChg>
        <pc:picChg chg="mod">
          <ac:chgData name="Orla Condon" userId="62ca7181-df71-4740-a21a-4649c658ad3a" providerId="ADAL" clId="{811A248E-B774-447B-99DB-BD8ABC4D5819}" dt="2025-08-08T14:09:27.712" v="35" actId="1076"/>
          <ac:picMkLst>
            <pc:docMk/>
            <pc:sldMk cId="2405921415" sldId="277"/>
            <ac:picMk id="10" creationId="{489B56F3-CB7F-895F-4A72-5C14FFAF105A}"/>
          </ac:picMkLst>
        </pc:picChg>
        <pc:picChg chg="add mod">
          <ac:chgData name="Orla Condon" userId="62ca7181-df71-4740-a21a-4649c658ad3a" providerId="ADAL" clId="{811A248E-B774-447B-99DB-BD8ABC4D5819}" dt="2025-08-08T14:12:38.310" v="85" actId="1076"/>
          <ac:picMkLst>
            <pc:docMk/>
            <pc:sldMk cId="2405921415" sldId="277"/>
            <ac:picMk id="12" creationId="{16DBE1BD-AE68-6F3E-28B7-2063113692A2}"/>
          </ac:picMkLst>
        </pc:picChg>
        <pc:picChg chg="mod">
          <ac:chgData name="Orla Condon" userId="62ca7181-df71-4740-a21a-4649c658ad3a" providerId="ADAL" clId="{811A248E-B774-447B-99DB-BD8ABC4D5819}" dt="2025-08-08T14:11:48.728" v="78" actId="1076"/>
          <ac:picMkLst>
            <pc:docMk/>
            <pc:sldMk cId="2405921415" sldId="277"/>
            <ac:picMk id="13" creationId="{B6F0FC99-E793-71CE-929C-C21D8EF9DA2B}"/>
          </ac:picMkLst>
        </pc:picChg>
      </pc:sldChg>
      <pc:sldChg chg="addSp modSp mod">
        <pc:chgData name="Orla Condon" userId="62ca7181-df71-4740-a21a-4649c658ad3a" providerId="ADAL" clId="{811A248E-B774-447B-99DB-BD8ABC4D5819}" dt="2025-08-08T14:08:57.275" v="34" actId="1076"/>
        <pc:sldMkLst>
          <pc:docMk/>
          <pc:sldMk cId="2283552623" sldId="286"/>
        </pc:sldMkLst>
        <pc:spChg chg="add mod">
          <ac:chgData name="Orla Condon" userId="62ca7181-df71-4740-a21a-4649c658ad3a" providerId="ADAL" clId="{811A248E-B774-447B-99DB-BD8ABC4D5819}" dt="2025-08-08T14:08:57.275" v="34" actId="1076"/>
          <ac:spMkLst>
            <pc:docMk/>
            <pc:sldMk cId="2283552623" sldId="286"/>
            <ac:spMk id="2" creationId="{B70A7F5C-BB91-BD9B-F50C-ED7FEE227F9C}"/>
          </ac:spMkLst>
        </pc:spChg>
        <pc:spChg chg="mod">
          <ac:chgData name="Orla Condon" userId="62ca7181-df71-4740-a21a-4649c658ad3a" providerId="ADAL" clId="{811A248E-B774-447B-99DB-BD8ABC4D5819}" dt="2025-08-08T13:59:30.804" v="1" actId="20577"/>
          <ac:spMkLst>
            <pc:docMk/>
            <pc:sldMk cId="2283552623" sldId="286"/>
            <ac:spMk id="4" creationId="{539D02FA-F5AB-5842-4743-D1E280C2C349}"/>
          </ac:spMkLst>
        </pc:spChg>
        <pc:picChg chg="mod">
          <ac:chgData name="Orla Condon" userId="62ca7181-df71-4740-a21a-4649c658ad3a" providerId="ADAL" clId="{811A248E-B774-447B-99DB-BD8ABC4D5819}" dt="2025-08-08T13:59:40.026" v="4" actId="1076"/>
          <ac:picMkLst>
            <pc:docMk/>
            <pc:sldMk cId="2283552623" sldId="286"/>
            <ac:picMk id="8" creationId="{06B79D25-57DD-BBAC-F94D-D2CF24FBFCE3}"/>
          </ac:picMkLst>
        </pc:picChg>
      </pc:sldChg>
      <pc:sldChg chg="addSp delSp modSp mod">
        <pc:chgData name="Orla Condon" userId="62ca7181-df71-4740-a21a-4649c658ad3a" providerId="ADAL" clId="{811A248E-B774-447B-99DB-BD8ABC4D5819}" dt="2025-08-08T14:13:53.402" v="97" actId="14100"/>
        <pc:sldMkLst>
          <pc:docMk/>
          <pc:sldMk cId="3210204150" sldId="288"/>
        </pc:sldMkLst>
      </pc:sldChg>
      <pc:sldChg chg="modSp mod">
        <pc:chgData name="Orla Condon" userId="62ca7181-df71-4740-a21a-4649c658ad3a" providerId="ADAL" clId="{811A248E-B774-447B-99DB-BD8ABC4D5819}" dt="2025-08-08T14:13:01.261" v="87" actId="1076"/>
        <pc:sldMkLst>
          <pc:docMk/>
          <pc:sldMk cId="3181331775" sldId="290"/>
        </pc:sldMkLst>
        <pc:spChg chg="mod">
          <ac:chgData name="Orla Condon" userId="62ca7181-df71-4740-a21a-4649c658ad3a" providerId="ADAL" clId="{811A248E-B774-447B-99DB-BD8ABC4D5819}" dt="2025-08-08T14:12:57.957" v="86" actId="948"/>
          <ac:spMkLst>
            <pc:docMk/>
            <pc:sldMk cId="3181331775" sldId="290"/>
            <ac:spMk id="5" creationId="{0B927E3C-78AB-FDEC-C1B7-C65A78992698}"/>
          </ac:spMkLst>
        </pc:spChg>
        <pc:picChg chg="mod">
          <ac:chgData name="Orla Condon" userId="62ca7181-df71-4740-a21a-4649c658ad3a" providerId="ADAL" clId="{811A248E-B774-447B-99DB-BD8ABC4D5819}" dt="2025-08-08T14:13:01.261" v="87" actId="1076"/>
          <ac:picMkLst>
            <pc:docMk/>
            <pc:sldMk cId="3181331775" sldId="290"/>
            <ac:picMk id="7" creationId="{42D18E8C-C546-48AB-7FDC-2CA2B28B4B69}"/>
          </ac:picMkLst>
        </pc:picChg>
      </pc:sldChg>
      <pc:sldChg chg="modSp mod">
        <pc:chgData name="Orla Condon" userId="62ca7181-df71-4740-a21a-4649c658ad3a" providerId="ADAL" clId="{811A248E-B774-447B-99DB-BD8ABC4D5819}" dt="2025-08-08T13:59:44.320" v="6" actId="20577"/>
        <pc:sldMkLst>
          <pc:docMk/>
          <pc:sldMk cId="4151420698" sldId="293"/>
        </pc:sldMkLst>
        <pc:spChg chg="mod">
          <ac:chgData name="Orla Condon" userId="62ca7181-df71-4740-a21a-4649c658ad3a" providerId="ADAL" clId="{811A248E-B774-447B-99DB-BD8ABC4D5819}" dt="2025-08-08T13:59:44.320" v="6" actId="20577"/>
          <ac:spMkLst>
            <pc:docMk/>
            <pc:sldMk cId="4151420698" sldId="293"/>
            <ac:spMk id="2" creationId="{7EA12213-7B63-B24D-8D2F-78021A4CACAC}"/>
          </ac:spMkLst>
        </pc:spChg>
      </pc:sldChg>
      <pc:sldChg chg="addSp delSp modSp mod">
        <pc:chgData name="Orla Condon" userId="62ca7181-df71-4740-a21a-4649c658ad3a" providerId="ADAL" clId="{811A248E-B774-447B-99DB-BD8ABC4D5819}" dt="2025-08-08T14:15:11.614" v="108" actId="1076"/>
        <pc:sldMkLst>
          <pc:docMk/>
          <pc:sldMk cId="391515328" sldId="295"/>
        </pc:sldMkLst>
        <pc:spChg chg="mod">
          <ac:chgData name="Orla Condon" userId="62ca7181-df71-4740-a21a-4649c658ad3a" providerId="ADAL" clId="{811A248E-B774-447B-99DB-BD8ABC4D5819}" dt="2025-08-08T14:13:57.656" v="99" actId="20577"/>
          <ac:spMkLst>
            <pc:docMk/>
            <pc:sldMk cId="391515328" sldId="295"/>
            <ac:spMk id="2" creationId="{5F1031F1-B4EF-4BE2-152D-BC4D74CAA0EA}"/>
          </ac:spMkLst>
        </pc:spChg>
        <pc:picChg chg="add mod">
          <ac:chgData name="Orla Condon" userId="62ca7181-df71-4740-a21a-4649c658ad3a" providerId="ADAL" clId="{811A248E-B774-447B-99DB-BD8ABC4D5819}" dt="2025-08-08T14:15:11.614" v="108" actId="1076"/>
          <ac:picMkLst>
            <pc:docMk/>
            <pc:sldMk cId="391515328" sldId="295"/>
            <ac:picMk id="7" creationId="{67D5D203-2271-D615-D736-F65F5BAA7AE5}"/>
          </ac:picMkLst>
        </pc:picChg>
      </pc:sldChg>
      <pc:sldChg chg="modAnim">
        <pc:chgData name="Orla Condon" userId="62ca7181-df71-4740-a21a-4649c658ad3a" providerId="ADAL" clId="{811A248E-B774-447B-99DB-BD8ABC4D5819}" dt="2025-08-08T14:00:26.536" v="9"/>
        <pc:sldMkLst>
          <pc:docMk/>
          <pc:sldMk cId="1207270881" sldId="301"/>
        </pc:sldMkLst>
      </pc:sldChg>
      <pc:sldChg chg="addSp delSp modSp add mod">
        <pc:chgData name="Orla Condon" userId="62ca7181-df71-4740-a21a-4649c658ad3a" providerId="ADAL" clId="{811A248E-B774-447B-99DB-BD8ABC4D5819}" dt="2025-08-08T14:16:04.225" v="134" actId="1076"/>
        <pc:sldMkLst>
          <pc:docMk/>
          <pc:sldMk cId="4036156579" sldId="305"/>
        </pc:sldMkLst>
        <pc:spChg chg="mod">
          <ac:chgData name="Orla Condon" userId="62ca7181-df71-4740-a21a-4649c658ad3a" providerId="ADAL" clId="{811A248E-B774-447B-99DB-BD8ABC4D5819}" dt="2025-08-08T14:15:38.169" v="129" actId="20577"/>
          <ac:spMkLst>
            <pc:docMk/>
            <pc:sldMk cId="4036156579" sldId="305"/>
            <ac:spMk id="2" creationId="{0FCD524F-8820-D3BD-7500-A29D8E180ED6}"/>
          </ac:spMkLst>
        </pc:spChg>
        <pc:picChg chg="add mod">
          <ac:chgData name="Orla Condon" userId="62ca7181-df71-4740-a21a-4649c658ad3a" providerId="ADAL" clId="{811A248E-B774-447B-99DB-BD8ABC4D5819}" dt="2025-08-08T14:16:04.225" v="134" actId="1076"/>
          <ac:picMkLst>
            <pc:docMk/>
            <pc:sldMk cId="4036156579" sldId="305"/>
            <ac:picMk id="4" creationId="{C93F24E3-65B2-B6BF-D148-3B73174959DD}"/>
          </ac:picMkLst>
        </pc:picChg>
      </pc:sldChg>
      <pc:sldChg chg="addSp delSp modSp add mod">
        <pc:chgData name="Orla Condon" userId="62ca7181-df71-4740-a21a-4649c658ad3a" providerId="ADAL" clId="{811A248E-B774-447B-99DB-BD8ABC4D5819}" dt="2025-08-08T14:20:15.343" v="240" actId="1076"/>
        <pc:sldMkLst>
          <pc:docMk/>
          <pc:sldMk cId="472129049" sldId="306"/>
        </pc:sldMkLst>
        <pc:spChg chg="add mod">
          <ac:chgData name="Orla Condon" userId="62ca7181-df71-4740-a21a-4649c658ad3a" providerId="ADAL" clId="{811A248E-B774-447B-99DB-BD8ABC4D5819}" dt="2025-08-08T14:18:56.953" v="238" actId="255"/>
          <ac:spMkLst>
            <pc:docMk/>
            <pc:sldMk cId="472129049" sldId="306"/>
            <ac:spMk id="3" creationId="{2FF08588-3B8B-35B2-7800-28983D5FD8B4}"/>
          </ac:spMkLst>
        </pc:spChg>
        <pc:picChg chg="add mod">
          <ac:chgData name="Orla Condon" userId="62ca7181-df71-4740-a21a-4649c658ad3a" providerId="ADAL" clId="{811A248E-B774-447B-99DB-BD8ABC4D5819}" dt="2025-08-08T14:20:15.343" v="240" actId="1076"/>
          <ac:picMkLst>
            <pc:docMk/>
            <pc:sldMk cId="472129049" sldId="306"/>
            <ac:picMk id="7" creationId="{68B8278C-4DF3-8392-82CD-010B796C5623}"/>
          </ac:picMkLst>
        </pc:picChg>
      </pc:sldChg>
      <pc:sldMasterChg chg="modSp mod">
        <pc:chgData name="Orla Condon" userId="62ca7181-df71-4740-a21a-4649c658ad3a" providerId="ADAL" clId="{811A248E-B774-447B-99DB-BD8ABC4D5819}" dt="2025-08-08T14:20:42.882" v="258" actId="1076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811A248E-B774-447B-99DB-BD8ABC4D5819}" dt="2025-08-08T14:20:42.882" v="258" actId="1076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rances Meek" userId="f3af35cc-3229-46e1-af36-3525661cfbd3" providerId="ADAL" clId="{E8451BAD-91CC-4064-AECF-4FE3BA6E59B3}"/>
    <pc:docChg chg="undo custSel modSld">
      <pc:chgData name="Frances Meek" userId="f3af35cc-3229-46e1-af36-3525661cfbd3" providerId="ADAL" clId="{E8451BAD-91CC-4064-AECF-4FE3BA6E59B3}" dt="2025-08-13T15:31:06.511" v="390"/>
      <pc:docMkLst>
        <pc:docMk/>
      </pc:docMkLst>
      <pc:sldChg chg="addSp delSp modSp mod">
        <pc:chgData name="Frances Meek" userId="f3af35cc-3229-46e1-af36-3525661cfbd3" providerId="ADAL" clId="{E8451BAD-91CC-4064-AECF-4FE3BA6E59B3}" dt="2025-08-13T15:20:21.443" v="74" actId="1076"/>
        <pc:sldMkLst>
          <pc:docMk/>
          <pc:sldMk cId="3210204150" sldId="288"/>
        </pc:sldMkLst>
        <pc:spChg chg="mod">
          <ac:chgData name="Frances Meek" userId="f3af35cc-3229-46e1-af36-3525661cfbd3" providerId="ADAL" clId="{E8451BAD-91CC-4064-AECF-4FE3BA6E59B3}" dt="2025-08-13T15:15:04.422" v="59" actId="14100"/>
          <ac:spMkLst>
            <pc:docMk/>
            <pc:sldMk cId="3210204150" sldId="288"/>
            <ac:spMk id="4" creationId="{0E3232C1-A2C9-E67A-8053-FA780B5DEAE7}"/>
          </ac:spMkLst>
        </pc:spChg>
        <pc:spChg chg="mod">
          <ac:chgData name="Frances Meek" userId="f3af35cc-3229-46e1-af36-3525661cfbd3" providerId="ADAL" clId="{E8451BAD-91CC-4064-AECF-4FE3BA6E59B3}" dt="2025-08-13T15:14:55.782" v="57" actId="14100"/>
          <ac:spMkLst>
            <pc:docMk/>
            <pc:sldMk cId="3210204150" sldId="288"/>
            <ac:spMk id="10" creationId="{105AD2C3-3977-79F4-7A2B-483785D1D744}"/>
          </ac:spMkLst>
        </pc:spChg>
        <pc:picChg chg="add mod">
          <ac:chgData name="Frances Meek" userId="f3af35cc-3229-46e1-af36-3525661cfbd3" providerId="ADAL" clId="{E8451BAD-91CC-4064-AECF-4FE3BA6E59B3}" dt="2025-08-13T15:20:21.443" v="74" actId="1076"/>
          <ac:picMkLst>
            <pc:docMk/>
            <pc:sldMk cId="3210204150" sldId="288"/>
            <ac:picMk id="8" creationId="{ED715575-F2C1-4697-192A-9D4407D2002D}"/>
          </ac:picMkLst>
        </pc:picChg>
        <pc:picChg chg="add mod">
          <ac:chgData name="Frances Meek" userId="f3af35cc-3229-46e1-af36-3525661cfbd3" providerId="ADAL" clId="{E8451BAD-91CC-4064-AECF-4FE3BA6E59B3}" dt="2025-08-13T15:20:20.502" v="73" actId="1076"/>
          <ac:picMkLst>
            <pc:docMk/>
            <pc:sldMk cId="3210204150" sldId="288"/>
            <ac:picMk id="11" creationId="{E1F6E1DA-E693-6920-6822-A162DE4BD4B4}"/>
          </ac:picMkLst>
        </pc:picChg>
      </pc:sldChg>
      <pc:sldChg chg="addSp modSp mod">
        <pc:chgData name="Frances Meek" userId="f3af35cc-3229-46e1-af36-3525661cfbd3" providerId="ADAL" clId="{E8451BAD-91CC-4064-AECF-4FE3BA6E59B3}" dt="2025-08-13T15:25:48.806" v="128" actId="1076"/>
        <pc:sldMkLst>
          <pc:docMk/>
          <pc:sldMk cId="3500069267" sldId="291"/>
        </pc:sldMkLst>
        <pc:graphicFrameChg chg="mod modGraphic">
          <ac:chgData name="Frances Meek" userId="f3af35cc-3229-46e1-af36-3525661cfbd3" providerId="ADAL" clId="{E8451BAD-91CC-4064-AECF-4FE3BA6E59B3}" dt="2025-08-13T15:25:48.806" v="128" actId="1076"/>
          <ac:graphicFrameMkLst>
            <pc:docMk/>
            <pc:sldMk cId="3500069267" sldId="291"/>
            <ac:graphicFrameMk id="5" creationId="{88BC69C1-EABD-4D89-53FA-A053CB183E62}"/>
          </ac:graphicFrameMkLst>
        </pc:graphicFrameChg>
        <pc:picChg chg="add mod">
          <ac:chgData name="Frances Meek" userId="f3af35cc-3229-46e1-af36-3525661cfbd3" providerId="ADAL" clId="{E8451BAD-91CC-4064-AECF-4FE3BA6E59B3}" dt="2025-08-13T15:24:11.306" v="112" actId="1076"/>
          <ac:picMkLst>
            <pc:docMk/>
            <pc:sldMk cId="3500069267" sldId="291"/>
            <ac:picMk id="2" creationId="{5B0AF013-55A7-385D-CF3F-84266D41DAFF}"/>
          </ac:picMkLst>
        </pc:picChg>
        <pc:picChg chg="add mod">
          <ac:chgData name="Frances Meek" userId="f3af35cc-3229-46e1-af36-3525661cfbd3" providerId="ADAL" clId="{E8451BAD-91CC-4064-AECF-4FE3BA6E59B3}" dt="2025-08-13T15:24:43.788" v="114" actId="1076"/>
          <ac:picMkLst>
            <pc:docMk/>
            <pc:sldMk cId="3500069267" sldId="291"/>
            <ac:picMk id="6" creationId="{686CAE04-CC9F-7D59-917B-6458DD928227}"/>
          </ac:picMkLst>
        </pc:picChg>
        <pc:picChg chg="add mod">
          <ac:chgData name="Frances Meek" userId="f3af35cc-3229-46e1-af36-3525661cfbd3" providerId="ADAL" clId="{E8451BAD-91CC-4064-AECF-4FE3BA6E59B3}" dt="2025-08-13T15:25:07.597" v="116" actId="1076"/>
          <ac:picMkLst>
            <pc:docMk/>
            <pc:sldMk cId="3500069267" sldId="291"/>
            <ac:picMk id="7" creationId="{6E2C5B73-A905-EB90-CE19-9BBB28D2697E}"/>
          </ac:picMkLst>
        </pc:picChg>
      </pc:sldChg>
      <pc:sldChg chg="modSp mod">
        <pc:chgData name="Frances Meek" userId="f3af35cc-3229-46e1-af36-3525661cfbd3" providerId="ADAL" clId="{E8451BAD-91CC-4064-AECF-4FE3BA6E59B3}" dt="2025-08-13T15:11:39.954" v="14" actId="20577"/>
        <pc:sldMkLst>
          <pc:docMk/>
          <pc:sldMk cId="4151420698" sldId="293"/>
        </pc:sldMkLst>
        <pc:spChg chg="mod">
          <ac:chgData name="Frances Meek" userId="f3af35cc-3229-46e1-af36-3525661cfbd3" providerId="ADAL" clId="{E8451BAD-91CC-4064-AECF-4FE3BA6E59B3}" dt="2025-08-13T15:11:39.954" v="14" actId="20577"/>
          <ac:spMkLst>
            <pc:docMk/>
            <pc:sldMk cId="4151420698" sldId="293"/>
            <ac:spMk id="3" creationId="{68AD620E-7639-7D46-9BEB-D3D28F50A1EC}"/>
          </ac:spMkLst>
        </pc:spChg>
      </pc:sldChg>
      <pc:sldChg chg="modSp mod">
        <pc:chgData name="Frances Meek" userId="f3af35cc-3229-46e1-af36-3525661cfbd3" providerId="ADAL" clId="{E8451BAD-91CC-4064-AECF-4FE3BA6E59B3}" dt="2025-08-13T15:20:56.302" v="106" actId="20577"/>
        <pc:sldMkLst>
          <pc:docMk/>
          <pc:sldMk cId="391515328" sldId="295"/>
        </pc:sldMkLst>
        <pc:spChg chg="mod">
          <ac:chgData name="Frances Meek" userId="f3af35cc-3229-46e1-af36-3525661cfbd3" providerId="ADAL" clId="{E8451BAD-91CC-4064-AECF-4FE3BA6E59B3}" dt="2025-08-13T15:20:56.302" v="106" actId="20577"/>
          <ac:spMkLst>
            <pc:docMk/>
            <pc:sldMk cId="391515328" sldId="295"/>
            <ac:spMk id="8" creationId="{78B7704F-C943-29A7-6A3A-1AD4C02B1384}"/>
          </ac:spMkLst>
        </pc:spChg>
      </pc:sldChg>
      <pc:sldChg chg="modSp">
        <pc:chgData name="Frances Meek" userId="f3af35cc-3229-46e1-af36-3525661cfbd3" providerId="ADAL" clId="{E8451BAD-91CC-4064-AECF-4FE3BA6E59B3}" dt="2025-08-13T15:12:41.755" v="51" actId="20577"/>
        <pc:sldMkLst>
          <pc:docMk/>
          <pc:sldMk cId="1207270881" sldId="301"/>
        </pc:sldMkLst>
        <pc:spChg chg="mod">
          <ac:chgData name="Frances Meek" userId="f3af35cc-3229-46e1-af36-3525661cfbd3" providerId="ADAL" clId="{E8451BAD-91CC-4064-AECF-4FE3BA6E59B3}" dt="2025-08-13T15:12:41.755" v="51" actId="20577"/>
          <ac:spMkLst>
            <pc:docMk/>
            <pc:sldMk cId="1207270881" sldId="301"/>
            <ac:spMk id="3" creationId="{A671C2AD-511F-3BFA-9461-3E33F5B94ED4}"/>
          </ac:spMkLst>
        </pc:spChg>
      </pc:sldChg>
      <pc:sldChg chg="addSp modSp mod">
        <pc:chgData name="Frances Meek" userId="f3af35cc-3229-46e1-af36-3525661cfbd3" providerId="ADAL" clId="{E8451BAD-91CC-4064-AECF-4FE3BA6E59B3}" dt="2025-08-13T15:27:08.222" v="145" actId="20577"/>
        <pc:sldMkLst>
          <pc:docMk/>
          <pc:sldMk cId="1223028585" sldId="302"/>
        </pc:sldMkLst>
        <pc:graphicFrameChg chg="modGraphic">
          <ac:chgData name="Frances Meek" userId="f3af35cc-3229-46e1-af36-3525661cfbd3" providerId="ADAL" clId="{E8451BAD-91CC-4064-AECF-4FE3BA6E59B3}" dt="2025-08-13T15:27:08.222" v="145" actId="20577"/>
          <ac:graphicFrameMkLst>
            <pc:docMk/>
            <pc:sldMk cId="1223028585" sldId="302"/>
            <ac:graphicFrameMk id="5" creationId="{FC88D1DD-ED64-FC7F-215C-AC57C5CDC1A7}"/>
          </ac:graphicFrameMkLst>
        </pc:graphicFrameChg>
        <pc:picChg chg="add mod">
          <ac:chgData name="Frances Meek" userId="f3af35cc-3229-46e1-af36-3525661cfbd3" providerId="ADAL" clId="{E8451BAD-91CC-4064-AECF-4FE3BA6E59B3}" dt="2025-08-13T15:26:21.057" v="129"/>
          <ac:picMkLst>
            <pc:docMk/>
            <pc:sldMk cId="1223028585" sldId="302"/>
            <ac:picMk id="26" creationId="{2B98E39E-79E1-0E64-CC3F-6E7D59C1107F}"/>
          </ac:picMkLst>
        </pc:picChg>
        <pc:picChg chg="add mod">
          <ac:chgData name="Frances Meek" userId="f3af35cc-3229-46e1-af36-3525661cfbd3" providerId="ADAL" clId="{E8451BAD-91CC-4064-AECF-4FE3BA6E59B3}" dt="2025-08-13T15:26:31.945" v="132"/>
          <ac:picMkLst>
            <pc:docMk/>
            <pc:sldMk cId="1223028585" sldId="302"/>
            <ac:picMk id="27" creationId="{25F2EC79-1BB8-C257-7766-0B13C470FDDC}"/>
          </ac:picMkLst>
        </pc:picChg>
        <pc:picChg chg="add mod">
          <ac:chgData name="Frances Meek" userId="f3af35cc-3229-46e1-af36-3525661cfbd3" providerId="ADAL" clId="{E8451BAD-91CC-4064-AECF-4FE3BA6E59B3}" dt="2025-08-13T15:26:41.556" v="133"/>
          <ac:picMkLst>
            <pc:docMk/>
            <pc:sldMk cId="1223028585" sldId="302"/>
            <ac:picMk id="28" creationId="{01DEC8A0-CDA1-8900-9A49-CA06A87BBE04}"/>
          </ac:picMkLst>
        </pc:picChg>
      </pc:sldChg>
      <pc:sldChg chg="modSp mod">
        <pc:chgData name="Frances Meek" userId="f3af35cc-3229-46e1-af36-3525661cfbd3" providerId="ADAL" clId="{E8451BAD-91CC-4064-AECF-4FE3BA6E59B3}" dt="2025-08-13T15:27:31.482" v="153" actId="20577"/>
        <pc:sldMkLst>
          <pc:docMk/>
          <pc:sldMk cId="3713966731" sldId="303"/>
        </pc:sldMkLst>
        <pc:graphicFrameChg chg="modGraphic">
          <ac:chgData name="Frances Meek" userId="f3af35cc-3229-46e1-af36-3525661cfbd3" providerId="ADAL" clId="{E8451BAD-91CC-4064-AECF-4FE3BA6E59B3}" dt="2025-08-13T15:27:31.482" v="153" actId="20577"/>
          <ac:graphicFrameMkLst>
            <pc:docMk/>
            <pc:sldMk cId="3713966731" sldId="303"/>
            <ac:graphicFrameMk id="5" creationId="{5F8E404C-3A8B-0BE7-6E09-85A563FB89BF}"/>
          </ac:graphicFrameMkLst>
        </pc:graphicFrameChg>
      </pc:sldChg>
      <pc:sldChg chg="modAnim">
        <pc:chgData name="Frances Meek" userId="f3af35cc-3229-46e1-af36-3525661cfbd3" providerId="ADAL" clId="{E8451BAD-91CC-4064-AECF-4FE3BA6E59B3}" dt="2025-08-13T15:31:06.511" v="390"/>
        <pc:sldMkLst>
          <pc:docMk/>
          <pc:sldMk cId="4036156579" sldId="305"/>
        </pc:sldMkLst>
      </pc:sldChg>
      <pc:sldChg chg="modSp mod">
        <pc:chgData name="Frances Meek" userId="f3af35cc-3229-46e1-af36-3525661cfbd3" providerId="ADAL" clId="{E8451BAD-91CC-4064-AECF-4FE3BA6E59B3}" dt="2025-08-13T15:30:40.269" v="388" actId="20577"/>
        <pc:sldMkLst>
          <pc:docMk/>
          <pc:sldMk cId="472129049" sldId="306"/>
        </pc:sldMkLst>
        <pc:spChg chg="mod">
          <ac:chgData name="Frances Meek" userId="f3af35cc-3229-46e1-af36-3525661cfbd3" providerId="ADAL" clId="{E8451BAD-91CC-4064-AECF-4FE3BA6E59B3}" dt="2025-08-13T15:30:40.269" v="388" actId="20577"/>
          <ac:spMkLst>
            <pc:docMk/>
            <pc:sldMk cId="472129049" sldId="306"/>
            <ac:spMk id="3" creationId="{2FF08588-3B8B-35B2-7800-28983D5FD8B4}"/>
          </ac:spMkLst>
        </pc:spChg>
        <pc:picChg chg="mod">
          <ac:chgData name="Frances Meek" userId="f3af35cc-3229-46e1-af36-3525661cfbd3" providerId="ADAL" clId="{E8451BAD-91CC-4064-AECF-4FE3BA6E59B3}" dt="2025-08-13T15:28:11.175" v="162" actId="692"/>
          <ac:picMkLst>
            <pc:docMk/>
            <pc:sldMk cId="472129049" sldId="306"/>
            <ac:picMk id="7" creationId="{68B8278C-4DF3-8392-82CD-010B796C56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1DE4A-D90C-4FFE-9E2F-28386BBFEF35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1875A-BAB7-463B-8EDA-D9DA3329E6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17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vegetable-soup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9511" y="6424111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 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Vegetable soup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nmslpget/tasting-commercial-soups-ws-1416c.docx" TargetMode="External"/><Relationship Id="rId2" Type="http://schemas.openxmlformats.org/officeDocument/2006/relationships/hyperlink" Target="https://www.foodafactoflife.org.uk/media/jmlpzvid/fruit-and-veg-ko-1114.doc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hyperlink" Target="https://www.foodafactoflife.org.uk/media/cnkhrbel/ingredients-that-thicken-soup-investigation-1416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https://www.youtube.com/embed/DB8o-vqGknA?feature=oembed" TargetMode="External"/><Relationship Id="rId1" Type="http://schemas.openxmlformats.org/officeDocument/2006/relationships/video" Target="https://www.youtube.com/embed/TIY--kDglfY?feature=oembed" TargetMode="External"/><Relationship Id="rId6" Type="http://schemas.openxmlformats.org/officeDocument/2006/relationships/hyperlink" Target="https://youtu.be/DB8o-vqGknA" TargetMode="External"/><Relationship Id="rId5" Type="http://schemas.openxmlformats.org/officeDocument/2006/relationships/image" Target="../media/image10.jpg"/><Relationship Id="rId10" Type="http://schemas.openxmlformats.org/officeDocument/2006/relationships/image" Target="../media/image14.jpeg"/><Relationship Id="rId4" Type="http://schemas.openxmlformats.org/officeDocument/2006/relationships/hyperlink" Target="https://youtu.be/TIY--kDglfY" TargetMode="Externa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GB" dirty="0"/>
              <a:t>Vegetable soup </a:t>
            </a:r>
            <a:endParaRPr lang="en-GB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Complexity: medium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5231524" cy="3600000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AutoShape 1" descr="sliced sweet potato">
            <a:extLst>
              <a:ext uri="{FF2B5EF4-FFF2-40B4-BE49-F238E27FC236}">
                <a16:creationId xmlns:a16="http://schemas.microsoft.com/office/drawing/2014/main" id="{337CF279-4C7A-652A-B2DD-EE4137E5BF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7704F-C943-29A7-6A3A-1AD4C02B1384}"/>
              </a:ext>
            </a:extLst>
          </p:cNvPr>
          <p:cNvSpPr txBox="1"/>
          <p:nvPr/>
        </p:nvSpPr>
        <p:spPr>
          <a:xfrm>
            <a:off x="1169274" y="2283798"/>
            <a:ext cx="49267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Gelatinisation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When starch (found in root vegetables such as potatoes) is mixed with water and heated, the starch granules swell and eventually rupture, absorbing liquid, which thickens the mixture.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owl of soup with a leafy green leaf&#10;&#10;AI-generated content may be incorrect.">
            <a:extLst>
              <a:ext uri="{FF2B5EF4-FFF2-40B4-BE49-F238E27FC236}">
                <a16:creationId xmlns:a16="http://schemas.microsoft.com/office/drawing/2014/main" id="{67D5D203-2271-D615-D736-F65F5BAA7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29" y="2142284"/>
            <a:ext cx="3755571" cy="30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Google Shape;1186;p104">
            <a:extLst>
              <a:ext uri="{FF2B5EF4-FFF2-40B4-BE49-F238E27FC236}">
                <a16:creationId xmlns:a16="http://schemas.microsoft.com/office/drawing/2014/main" id="{60E8AB35-B923-8FA2-8975-AC3FFAC758E2}"/>
              </a:ext>
            </a:extLst>
          </p:cNvPr>
          <p:cNvSpPr txBox="1"/>
          <p:nvPr/>
        </p:nvSpPr>
        <p:spPr>
          <a:xfrm>
            <a:off x="807553" y="1818336"/>
            <a:ext cx="10983600" cy="40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 sz="2000" dirty="0">
                <a:latin typeface="Arial" panose="020B0604020202020204" pitchFamily="34" charset="0"/>
                <a:ea typeface="Lexend"/>
                <a:cs typeface="Arial" panose="020B0604020202020204" pitchFamily="34" charset="0"/>
                <a:sym typeface="Lexend"/>
              </a:rPr>
              <a:t>Evaluate your dish.</a:t>
            </a:r>
            <a:endParaRPr sz="2000" dirty="0">
              <a:latin typeface="Arial" panose="020B0604020202020204" pitchFamily="34" charset="0"/>
              <a:ea typeface="Lexend"/>
              <a:cs typeface="Arial" panose="020B0604020202020204" pitchFamily="34" charset="0"/>
              <a:sym typeface="Lexend"/>
            </a:endParaRPr>
          </a:p>
          <a:p>
            <a:pPr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Lexend"/>
                <a:cs typeface="Arial" panose="020B0604020202020204" pitchFamily="34" charset="0"/>
                <a:sym typeface="Lexend"/>
              </a:rPr>
              <a:t>Ask five people to assess the dish that you made.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Lexend"/>
              <a:cs typeface="Arial" panose="020B0604020202020204" pitchFamily="34" charset="0"/>
              <a:sym typeface="Lexend"/>
            </a:endParaRPr>
          </a:p>
        </p:txBody>
      </p:sp>
      <p:graphicFrame>
        <p:nvGraphicFramePr>
          <p:cNvPr id="5" name="Google Shape;1187;p104">
            <a:extLst>
              <a:ext uri="{FF2B5EF4-FFF2-40B4-BE49-F238E27FC236}">
                <a16:creationId xmlns:a16="http://schemas.microsoft.com/office/drawing/2014/main" id="{88BC69C1-EABD-4D89-53FA-A053CB183E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029965"/>
              </p:ext>
            </p:extLst>
          </p:nvPr>
        </p:nvGraphicFramePr>
        <p:xfrm>
          <a:off x="807553" y="2978625"/>
          <a:ext cx="10165246" cy="27996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2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15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05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 dirty="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Comments</a:t>
                      </a:r>
                      <a:endParaRPr sz="2100" b="1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4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Appearance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40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Odour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Taste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0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Texture/mouthfeel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raphic 1" descr="Smiling face outline with solid fill">
            <a:extLst>
              <a:ext uri="{FF2B5EF4-FFF2-40B4-BE49-F238E27FC236}">
                <a16:creationId xmlns:a16="http://schemas.microsoft.com/office/drawing/2014/main" id="{5B0AF013-55A7-385D-CF3F-84266D41D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4626" y="2978625"/>
            <a:ext cx="694909" cy="694909"/>
          </a:xfrm>
          <a:prstGeom prst="rect">
            <a:avLst/>
          </a:prstGeom>
        </p:spPr>
      </p:pic>
      <p:pic>
        <p:nvPicPr>
          <p:cNvPr id="6" name="Graphic 5" descr="Neutral face outline with solid fill">
            <a:extLst>
              <a:ext uri="{FF2B5EF4-FFF2-40B4-BE49-F238E27FC236}">
                <a16:creationId xmlns:a16="http://schemas.microsoft.com/office/drawing/2014/main" id="{686CAE04-CC9F-7D59-917B-6458DD928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6733" y="2978625"/>
            <a:ext cx="694909" cy="694909"/>
          </a:xfrm>
          <a:prstGeom prst="rect">
            <a:avLst/>
          </a:prstGeom>
        </p:spPr>
      </p:pic>
      <p:pic>
        <p:nvPicPr>
          <p:cNvPr id="7" name="Graphic 6" descr="Sad face outline with solid fill">
            <a:extLst>
              <a:ext uri="{FF2B5EF4-FFF2-40B4-BE49-F238E27FC236}">
                <a16:creationId xmlns:a16="http://schemas.microsoft.com/office/drawing/2014/main" id="{6E2C5B73-A905-EB90-CE19-9BBB28D26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5168" y="3015836"/>
            <a:ext cx="620486" cy="6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940CC-0702-6101-BA2E-CA6A28AB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70794E-4EC9-BE45-651C-A9E72C69DEBE}"/>
              </a:ext>
            </a:extLst>
          </p:cNvPr>
          <p:cNvSpPr txBox="1"/>
          <p:nvPr/>
        </p:nvSpPr>
        <p:spPr>
          <a:xfrm>
            <a:off x="693253" y="1202783"/>
            <a:ext cx="60976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Google Shape;1186;p104">
            <a:extLst>
              <a:ext uri="{FF2B5EF4-FFF2-40B4-BE49-F238E27FC236}">
                <a16:creationId xmlns:a16="http://schemas.microsoft.com/office/drawing/2014/main" id="{38EB7F9C-D354-5A04-97BE-F4629B3EB166}"/>
              </a:ext>
            </a:extLst>
          </p:cNvPr>
          <p:cNvSpPr txBox="1"/>
          <p:nvPr/>
        </p:nvSpPr>
        <p:spPr>
          <a:xfrm>
            <a:off x="807553" y="1818336"/>
            <a:ext cx="10983600" cy="40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 sz="2000" dirty="0">
                <a:latin typeface="Arial" panose="020B0604020202020204" pitchFamily="34" charset="0"/>
                <a:ea typeface="Lexend"/>
                <a:cs typeface="Arial" panose="020B0604020202020204" pitchFamily="34" charset="0"/>
                <a:sym typeface="Lexend"/>
              </a:rPr>
              <a:t>Evaluate your dish.</a:t>
            </a:r>
            <a:endParaRPr sz="2000" dirty="0">
              <a:latin typeface="Arial" panose="020B0604020202020204" pitchFamily="34" charset="0"/>
              <a:ea typeface="Lexend"/>
              <a:cs typeface="Arial" panose="020B0604020202020204" pitchFamily="34" charset="0"/>
              <a:sym typeface="Lexend"/>
            </a:endParaRPr>
          </a:p>
          <a:p>
            <a:pPr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Lexend"/>
                <a:cs typeface="Arial" panose="020B0604020202020204" pitchFamily="34" charset="0"/>
                <a:sym typeface="Lexend"/>
              </a:rPr>
              <a:t>Ask five people to assess the dish that you made.</a:t>
            </a: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Lexend"/>
              <a:cs typeface="Arial" panose="020B0604020202020204" pitchFamily="34" charset="0"/>
              <a:sym typeface="Lexend"/>
            </a:endParaRPr>
          </a:p>
        </p:txBody>
      </p:sp>
      <p:graphicFrame>
        <p:nvGraphicFramePr>
          <p:cNvPr id="5" name="Google Shape;1187;p104">
            <a:extLst>
              <a:ext uri="{FF2B5EF4-FFF2-40B4-BE49-F238E27FC236}">
                <a16:creationId xmlns:a16="http://schemas.microsoft.com/office/drawing/2014/main" id="{FC88D1DD-ED64-FC7F-215C-AC57C5CDC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302193"/>
              </p:ext>
            </p:extLst>
          </p:nvPr>
        </p:nvGraphicFramePr>
        <p:xfrm>
          <a:off x="807553" y="2880876"/>
          <a:ext cx="10165246" cy="27996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2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15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05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 dirty="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Comments</a:t>
                      </a:r>
                      <a:endParaRPr sz="2100" b="1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4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Appearance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40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Odour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Taste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0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Texture/mouthfeel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Google Shape;1188;p104">
            <a:extLst>
              <a:ext uri="{FF2B5EF4-FFF2-40B4-BE49-F238E27FC236}">
                <a16:creationId xmlns:a16="http://schemas.microsoft.com/office/drawing/2014/main" id="{F8A4D02A-5472-E7FC-29E6-A1E89E459548}"/>
              </a:ext>
            </a:extLst>
          </p:cNvPr>
          <p:cNvSpPr txBox="1"/>
          <p:nvPr/>
        </p:nvSpPr>
        <p:spPr>
          <a:xfrm>
            <a:off x="807553" y="5655217"/>
            <a:ext cx="7122000" cy="72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Aft>
                <a:spcPts val="1333"/>
              </a:spcAft>
            </a:pPr>
            <a:r>
              <a:rPr lang="en-GB" sz="2000" dirty="0">
                <a:latin typeface="Arial" panose="020B0604020202020204" pitchFamily="34" charset="0"/>
                <a:ea typeface="Lexend"/>
                <a:cs typeface="Arial" panose="020B0604020202020204" pitchFamily="34" charset="0"/>
                <a:sym typeface="Lexend"/>
              </a:rPr>
              <a:t>What is the overall opinion of your dish? </a:t>
            </a:r>
            <a:endParaRPr sz="2000" dirty="0">
              <a:latin typeface="Arial" panose="020B0604020202020204" pitchFamily="34" charset="0"/>
              <a:ea typeface="Lexend"/>
              <a:cs typeface="Arial" panose="020B0604020202020204" pitchFamily="34" charset="0"/>
              <a:sym typeface="Lexend"/>
            </a:endParaRPr>
          </a:p>
        </p:txBody>
      </p:sp>
      <p:pic>
        <p:nvPicPr>
          <p:cNvPr id="2" name="Google Shape;1214;p105">
            <a:extLst>
              <a:ext uri="{FF2B5EF4-FFF2-40B4-BE49-F238E27FC236}">
                <a16:creationId xmlns:a16="http://schemas.microsoft.com/office/drawing/2014/main" id="{1B56CEA3-D6A7-E813-2B09-21825BF07B9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8553" y="3703423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14;p105">
            <a:extLst>
              <a:ext uri="{FF2B5EF4-FFF2-40B4-BE49-F238E27FC236}">
                <a16:creationId xmlns:a16="http://schemas.microsoft.com/office/drawing/2014/main" id="{92431A7F-B059-B1A6-AB76-7A880CE0923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68049" y="3722382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14;p105">
            <a:extLst>
              <a:ext uri="{FF2B5EF4-FFF2-40B4-BE49-F238E27FC236}">
                <a16:creationId xmlns:a16="http://schemas.microsoft.com/office/drawing/2014/main" id="{6557895E-7B59-9B91-27C9-C7C499F0483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2695" y="3703423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14;p105">
            <a:extLst>
              <a:ext uri="{FF2B5EF4-FFF2-40B4-BE49-F238E27FC236}">
                <a16:creationId xmlns:a16="http://schemas.microsoft.com/office/drawing/2014/main" id="{4CA09699-4E29-997C-B22B-CCA65FAC4BE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4562" y="3768593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14;p105">
            <a:extLst>
              <a:ext uri="{FF2B5EF4-FFF2-40B4-BE49-F238E27FC236}">
                <a16:creationId xmlns:a16="http://schemas.microsoft.com/office/drawing/2014/main" id="{75275DFC-C759-1F5A-A87A-0917A22EC8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92336" y="3749394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14;p105">
            <a:extLst>
              <a:ext uri="{FF2B5EF4-FFF2-40B4-BE49-F238E27FC236}">
                <a16:creationId xmlns:a16="http://schemas.microsoft.com/office/drawing/2014/main" id="{0123ED2E-FE75-C227-56A1-94196D142A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79160" y="5176922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14;p105">
            <a:extLst>
              <a:ext uri="{FF2B5EF4-FFF2-40B4-BE49-F238E27FC236}">
                <a16:creationId xmlns:a16="http://schemas.microsoft.com/office/drawing/2014/main" id="{9703F501-484A-C2F4-BAE5-198517B703E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78656" y="5195881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14;p105">
            <a:extLst>
              <a:ext uri="{FF2B5EF4-FFF2-40B4-BE49-F238E27FC236}">
                <a16:creationId xmlns:a16="http://schemas.microsoft.com/office/drawing/2014/main" id="{54A6835B-22A2-D221-3778-A62309727D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54369" y="5220070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14;p105">
            <a:extLst>
              <a:ext uri="{FF2B5EF4-FFF2-40B4-BE49-F238E27FC236}">
                <a16:creationId xmlns:a16="http://schemas.microsoft.com/office/drawing/2014/main" id="{0016521C-B517-C540-2CBD-98CE31E7A6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09745" y="5195881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14;p105">
            <a:extLst>
              <a:ext uri="{FF2B5EF4-FFF2-40B4-BE49-F238E27FC236}">
                <a16:creationId xmlns:a16="http://schemas.microsoft.com/office/drawing/2014/main" id="{58A5617F-52CB-EC04-B64E-3A34EB6B7B8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02943" y="5222893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14;p105">
            <a:extLst>
              <a:ext uri="{FF2B5EF4-FFF2-40B4-BE49-F238E27FC236}">
                <a16:creationId xmlns:a16="http://schemas.microsoft.com/office/drawing/2014/main" id="{48613FF8-7918-3FFA-13D6-B5324BF8960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88685" y="4682178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14;p105">
            <a:extLst>
              <a:ext uri="{FF2B5EF4-FFF2-40B4-BE49-F238E27FC236}">
                <a16:creationId xmlns:a16="http://schemas.microsoft.com/office/drawing/2014/main" id="{6DCF7A65-BC59-E7C3-210A-A29D9DA53CD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7254" y="4699913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14;p105">
            <a:extLst>
              <a:ext uri="{FF2B5EF4-FFF2-40B4-BE49-F238E27FC236}">
                <a16:creationId xmlns:a16="http://schemas.microsoft.com/office/drawing/2014/main" id="{82C64997-E701-AC19-6676-041D682C162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2827" y="4682178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14;p105">
            <a:extLst>
              <a:ext uri="{FF2B5EF4-FFF2-40B4-BE49-F238E27FC236}">
                <a16:creationId xmlns:a16="http://schemas.microsoft.com/office/drawing/2014/main" id="{859A5E82-057D-414B-A3E2-86D98D86DA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56124" y="4748311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14;p105">
            <a:extLst>
              <a:ext uri="{FF2B5EF4-FFF2-40B4-BE49-F238E27FC236}">
                <a16:creationId xmlns:a16="http://schemas.microsoft.com/office/drawing/2014/main" id="{3E36E15F-1026-2708-C777-F18F33AD670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2468" y="4728149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14;p105">
            <a:extLst>
              <a:ext uri="{FF2B5EF4-FFF2-40B4-BE49-F238E27FC236}">
                <a16:creationId xmlns:a16="http://schemas.microsoft.com/office/drawing/2014/main" id="{0591C53C-D250-EFF8-579F-849D3A6ADE6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99292" y="4198892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14;p105">
            <a:extLst>
              <a:ext uri="{FF2B5EF4-FFF2-40B4-BE49-F238E27FC236}">
                <a16:creationId xmlns:a16="http://schemas.microsoft.com/office/drawing/2014/main" id="{F2DA0F73-E8C2-A7FE-DA25-6D0513F3CB0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98788" y="4217851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14;p105">
            <a:extLst>
              <a:ext uri="{FF2B5EF4-FFF2-40B4-BE49-F238E27FC236}">
                <a16:creationId xmlns:a16="http://schemas.microsoft.com/office/drawing/2014/main" id="{6BE0780D-C1DF-2B33-7194-B7966E6676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3434" y="4198892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14;p105">
            <a:extLst>
              <a:ext uri="{FF2B5EF4-FFF2-40B4-BE49-F238E27FC236}">
                <a16:creationId xmlns:a16="http://schemas.microsoft.com/office/drawing/2014/main" id="{CA48EB50-27B4-BF55-0DBC-8C74B8E505C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25301" y="4264062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14;p105">
            <a:extLst>
              <a:ext uri="{FF2B5EF4-FFF2-40B4-BE49-F238E27FC236}">
                <a16:creationId xmlns:a16="http://schemas.microsoft.com/office/drawing/2014/main" id="{1A88035E-C8C8-E272-AA04-6A9EB9BBE8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1667" y="4201808"/>
            <a:ext cx="370393" cy="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raphic 25" descr="Smiling face outline with solid fill">
            <a:extLst>
              <a:ext uri="{FF2B5EF4-FFF2-40B4-BE49-F238E27FC236}">
                <a16:creationId xmlns:a16="http://schemas.microsoft.com/office/drawing/2014/main" id="{2B98E39E-79E1-0E64-CC3F-6E7D59C11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4626" y="2978625"/>
            <a:ext cx="694909" cy="694909"/>
          </a:xfrm>
          <a:prstGeom prst="rect">
            <a:avLst/>
          </a:prstGeom>
        </p:spPr>
      </p:pic>
      <p:pic>
        <p:nvPicPr>
          <p:cNvPr id="27" name="Graphic 26" descr="Neutral face outline with solid fill">
            <a:extLst>
              <a:ext uri="{FF2B5EF4-FFF2-40B4-BE49-F238E27FC236}">
                <a16:creationId xmlns:a16="http://schemas.microsoft.com/office/drawing/2014/main" id="{25F2EC79-1BB8-C257-7766-0B13C470F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6733" y="2978625"/>
            <a:ext cx="694909" cy="694909"/>
          </a:xfrm>
          <a:prstGeom prst="rect">
            <a:avLst/>
          </a:prstGeom>
        </p:spPr>
      </p:pic>
      <p:pic>
        <p:nvPicPr>
          <p:cNvPr id="28" name="Graphic 27" descr="Sad face outline with solid fill">
            <a:extLst>
              <a:ext uri="{FF2B5EF4-FFF2-40B4-BE49-F238E27FC236}">
                <a16:creationId xmlns:a16="http://schemas.microsoft.com/office/drawing/2014/main" id="{01DEC8A0-CDA1-8900-9A49-CA06A87BB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5168" y="3015836"/>
            <a:ext cx="620486" cy="6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F0D18-D456-6BFF-F677-3ED289032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E43AFB-C414-6068-EAF0-28DD5F402BE2}"/>
              </a:ext>
            </a:extLst>
          </p:cNvPr>
          <p:cNvSpPr txBox="1"/>
          <p:nvPr/>
        </p:nvSpPr>
        <p:spPr>
          <a:xfrm>
            <a:off x="693253" y="1202783"/>
            <a:ext cx="60976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Google Shape;1186;p104">
            <a:extLst>
              <a:ext uri="{FF2B5EF4-FFF2-40B4-BE49-F238E27FC236}">
                <a16:creationId xmlns:a16="http://schemas.microsoft.com/office/drawing/2014/main" id="{C4BFFB5C-E246-8991-BDC9-EFE03E4BCEAC}"/>
              </a:ext>
            </a:extLst>
          </p:cNvPr>
          <p:cNvSpPr txBox="1"/>
          <p:nvPr/>
        </p:nvSpPr>
        <p:spPr>
          <a:xfrm>
            <a:off x="807553" y="1818336"/>
            <a:ext cx="10983600" cy="40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</a:pPr>
            <a:endParaRPr sz="2000" dirty="0">
              <a:solidFill>
                <a:srgbClr val="000000"/>
              </a:solidFill>
              <a:latin typeface="Arial" panose="020B0604020202020204" pitchFamily="34" charset="0"/>
              <a:ea typeface="Lexend"/>
              <a:cs typeface="Arial" panose="020B0604020202020204" pitchFamily="34" charset="0"/>
              <a:sym typeface="Lexend"/>
            </a:endParaRPr>
          </a:p>
        </p:txBody>
      </p:sp>
      <p:graphicFrame>
        <p:nvGraphicFramePr>
          <p:cNvPr id="5" name="Google Shape;1187;p104">
            <a:extLst>
              <a:ext uri="{FF2B5EF4-FFF2-40B4-BE49-F238E27FC236}">
                <a16:creationId xmlns:a16="http://schemas.microsoft.com/office/drawing/2014/main" id="{5F8E404C-3A8B-0BE7-6E09-85A563FB8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9511692"/>
              </p:ext>
            </p:extLst>
          </p:nvPr>
        </p:nvGraphicFramePr>
        <p:xfrm>
          <a:off x="807553" y="2880876"/>
          <a:ext cx="10393847" cy="2768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39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42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05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b="1" dirty="0">
                          <a:solidFill>
                            <a:srgbClr val="FFFFFF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Comments</a:t>
                      </a:r>
                      <a:endParaRPr sz="2100" b="1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4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Appearance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Looks a good colour. Can see the fresh herbs.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40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Odour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Smells lovely and fresh. I can smell the coriander.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Taste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Lots of flavour.  I like the combination of carrot and coriander.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0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Texture/mouthfeel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soup was quite chunky, most people prefer smooth soup.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Google Shape;1188;p104">
            <a:extLst>
              <a:ext uri="{FF2B5EF4-FFF2-40B4-BE49-F238E27FC236}">
                <a16:creationId xmlns:a16="http://schemas.microsoft.com/office/drawing/2014/main" id="{B2088720-8F5C-AF8E-1EFB-DED4CEFBA5C4}"/>
              </a:ext>
            </a:extLst>
          </p:cNvPr>
          <p:cNvSpPr txBox="1"/>
          <p:nvPr/>
        </p:nvSpPr>
        <p:spPr>
          <a:xfrm>
            <a:off x="807553" y="1852430"/>
            <a:ext cx="7122000" cy="72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Aft>
                <a:spcPts val="1333"/>
              </a:spcAft>
            </a:pPr>
            <a:r>
              <a:rPr lang="en-GB" sz="2000" dirty="0">
                <a:latin typeface="Arial" panose="020B0604020202020204" pitchFamily="34" charset="0"/>
                <a:ea typeface="Lexend"/>
                <a:cs typeface="Arial" panose="020B0604020202020204" pitchFamily="34" charset="0"/>
                <a:sym typeface="Lexend"/>
              </a:rPr>
              <a:t>What is the overall opinion of your dish? </a:t>
            </a:r>
            <a:endParaRPr sz="2000" dirty="0">
              <a:latin typeface="Arial" panose="020B0604020202020204" pitchFamily="34" charset="0"/>
              <a:ea typeface="Lexend"/>
              <a:cs typeface="Arial" panose="020B0604020202020204" pitchFamily="34" charset="0"/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371396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59741-F5F5-C513-D730-00FC1225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E8A22B-0FA3-4328-BDA3-7D5B25A92F9D}"/>
              </a:ext>
            </a:extLst>
          </p:cNvPr>
          <p:cNvSpPr txBox="1"/>
          <p:nvPr/>
        </p:nvSpPr>
        <p:spPr>
          <a:xfrm>
            <a:off x="703462" y="1078810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08588-3B8B-35B2-7800-28983D5FD8B4}"/>
              </a:ext>
            </a:extLst>
          </p:cNvPr>
          <p:cNvSpPr txBox="1"/>
          <p:nvPr/>
        </p:nvSpPr>
        <p:spPr>
          <a:xfrm>
            <a:off x="562247" y="2038481"/>
            <a:ext cx="72506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Continue the learning and explore fruit and vegetables with our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knowledge organisers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Why not conduct a sensory evaluation looking at commercially made soups using this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activity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 This could be followed with an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investigation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into different ingredients that could be used to thicken soup.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8278C-4DF3-8392-82CD-010B796C5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354" y="1910310"/>
            <a:ext cx="3918999" cy="2766886"/>
          </a:xfrm>
          <a:prstGeom prst="rect">
            <a:avLst/>
          </a:prstGeom>
          <a:ln w="222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72129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Vegetable soup  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owl of soup with a spoon&#10;&#10;AI-generated content may be incorrect.">
            <a:extLst>
              <a:ext uri="{FF2B5EF4-FFF2-40B4-BE49-F238E27FC236}">
                <a16:creationId xmlns:a16="http://schemas.microsoft.com/office/drawing/2014/main" id="{C93F24E3-65B2-B6BF-D148-3B7317495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27" y="1956455"/>
            <a:ext cx="2941636" cy="2804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9D02FA-F5AB-5842-4743-D1E280C2C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pic>
        <p:nvPicPr>
          <p:cNvPr id="8" name="Picture 7" descr="A bowl of soup with a spoon&#10;&#10;AI-generated content may be incorrect.">
            <a:extLst>
              <a:ext uri="{FF2B5EF4-FFF2-40B4-BE49-F238E27FC236}">
                <a16:creationId xmlns:a16="http://schemas.microsoft.com/office/drawing/2014/main" id="{06B79D25-57DD-BBAC-F94D-D2CF24FBF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6" y="2097968"/>
            <a:ext cx="3470770" cy="33090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0A7F5C-BB91-BD9B-F50C-ED7FEE227F9C}"/>
              </a:ext>
            </a:extLst>
          </p:cNvPr>
          <p:cNvSpPr txBox="1"/>
          <p:nvPr/>
        </p:nvSpPr>
        <p:spPr>
          <a:xfrm>
            <a:off x="9111343" y="552728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pic>
        <p:nvPicPr>
          <p:cNvPr id="5" name="Picture 4" descr="A green and white label with black text&#10;&#10;AI-generated content may be incorrect.">
            <a:extLst>
              <a:ext uri="{FF2B5EF4-FFF2-40B4-BE49-F238E27FC236}">
                <a16:creationId xmlns:a16="http://schemas.microsoft.com/office/drawing/2014/main" id="{D629F5B6-7851-DC40-24FF-F9F5FDBF0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63" y="2223647"/>
            <a:ext cx="6054503" cy="3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D620E-7639-7D46-9BEB-D3D28F50A1EC}"/>
              </a:ext>
            </a:extLst>
          </p:cNvPr>
          <p:cNvSpPr txBox="1"/>
          <p:nvPr/>
        </p:nvSpPr>
        <p:spPr>
          <a:xfrm>
            <a:off x="1297173" y="2360428"/>
            <a:ext cx="86123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soup. 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many portions of fruit and vegetables should we have per day?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a piece of equipment we could use to make the soup smooth.</a:t>
            </a:r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A5257-67DB-EE99-8511-883EE62E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B960-F3EB-3C6A-7674-AA2139F08D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1C2AD-511F-3BFA-9461-3E33F5B94ED4}"/>
              </a:ext>
            </a:extLst>
          </p:cNvPr>
          <p:cNvSpPr txBox="1"/>
          <p:nvPr/>
        </p:nvSpPr>
        <p:spPr>
          <a:xfrm>
            <a:off x="1297173" y="2360428"/>
            <a:ext cx="86123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soup.</a:t>
            </a:r>
          </a:p>
          <a:p>
            <a:pPr marL="354013" lvl="1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Tomato, vegetable, minestrone,  creamy chicken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How many portions of fruit and veg should we have per day?</a:t>
            </a:r>
          </a:p>
          <a:p>
            <a:pPr marL="263525" lvl="1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5 A Day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Name a piece of equipment we could use to make the soup smooth</a:t>
            </a:r>
          </a:p>
          <a:p>
            <a:pPr marL="263525" lvl="1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Blender, stick blender</a:t>
            </a:r>
          </a:p>
        </p:txBody>
      </p:sp>
    </p:spTree>
    <p:extLst>
      <p:ext uri="{BB962C8B-B14F-4D97-AF65-F5344CB8AC3E}">
        <p14:creationId xmlns:p14="http://schemas.microsoft.com/office/powerpoint/2010/main" val="120727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63384" y="2275769"/>
            <a:ext cx="659896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3)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953368" y="2461592"/>
            <a:ext cx="3325086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 onion</a:t>
            </a:r>
            <a:endParaRPr lang="en-GB" sz="2000" b="1" dirty="0"/>
          </a:p>
          <a:p>
            <a:r>
              <a:rPr lang="en-US" sz="2000" dirty="0"/>
              <a:t>1 carrot</a:t>
            </a:r>
            <a:endParaRPr lang="en-GB" sz="2000" b="1" dirty="0"/>
          </a:p>
          <a:p>
            <a:r>
              <a:rPr lang="en-US" sz="2000" dirty="0"/>
              <a:t>1 leek</a:t>
            </a:r>
            <a:endParaRPr lang="en-GB" sz="2000" b="1" dirty="0"/>
          </a:p>
          <a:p>
            <a:r>
              <a:rPr lang="en-US" sz="2000" dirty="0"/>
              <a:t>1 potato</a:t>
            </a:r>
            <a:endParaRPr lang="en-GB" sz="2000" b="1" dirty="0"/>
          </a:p>
          <a:p>
            <a:r>
              <a:rPr lang="en-US" sz="2000" dirty="0"/>
              <a:t>1 celery stick</a:t>
            </a:r>
            <a:endParaRPr lang="en-GB" sz="2000" b="1" dirty="0"/>
          </a:p>
          <a:p>
            <a:endParaRPr lang="en-GB" sz="2000" dirty="0"/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18" y="4926003"/>
            <a:ext cx="2540403" cy="126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4830084" y="5501219"/>
            <a:ext cx="402653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7A4263-F08D-20DA-0B54-71EBA847A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EEF182E-625C-B93A-06C7-C1374650737E}"/>
              </a:ext>
            </a:extLst>
          </p:cNvPr>
          <p:cNvSpPr txBox="1">
            <a:spLocks/>
          </p:cNvSpPr>
          <p:nvPr/>
        </p:nvSpPr>
        <p:spPr>
          <a:xfrm>
            <a:off x="7564190" y="2461592"/>
            <a:ext cx="3325086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1x 15ml spoon oil or spray oil </a:t>
            </a:r>
            <a:endParaRPr lang="en-GB" sz="2000" b="1" dirty="0"/>
          </a:p>
          <a:p>
            <a:r>
              <a:rPr lang="en-US" sz="2000" dirty="0"/>
              <a:t>1 reduced-salt stock cube</a:t>
            </a:r>
            <a:endParaRPr lang="en-GB" sz="2000" b="1" dirty="0"/>
          </a:p>
          <a:p>
            <a:r>
              <a:rPr lang="en-US" sz="2000" dirty="0"/>
              <a:t>600ml water</a:t>
            </a:r>
            <a:endParaRPr lang="en-GB" sz="2000" b="1" dirty="0"/>
          </a:p>
          <a:p>
            <a:r>
              <a:rPr lang="en-US" sz="2000" dirty="0"/>
              <a:t>1 x 15ml spoon coriander</a:t>
            </a:r>
            <a:endParaRPr lang="en-GB" sz="2000" b="1" dirty="0"/>
          </a:p>
          <a:p>
            <a:r>
              <a:rPr lang="en-US" sz="2000" dirty="0"/>
              <a:t>Black pepper</a:t>
            </a:r>
            <a:endParaRPr lang="en-GB" sz="2000" b="1" dirty="0"/>
          </a:p>
          <a:p>
            <a:endParaRPr lang="en-GB" sz="2000" dirty="0"/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tray of vegetables and spices&#10;&#10;AI-generated content may be incorrect.">
            <a:extLst>
              <a:ext uri="{FF2B5EF4-FFF2-40B4-BE49-F238E27FC236}">
                <a16:creationId xmlns:a16="http://schemas.microsoft.com/office/drawing/2014/main" id="{E4E30913-9148-F598-FBA2-DB5806C59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55" y="2283799"/>
            <a:ext cx="3310799" cy="391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283798"/>
            <a:ext cx="4793277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332637" y="2519478"/>
            <a:ext cx="4320000" cy="3410810"/>
          </a:xfrm>
        </p:spPr>
        <p:txBody>
          <a:bodyPr>
            <a:noAutofit/>
          </a:bodyPr>
          <a:lstStyle/>
          <a:p>
            <a:r>
              <a:rPr lang="en-US" sz="2000" dirty="0"/>
              <a:t>Chopping board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US" sz="2000" dirty="0"/>
              <a:t>Vegetable peeler</a:t>
            </a:r>
            <a:endParaRPr lang="en-GB" sz="2000" b="1" dirty="0"/>
          </a:p>
          <a:p>
            <a:r>
              <a:rPr lang="en-US" sz="2000" dirty="0"/>
              <a:t>Measuring spoons</a:t>
            </a:r>
            <a:endParaRPr lang="en-GB" sz="2000" b="1" dirty="0"/>
          </a:p>
          <a:p>
            <a:r>
              <a:rPr lang="en-US" sz="2000" dirty="0"/>
              <a:t>Saucepan</a:t>
            </a:r>
            <a:endParaRPr lang="en-GB" sz="2000" b="1" dirty="0"/>
          </a:p>
          <a:p>
            <a:r>
              <a:rPr lang="en-US" sz="2000" dirty="0"/>
              <a:t>Measuring jug</a:t>
            </a:r>
            <a:endParaRPr lang="en-GB" sz="2000" b="1" dirty="0"/>
          </a:p>
          <a:p>
            <a:r>
              <a:rPr lang="en-US" sz="2000" dirty="0"/>
              <a:t>Blender (optional)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649FFFB-C9FE-4BF2-0267-D9FBAAC8DD24}"/>
              </a:ext>
            </a:extLst>
          </p:cNvPr>
          <p:cNvSpPr txBox="1">
            <a:spLocks/>
          </p:cNvSpPr>
          <p:nvPr/>
        </p:nvSpPr>
        <p:spPr>
          <a:xfrm>
            <a:off x="8690339" y="2519478"/>
            <a:ext cx="4320000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 descr="A measuring cup and spoon on a scale&#10;&#10;AI-generated content may be incorrect.">
            <a:extLst>
              <a:ext uri="{FF2B5EF4-FFF2-40B4-BE49-F238E27FC236}">
                <a16:creationId xmlns:a16="http://schemas.microsoft.com/office/drawing/2014/main" id="{1742F920-2118-71CE-0C4B-0FE2C6CF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43" y="2283798"/>
            <a:ext cx="2798650" cy="37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8269" y="1717588"/>
            <a:ext cx="4684227" cy="455181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29402" y="1065574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491845" y="1785574"/>
            <a:ext cx="276559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 and</a:t>
            </a:r>
            <a:r>
              <a:rPr lang="en-GB" sz="2000" dirty="0"/>
              <a:t> m</a:t>
            </a:r>
            <a:r>
              <a:rPr lang="en-GB" sz="2000" dirty="0">
                <a:latin typeface="Arial"/>
                <a:cs typeface="Arial"/>
              </a:rPr>
              <a:t>easure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Peel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Cut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Dice and trim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Fry and sauté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Simmer and boil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Puree and blend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8" name="Picture 7" descr="A black video camera with a play button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B7727599-E54B-3623-380E-63E09B1F4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88" y="1441589"/>
            <a:ext cx="1014716" cy="1014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1EE0-3814-ADB6-27F8-7114F0D590D4}"/>
              </a:ext>
            </a:extLst>
          </p:cNvPr>
          <p:cNvSpPr txBox="1"/>
          <p:nvPr/>
        </p:nvSpPr>
        <p:spPr>
          <a:xfrm>
            <a:off x="1129403" y="1622525"/>
            <a:ext cx="4094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use a blender safely</a:t>
            </a:r>
          </a:p>
        </p:txBody>
      </p:sp>
      <p:pic>
        <p:nvPicPr>
          <p:cNvPr id="13" name="Picture 12" descr="A black video camera with a play button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B6F0FC99-E793-71CE-929C-C21D8EF9D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01" y="3914231"/>
            <a:ext cx="937878" cy="937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7FF5E-28FC-3ED6-0C73-1FB1414D8575}"/>
              </a:ext>
            </a:extLst>
          </p:cNvPr>
          <p:cNvSpPr txBox="1"/>
          <p:nvPr/>
        </p:nvSpPr>
        <p:spPr>
          <a:xfrm>
            <a:off x="1192303" y="4144223"/>
            <a:ext cx="3712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Click below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watch how to use a hand blender safely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283ED-25F5-7C83-869A-4F5BB8BE1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285" y="2197300"/>
            <a:ext cx="1235367" cy="1646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9B56F3-CB7F-895F-4A72-5C14FFAF10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762" r="22766"/>
          <a:stretch>
            <a:fillRect/>
          </a:stretch>
        </p:blipFill>
        <p:spPr>
          <a:xfrm>
            <a:off x="9532286" y="4087478"/>
            <a:ext cx="1235367" cy="1937870"/>
          </a:xfrm>
          <a:prstGeom prst="rect">
            <a:avLst/>
          </a:prstGeom>
        </p:spPr>
      </p:pic>
      <p:pic>
        <p:nvPicPr>
          <p:cNvPr id="2" name="Online Media 1" title="Using a Blender">
            <a:hlinkClick r:id="" action="ppaction://media"/>
            <a:extLst>
              <a:ext uri="{FF2B5EF4-FFF2-40B4-BE49-F238E27FC236}">
                <a16:creationId xmlns:a16="http://schemas.microsoft.com/office/drawing/2014/main" id="{63C4F502-CCC7-4A58-FB98-43F871E79D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192303" y="2270513"/>
            <a:ext cx="3109686" cy="1756973"/>
          </a:xfrm>
          <a:prstGeom prst="rect">
            <a:avLst/>
          </a:prstGeom>
        </p:spPr>
      </p:pic>
      <p:pic>
        <p:nvPicPr>
          <p:cNvPr id="12" name="Online Media 11" title="Using a Hand-held Blender">
            <a:hlinkClick r:id="" action="ppaction://media"/>
            <a:extLst>
              <a:ext uri="{FF2B5EF4-FFF2-40B4-BE49-F238E27FC236}">
                <a16:creationId xmlns:a16="http://schemas.microsoft.com/office/drawing/2014/main" id="{16DBE1BD-AE68-6F3E-28B7-2063113692A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1192303" y="4852109"/>
            <a:ext cx="3210288" cy="18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842340" y="787746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B927E3C-78AB-FDEC-C1B7-C65A78992698}"/>
              </a:ext>
            </a:extLst>
          </p:cNvPr>
          <p:cNvSpPr txBox="1"/>
          <p:nvPr/>
        </p:nvSpPr>
        <p:spPr>
          <a:xfrm>
            <a:off x="623520" y="1478810"/>
            <a:ext cx="7535270" cy="3581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Prepare the vegetables:</a:t>
            </a:r>
          </a:p>
          <a:p>
            <a:pPr marL="900000" lvl="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chop the onion;</a:t>
            </a:r>
          </a:p>
          <a:p>
            <a:pPr marL="900000" lvl="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top and tail, peel and dice the carrot;</a:t>
            </a:r>
          </a:p>
          <a:p>
            <a:pPr marL="900000" lvl="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top and tail, and slice the leek;</a:t>
            </a:r>
          </a:p>
          <a:p>
            <a:pPr marL="900000" lvl="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cube the potato;</a:t>
            </a:r>
          </a:p>
          <a:p>
            <a:pPr marL="900000" lvl="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slice the celery;</a:t>
            </a:r>
          </a:p>
          <a:p>
            <a:pPr marL="900000" lvl="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chop the coriander.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Fry the onion, carrot, leek and celery in the oil until soft, about 5 minutes.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potatoes.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water and stock cube to the saucepan and bring to the boil.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Simmer for 20 minutes until all vegetables are soft.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Stir in the chopped coriander and serve.</a:t>
            </a:r>
          </a:p>
        </p:txBody>
      </p:sp>
      <p:pic>
        <p:nvPicPr>
          <p:cNvPr id="7" name="Picture 6" descr="A bowl of soup with a spoon&#10;&#10;AI-generated content may be incorrect.">
            <a:extLst>
              <a:ext uri="{FF2B5EF4-FFF2-40B4-BE49-F238E27FC236}">
                <a16:creationId xmlns:a16="http://schemas.microsoft.com/office/drawing/2014/main" id="{42D18E8C-C546-48AB-7FDC-2CA2B28B4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03" y="1921185"/>
            <a:ext cx="3292475" cy="313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881529" y="2275463"/>
            <a:ext cx="9834300" cy="20336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1526" y="2470967"/>
            <a:ext cx="957430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Swap the white potato for a sweet potato.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Beat the budget: Use seasonal frozen or canned vegetables to reduce the cost.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Focus on fibre: Add a can of beans, peas or lentils to increase the fibre content.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Add any vegetables which need using up.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If you have a blender, blend the soup to a smooth consistency</a:t>
            </a:r>
          </a:p>
        </p:txBody>
      </p:sp>
      <p:sp>
        <p:nvSpPr>
          <p:cNvPr id="6" name="AutoShape 2" descr="sliced sweet potato">
            <a:extLst>
              <a:ext uri="{FF2B5EF4-FFF2-40B4-BE49-F238E27FC236}">
                <a16:creationId xmlns:a16="http://schemas.microsoft.com/office/drawing/2014/main" id="{1CC8466F-079C-FA7F-D13E-8590C25A01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group of cans of food&#10;&#10;AI-generated content may be incorrect.">
            <a:extLst>
              <a:ext uri="{FF2B5EF4-FFF2-40B4-BE49-F238E27FC236}">
                <a16:creationId xmlns:a16="http://schemas.microsoft.com/office/drawing/2014/main" id="{ED715575-F2C1-4697-192A-9D4407D2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371" y="4309110"/>
            <a:ext cx="2777529" cy="2138369"/>
          </a:xfrm>
          <a:prstGeom prst="rect">
            <a:avLst/>
          </a:prstGeom>
        </p:spPr>
      </p:pic>
      <p:pic>
        <p:nvPicPr>
          <p:cNvPr id="11" name="Picture 10" descr="A close up of a vegetable&#10;&#10;AI-generated content may be incorrect.">
            <a:extLst>
              <a:ext uri="{FF2B5EF4-FFF2-40B4-BE49-F238E27FC236}">
                <a16:creationId xmlns:a16="http://schemas.microsoft.com/office/drawing/2014/main" id="{E1F6E1DA-E693-6920-6822-A162DE4BD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4900164"/>
            <a:ext cx="2468880" cy="13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7298</TotalTime>
  <Words>639</Words>
  <Application>Microsoft Office PowerPoint</Application>
  <PresentationFormat>Widescreen</PresentationFormat>
  <Paragraphs>117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Lexend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Vegetable soup </vt:lpstr>
      <vt:lpstr>Nutritional analysis</vt:lpstr>
      <vt:lpstr>Starter activity</vt:lpstr>
      <vt:lpstr>Example responses</vt:lpstr>
      <vt:lpstr>Ingredients (serves 3)</vt:lpstr>
      <vt:lpstr>Equipment</vt:lpstr>
      <vt:lpstr>PowerPoint Presentation</vt:lpstr>
      <vt:lpstr>PowerPoint Presentation</vt:lpstr>
      <vt:lpstr>Top tips</vt:lpstr>
      <vt:lpstr>Food science  </vt:lpstr>
      <vt:lpstr>PowerPoint Presentation</vt:lpstr>
      <vt:lpstr>PowerPoint Presentation</vt:lpstr>
      <vt:lpstr>PowerPoint Presentation</vt:lpstr>
      <vt:lpstr>PowerPoint Presentation</vt:lpstr>
      <vt:lpstr>Vegetable soup  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18</cp:revision>
  <dcterms:created xsi:type="dcterms:W3CDTF">2018-10-10T09:22:08Z</dcterms:created>
  <dcterms:modified xsi:type="dcterms:W3CDTF">2025-08-27T09:48:02Z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