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4" r:id="rId10"/>
    <p:sldId id="262" r:id="rId11"/>
    <p:sldId id="263" r:id="rId12"/>
    <p:sldId id="268" r:id="rId13"/>
    <p:sldId id="271" r:id="rId14"/>
    <p:sldId id="265" r:id="rId15"/>
    <p:sldId id="267" r:id="rId16"/>
    <p:sldId id="266" r:id="rId17"/>
    <p:sldId id="269" r:id="rId18"/>
    <p:sldId id="270" r:id="rId19"/>
    <p:sldId id="291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9BF"/>
    <a:srgbClr val="078D44"/>
    <a:srgbClr val="964E04"/>
    <a:srgbClr val="AD5B09"/>
    <a:srgbClr val="E46B2F"/>
    <a:srgbClr val="F9D4B6"/>
    <a:srgbClr val="EDAD80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241D1-712A-4745-9FAD-EF265567AFCA}" v="3" dt="2023-07-17T15:11:38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9850C268-4738-4AE5-9E47-850248A420C6}"/>
    <pc:docChg chg="undo custSel modSld modMainMaster">
      <pc:chgData name="Claire Theobald" userId="e5e96d6a-dffb-4be3-a7c9-5724c0a71d0d" providerId="ADAL" clId="{9850C268-4738-4AE5-9E47-850248A420C6}" dt="2021-11-08T17:47:21.143" v="833" actId="14100"/>
      <pc:docMkLst>
        <pc:docMk/>
      </pc:docMkLst>
      <pc:sldChg chg="addSp delSp modSp mod">
        <pc:chgData name="Claire Theobald" userId="e5e96d6a-dffb-4be3-a7c9-5724c0a71d0d" providerId="ADAL" clId="{9850C268-4738-4AE5-9E47-850248A420C6}" dt="2021-10-21T13:17:16.017" v="10" actId="1076"/>
        <pc:sldMkLst>
          <pc:docMk/>
          <pc:sldMk cId="1740713487" sldId="259"/>
        </pc:sldMkLst>
        <pc:spChg chg="del">
          <ac:chgData name="Claire Theobald" userId="e5e96d6a-dffb-4be3-a7c9-5724c0a71d0d" providerId="ADAL" clId="{9850C268-4738-4AE5-9E47-850248A420C6}" dt="2021-10-21T13:16:51.439" v="4" actId="478"/>
          <ac:spMkLst>
            <pc:docMk/>
            <pc:sldMk cId="1740713487" sldId="259"/>
            <ac:spMk id="2" creationId="{97BCE153-06FF-4893-BDE8-966DCD38DD6A}"/>
          </ac:spMkLst>
        </pc:spChg>
        <pc:spChg chg="add mod">
          <ac:chgData name="Claire Theobald" userId="e5e96d6a-dffb-4be3-a7c9-5724c0a71d0d" providerId="ADAL" clId="{9850C268-4738-4AE5-9E47-850248A420C6}" dt="2021-10-21T13:17:16.017" v="10" actId="1076"/>
          <ac:spMkLst>
            <pc:docMk/>
            <pc:sldMk cId="1740713487" sldId="259"/>
            <ac:spMk id="4" creationId="{B1613712-3BE1-4806-9945-5241BA35676D}"/>
          </ac:spMkLst>
        </pc:spChg>
        <pc:picChg chg="mod">
          <ac:chgData name="Claire Theobald" userId="e5e96d6a-dffb-4be3-a7c9-5724c0a71d0d" providerId="ADAL" clId="{9850C268-4738-4AE5-9E47-850248A420C6}" dt="2021-10-21T13:17:05.252" v="7" actId="1076"/>
          <ac:picMkLst>
            <pc:docMk/>
            <pc:sldMk cId="1740713487" sldId="259"/>
            <ac:picMk id="9" creationId="{B0280D8A-07C8-45D7-96B6-1801940CE8D7}"/>
          </ac:picMkLst>
        </pc:picChg>
      </pc:sldChg>
      <pc:sldChg chg="modSp mod">
        <pc:chgData name="Claire Theobald" userId="e5e96d6a-dffb-4be3-a7c9-5724c0a71d0d" providerId="ADAL" clId="{9850C268-4738-4AE5-9E47-850248A420C6}" dt="2021-11-04T16:50:43.937" v="31" actId="13926"/>
        <pc:sldMkLst>
          <pc:docMk/>
          <pc:sldMk cId="735801538" sldId="263"/>
        </pc:sldMkLst>
        <pc:spChg chg="mod">
          <ac:chgData name="Claire Theobald" userId="e5e96d6a-dffb-4be3-a7c9-5724c0a71d0d" providerId="ADAL" clId="{9850C268-4738-4AE5-9E47-850248A420C6}" dt="2021-11-04T16:50:43.937" v="31" actId="13926"/>
          <ac:spMkLst>
            <pc:docMk/>
            <pc:sldMk cId="735801538" sldId="263"/>
            <ac:spMk id="11" creationId="{877BDDAB-FEFA-4180-90F0-E3805831DBDC}"/>
          </ac:spMkLst>
        </pc:spChg>
      </pc:sldChg>
      <pc:sldChg chg="addSp modSp mod">
        <pc:chgData name="Claire Theobald" userId="e5e96d6a-dffb-4be3-a7c9-5724c0a71d0d" providerId="ADAL" clId="{9850C268-4738-4AE5-9E47-850248A420C6}" dt="2021-10-21T13:17:23.040" v="13" actId="1076"/>
        <pc:sldMkLst>
          <pc:docMk/>
          <pc:sldMk cId="2612842320" sldId="264"/>
        </pc:sldMkLst>
        <pc:spChg chg="add mod">
          <ac:chgData name="Claire Theobald" userId="e5e96d6a-dffb-4be3-a7c9-5724c0a71d0d" providerId="ADAL" clId="{9850C268-4738-4AE5-9E47-850248A420C6}" dt="2021-10-21T13:17:19.235" v="11"/>
          <ac:spMkLst>
            <pc:docMk/>
            <pc:sldMk cId="2612842320" sldId="264"/>
            <ac:spMk id="3" creationId="{C93AF5CB-F325-4660-91B2-7474EF54BB2E}"/>
          </ac:spMkLst>
        </pc:spChg>
        <pc:picChg chg="mod">
          <ac:chgData name="Claire Theobald" userId="e5e96d6a-dffb-4be3-a7c9-5724c0a71d0d" providerId="ADAL" clId="{9850C268-4738-4AE5-9E47-850248A420C6}" dt="2021-10-21T13:17:23.040" v="13" actId="1076"/>
          <ac:picMkLst>
            <pc:docMk/>
            <pc:sldMk cId="2612842320" sldId="264"/>
            <ac:picMk id="7" creationId="{47967077-A1DE-4ADF-839B-CB426DDDF01D}"/>
          </ac:picMkLst>
        </pc:picChg>
      </pc:sldChg>
      <pc:sldChg chg="modSp mod">
        <pc:chgData name="Claire Theobald" userId="e5e96d6a-dffb-4be3-a7c9-5724c0a71d0d" providerId="ADAL" clId="{9850C268-4738-4AE5-9E47-850248A420C6}" dt="2021-10-21T13:33:46.604" v="14" actId="27107"/>
        <pc:sldMkLst>
          <pc:docMk/>
          <pc:sldMk cId="1054842345" sldId="268"/>
        </pc:sldMkLst>
        <pc:spChg chg="mod">
          <ac:chgData name="Claire Theobald" userId="e5e96d6a-dffb-4be3-a7c9-5724c0a71d0d" providerId="ADAL" clId="{9850C268-4738-4AE5-9E47-850248A420C6}" dt="2021-10-21T13:33:46.604" v="14" actId="27107"/>
          <ac:spMkLst>
            <pc:docMk/>
            <pc:sldMk cId="1054842345" sldId="268"/>
            <ac:spMk id="10" creationId="{3EA87EAD-BFC4-477C-9413-80CF26D79C6A}"/>
          </ac:spMkLst>
        </pc:spChg>
      </pc:sldChg>
      <pc:sldChg chg="addSp delSp modSp mod">
        <pc:chgData name="Claire Theobald" userId="e5e96d6a-dffb-4be3-a7c9-5724c0a71d0d" providerId="ADAL" clId="{9850C268-4738-4AE5-9E47-850248A420C6}" dt="2021-11-08T17:47:21.143" v="833" actId="14100"/>
        <pc:sldMkLst>
          <pc:docMk/>
          <pc:sldMk cId="2344451119" sldId="291"/>
        </pc:sldMkLst>
        <pc:spChg chg="add mod">
          <ac:chgData name="Claire Theobald" userId="e5e96d6a-dffb-4be3-a7c9-5724c0a71d0d" providerId="ADAL" clId="{9850C268-4738-4AE5-9E47-850248A420C6}" dt="2021-11-08T17:47:21.143" v="833" actId="14100"/>
          <ac:spMkLst>
            <pc:docMk/>
            <pc:sldMk cId="2344451119" sldId="291"/>
            <ac:spMk id="2" creationId="{A2AD2677-3527-48B2-A256-995C63DFF6B1}"/>
          </ac:spMkLst>
        </pc:spChg>
        <pc:spChg chg="add del mod">
          <ac:chgData name="Claire Theobald" userId="e5e96d6a-dffb-4be3-a7c9-5724c0a71d0d" providerId="ADAL" clId="{9850C268-4738-4AE5-9E47-850248A420C6}" dt="2021-11-08T17:32:48.432" v="321" actId="478"/>
          <ac:spMkLst>
            <pc:docMk/>
            <pc:sldMk cId="2344451119" sldId="291"/>
            <ac:spMk id="12" creationId="{A9D094FE-0A65-459F-AF1E-23D3C610D7EC}"/>
          </ac:spMkLst>
        </pc:spChg>
        <pc:spChg chg="add mod ord">
          <ac:chgData name="Claire Theobald" userId="e5e96d6a-dffb-4be3-a7c9-5724c0a71d0d" providerId="ADAL" clId="{9850C268-4738-4AE5-9E47-850248A420C6}" dt="2021-11-08T17:47:04.796" v="831" actId="1076"/>
          <ac:spMkLst>
            <pc:docMk/>
            <pc:sldMk cId="2344451119" sldId="291"/>
            <ac:spMk id="13" creationId="{08841659-8BE6-47AF-AB5B-76B7493429E5}"/>
          </ac:spMkLst>
        </pc:spChg>
        <pc:spChg chg="mod">
          <ac:chgData name="Claire Theobald" userId="e5e96d6a-dffb-4be3-a7c9-5724c0a71d0d" providerId="ADAL" clId="{9850C268-4738-4AE5-9E47-850248A420C6}" dt="2021-11-08T17:43:24.075" v="727" actId="21"/>
          <ac:spMkLst>
            <pc:docMk/>
            <pc:sldMk cId="2344451119" sldId="291"/>
            <ac:spMk id="14" creationId="{B508E996-6450-4A4D-9E4E-7360D69FD317}"/>
          </ac:spMkLst>
        </pc:spChg>
        <pc:spChg chg="del">
          <ac:chgData name="Claire Theobald" userId="e5e96d6a-dffb-4be3-a7c9-5724c0a71d0d" providerId="ADAL" clId="{9850C268-4738-4AE5-9E47-850248A420C6}" dt="2021-11-08T17:28:43.783" v="174" actId="478"/>
          <ac:spMkLst>
            <pc:docMk/>
            <pc:sldMk cId="2344451119" sldId="291"/>
            <ac:spMk id="18" creationId="{6A4AABCE-A2E7-4FA1-94A6-DDB011E543F5}"/>
          </ac:spMkLst>
        </pc:spChg>
        <pc:spChg chg="del">
          <ac:chgData name="Claire Theobald" userId="e5e96d6a-dffb-4be3-a7c9-5724c0a71d0d" providerId="ADAL" clId="{9850C268-4738-4AE5-9E47-850248A420C6}" dt="2021-11-08T17:28:48.678" v="176" actId="478"/>
          <ac:spMkLst>
            <pc:docMk/>
            <pc:sldMk cId="2344451119" sldId="291"/>
            <ac:spMk id="19" creationId="{47D5315E-DA62-40AC-B97F-DF815C299022}"/>
          </ac:spMkLst>
        </pc:spChg>
        <pc:spChg chg="del">
          <ac:chgData name="Claire Theobald" userId="e5e96d6a-dffb-4be3-a7c9-5724c0a71d0d" providerId="ADAL" clId="{9850C268-4738-4AE5-9E47-850248A420C6}" dt="2021-11-08T17:28:44.814" v="175" actId="478"/>
          <ac:spMkLst>
            <pc:docMk/>
            <pc:sldMk cId="2344451119" sldId="291"/>
            <ac:spMk id="20" creationId="{46FE253A-1CE6-4B03-B37E-9F7D7B699A8C}"/>
          </ac:spMkLst>
        </pc:spChg>
        <pc:spChg chg="add del mod">
          <ac:chgData name="Claire Theobald" userId="e5e96d6a-dffb-4be3-a7c9-5724c0a71d0d" providerId="ADAL" clId="{9850C268-4738-4AE5-9E47-850248A420C6}" dt="2021-11-08T17:41:21.566" v="601" actId="478"/>
          <ac:spMkLst>
            <pc:docMk/>
            <pc:sldMk cId="2344451119" sldId="291"/>
            <ac:spMk id="22" creationId="{EBA0AB0D-BEF7-43B1-8082-0CB3A34886DF}"/>
          </ac:spMkLst>
        </pc:spChg>
        <pc:spChg chg="add mod">
          <ac:chgData name="Claire Theobald" userId="e5e96d6a-dffb-4be3-a7c9-5724c0a71d0d" providerId="ADAL" clId="{9850C268-4738-4AE5-9E47-850248A420C6}" dt="2021-11-08T17:44:31.143" v="754" actId="14100"/>
          <ac:spMkLst>
            <pc:docMk/>
            <pc:sldMk cId="2344451119" sldId="291"/>
            <ac:spMk id="23" creationId="{23365303-08CA-42D4-B829-EA67464BA0A5}"/>
          </ac:spMkLst>
        </pc:spChg>
        <pc:spChg chg="add del mod">
          <ac:chgData name="Claire Theobald" userId="e5e96d6a-dffb-4be3-a7c9-5724c0a71d0d" providerId="ADAL" clId="{9850C268-4738-4AE5-9E47-850248A420C6}" dt="2021-11-08T17:43:46.986" v="737" actId="478"/>
          <ac:spMkLst>
            <pc:docMk/>
            <pc:sldMk cId="2344451119" sldId="291"/>
            <ac:spMk id="24" creationId="{247CB8C2-E25C-4694-B8E1-DB0720BBED70}"/>
          </ac:spMkLst>
        </pc:spChg>
        <pc:spChg chg="mod">
          <ac:chgData name="Claire Theobald" userId="e5e96d6a-dffb-4be3-a7c9-5724c0a71d0d" providerId="ADAL" clId="{9850C268-4738-4AE5-9E47-850248A420C6}" dt="2021-11-08T17:45:45.997" v="813" actId="1076"/>
          <ac:spMkLst>
            <pc:docMk/>
            <pc:sldMk cId="2344451119" sldId="291"/>
            <ac:spMk id="97" creationId="{20AD76BD-E5CA-4D31-81E0-F5943B936C20}"/>
          </ac:spMkLst>
        </pc:spChg>
        <pc:grpChg chg="del">
          <ac:chgData name="Claire Theobald" userId="e5e96d6a-dffb-4be3-a7c9-5724c0a71d0d" providerId="ADAL" clId="{9850C268-4738-4AE5-9E47-850248A420C6}" dt="2021-11-08T17:28:42.061" v="172" actId="478"/>
          <ac:grpSpMkLst>
            <pc:docMk/>
            <pc:sldMk cId="2344451119" sldId="291"/>
            <ac:grpSpMk id="7" creationId="{96B42AF6-A98B-4360-B3BD-59DD897543E2}"/>
          </ac:grpSpMkLst>
        </pc:grpChg>
        <pc:picChg chg="del">
          <ac:chgData name="Claire Theobald" userId="e5e96d6a-dffb-4be3-a7c9-5724c0a71d0d" providerId="ADAL" clId="{9850C268-4738-4AE5-9E47-850248A420C6}" dt="2021-11-08T17:28:42.521" v="173" actId="478"/>
          <ac:picMkLst>
            <pc:docMk/>
            <pc:sldMk cId="2344451119" sldId="291"/>
            <ac:picMk id="5" creationId="{C0A100CA-42F7-4C39-BF23-8C77C88EE21C}"/>
          </ac:picMkLst>
        </pc:picChg>
        <pc:picChg chg="del">
          <ac:chgData name="Claire Theobald" userId="e5e96d6a-dffb-4be3-a7c9-5724c0a71d0d" providerId="ADAL" clId="{9850C268-4738-4AE5-9E47-850248A420C6}" dt="2021-11-08T17:28:41.622" v="171" actId="478"/>
          <ac:picMkLst>
            <pc:docMk/>
            <pc:sldMk cId="2344451119" sldId="291"/>
            <ac:picMk id="15" creationId="{9F560674-62E7-4AB0-9462-D9CE3999F69D}"/>
          </ac:picMkLst>
        </pc:picChg>
        <pc:picChg chg="add mod">
          <ac:chgData name="Claire Theobald" userId="e5e96d6a-dffb-4be3-a7c9-5724c0a71d0d" providerId="ADAL" clId="{9850C268-4738-4AE5-9E47-850248A420C6}" dt="2021-11-08T17:47:10.468" v="832" actId="1076"/>
          <ac:picMkLst>
            <pc:docMk/>
            <pc:sldMk cId="2344451119" sldId="291"/>
            <ac:picMk id="17" creationId="{9D381B11-85A3-4A68-B4A2-F62C5007AE41}"/>
          </ac:picMkLst>
        </pc:picChg>
        <pc:picChg chg="add mod">
          <ac:chgData name="Claire Theobald" userId="e5e96d6a-dffb-4be3-a7c9-5724c0a71d0d" providerId="ADAL" clId="{9850C268-4738-4AE5-9E47-850248A420C6}" dt="2021-11-08T17:44:29.109" v="753" actId="1076"/>
          <ac:picMkLst>
            <pc:docMk/>
            <pc:sldMk cId="2344451119" sldId="291"/>
            <ac:picMk id="21" creationId="{CDED2A07-ED05-4215-81B6-5CE525923E34}"/>
          </ac:picMkLst>
        </pc:picChg>
      </pc:sldChg>
      <pc:sldMasterChg chg="modSp mod">
        <pc:chgData name="Claire Theobald" userId="e5e96d6a-dffb-4be3-a7c9-5724c0a71d0d" providerId="ADAL" clId="{9850C268-4738-4AE5-9E47-850248A420C6}" dt="2021-09-29T09:03:26.054" v="3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9850C268-4738-4AE5-9E47-850248A420C6}" dt="2021-09-29T09:03:26.054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  <pc:docChgLst>
    <pc:chgData name="Roy Ballam" userId="S::r.ballam@nutrition.org.uk::c142d6ba-9e44-42ad-85a8-e76793bc375e" providerId="AD" clId="Web-{D84156DA-E387-ABBD-6255-5713097DC13B}"/>
    <pc:docChg chg="modSld">
      <pc:chgData name="Roy Ballam" userId="S::r.ballam@nutrition.org.uk::c142d6ba-9e44-42ad-85a8-e76793bc375e" providerId="AD" clId="Web-{D84156DA-E387-ABBD-6255-5713097DC13B}" dt="2021-10-12T09:04:34.404" v="6" actId="1076"/>
      <pc:docMkLst>
        <pc:docMk/>
      </pc:docMkLst>
      <pc:sldChg chg="addSp modSp">
        <pc:chgData name="Roy Ballam" userId="S::r.ballam@nutrition.org.uk::c142d6ba-9e44-42ad-85a8-e76793bc375e" providerId="AD" clId="Web-{D84156DA-E387-ABBD-6255-5713097DC13B}" dt="2021-10-12T09:04:34.404" v="6" actId="1076"/>
        <pc:sldMkLst>
          <pc:docMk/>
          <pc:sldMk cId="1740713487" sldId="259"/>
        </pc:sldMkLst>
        <pc:spChg chg="add mod">
          <ac:chgData name="Roy Ballam" userId="S::r.ballam@nutrition.org.uk::c142d6ba-9e44-42ad-85a8-e76793bc375e" providerId="AD" clId="Web-{D84156DA-E387-ABBD-6255-5713097DC13B}" dt="2021-10-12T09:04:34.404" v="6" actId="1076"/>
          <ac:spMkLst>
            <pc:docMk/>
            <pc:sldMk cId="1740713487" sldId="259"/>
            <ac:spMk id="2" creationId="{97BCE153-06FF-4893-BDE8-966DCD38DD6A}"/>
          </ac:spMkLst>
        </pc:spChg>
      </pc:sldChg>
    </pc:docChg>
  </pc:docChgLst>
  <pc:docChgLst>
    <pc:chgData name="Claire Theobald" userId="S::c.theobald@nutrition.org.uk::e5e96d6a-dffb-4be3-a7c9-5724c0a71d0d" providerId="AD" clId="Web-{641DCDCC-CBC9-A86F-CFB6-54761AECCE4F}"/>
    <pc:docChg chg="modSld">
      <pc:chgData name="Claire Theobald" userId="S::c.theobald@nutrition.org.uk::e5e96d6a-dffb-4be3-a7c9-5724c0a71d0d" providerId="AD" clId="Web-{641DCDCC-CBC9-A86F-CFB6-54761AECCE4F}" dt="2021-11-07T17:53:20.582" v="17" actId="14100"/>
      <pc:docMkLst>
        <pc:docMk/>
      </pc:docMkLst>
      <pc:sldChg chg="addSp delSp modSp">
        <pc:chgData name="Claire Theobald" userId="S::c.theobald@nutrition.org.uk::e5e96d6a-dffb-4be3-a7c9-5724c0a71d0d" providerId="AD" clId="Web-{641DCDCC-CBC9-A86F-CFB6-54761AECCE4F}" dt="2021-11-07T17:51:25.029" v="10" actId="1076"/>
        <pc:sldMkLst>
          <pc:docMk/>
          <pc:sldMk cId="735801538" sldId="263"/>
        </pc:sldMkLst>
        <pc:spChg chg="mod">
          <ac:chgData name="Claire Theobald" userId="S::c.theobald@nutrition.org.uk::e5e96d6a-dffb-4be3-a7c9-5724c0a71d0d" providerId="AD" clId="Web-{641DCDCC-CBC9-A86F-CFB6-54761AECCE4F}" dt="2021-11-07T17:50:19.056" v="1" actId="20577"/>
          <ac:spMkLst>
            <pc:docMk/>
            <pc:sldMk cId="735801538" sldId="263"/>
            <ac:spMk id="11" creationId="{877BDDAB-FEFA-4180-90F0-E3805831DBDC}"/>
          </ac:spMkLst>
        </pc:spChg>
        <pc:graphicFrameChg chg="modGraphic">
          <ac:chgData name="Claire Theobald" userId="S::c.theobald@nutrition.org.uk::e5e96d6a-dffb-4be3-a7c9-5724c0a71d0d" providerId="AD" clId="Web-{641DCDCC-CBC9-A86F-CFB6-54761AECCE4F}" dt="2021-11-07T17:50:49.417" v="4"/>
          <ac:graphicFrameMkLst>
            <pc:docMk/>
            <pc:sldMk cId="735801538" sldId="263"/>
            <ac:graphicFrameMk id="14" creationId="{F6933662-410A-4023-BE17-6F6877543044}"/>
          </ac:graphicFrameMkLst>
        </pc:graphicFrameChg>
        <pc:picChg chg="add mod modCrop">
          <ac:chgData name="Claire Theobald" userId="S::c.theobald@nutrition.org.uk::e5e96d6a-dffb-4be3-a7c9-5724c0a71d0d" providerId="AD" clId="Web-{641DCDCC-CBC9-A86F-CFB6-54761AECCE4F}" dt="2021-11-07T17:51:25.029" v="10" actId="1076"/>
          <ac:picMkLst>
            <pc:docMk/>
            <pc:sldMk cId="735801538" sldId="263"/>
            <ac:picMk id="2" creationId="{AA0E88E2-7835-4784-9CB9-7E466220A05C}"/>
          </ac:picMkLst>
        </pc:picChg>
        <pc:picChg chg="del">
          <ac:chgData name="Claire Theobald" userId="S::c.theobald@nutrition.org.uk::e5e96d6a-dffb-4be3-a7c9-5724c0a71d0d" providerId="AD" clId="Web-{641DCDCC-CBC9-A86F-CFB6-54761AECCE4F}" dt="2021-11-07T17:50:12.681" v="0"/>
          <ac:picMkLst>
            <pc:docMk/>
            <pc:sldMk cId="735801538" sldId="263"/>
            <ac:picMk id="21" creationId="{C98651CD-7797-4D5B-9101-3F5F5643F8EC}"/>
          </ac:picMkLst>
        </pc:picChg>
      </pc:sldChg>
      <pc:sldChg chg="addSp modSp">
        <pc:chgData name="Claire Theobald" userId="S::c.theobald@nutrition.org.uk::e5e96d6a-dffb-4be3-a7c9-5724c0a71d0d" providerId="AD" clId="Web-{641DCDCC-CBC9-A86F-CFB6-54761AECCE4F}" dt="2021-11-07T17:53:20.582" v="17" actId="14100"/>
        <pc:sldMkLst>
          <pc:docMk/>
          <pc:sldMk cId="1054842345" sldId="268"/>
        </pc:sldMkLst>
        <pc:graphicFrameChg chg="mod modGraphic">
          <ac:chgData name="Claire Theobald" userId="S::c.theobald@nutrition.org.uk::e5e96d6a-dffb-4be3-a7c9-5724c0a71d0d" providerId="AD" clId="Web-{641DCDCC-CBC9-A86F-CFB6-54761AECCE4F}" dt="2021-11-07T17:53:00.956" v="12"/>
          <ac:graphicFrameMkLst>
            <pc:docMk/>
            <pc:sldMk cId="1054842345" sldId="268"/>
            <ac:graphicFrameMk id="14" creationId="{F6933662-410A-4023-BE17-6F6877543044}"/>
          </ac:graphicFrameMkLst>
        </pc:graphicFrameChg>
        <pc:picChg chg="add mod">
          <ac:chgData name="Claire Theobald" userId="S::c.theobald@nutrition.org.uk::e5e96d6a-dffb-4be3-a7c9-5724c0a71d0d" providerId="AD" clId="Web-{641DCDCC-CBC9-A86F-CFB6-54761AECCE4F}" dt="2021-11-07T17:53:20.582" v="17" actId="14100"/>
          <ac:picMkLst>
            <pc:docMk/>
            <pc:sldMk cId="1054842345" sldId="268"/>
            <ac:picMk id="2" creationId="{1A32204E-D501-4DEE-B26A-354A36B352C9}"/>
          </ac:picMkLst>
        </pc:picChg>
      </pc:sldChg>
    </pc:docChg>
  </pc:docChgLst>
  <pc:docChgLst>
    <pc:chgData name="Claire Theobald" userId="e5e96d6a-dffb-4be3-a7c9-5724c0a71d0d" providerId="ADAL" clId="{6D70CD7B-8242-4B5A-92DA-3A56957B1D36}"/>
    <pc:docChg chg="custSel modSld sldOrd">
      <pc:chgData name="Claire Theobald" userId="e5e96d6a-dffb-4be3-a7c9-5724c0a71d0d" providerId="ADAL" clId="{6D70CD7B-8242-4B5A-92DA-3A56957B1D36}" dt="2021-06-01T09:07:55.332" v="86" actId="20577"/>
      <pc:docMkLst>
        <pc:docMk/>
      </pc:docMkLst>
      <pc:sldChg chg="modSp mod">
        <pc:chgData name="Claire Theobald" userId="e5e96d6a-dffb-4be3-a7c9-5724c0a71d0d" providerId="ADAL" clId="{6D70CD7B-8242-4B5A-92DA-3A56957B1D36}" dt="2021-06-01T08:32:14.471" v="25" actId="20577"/>
        <pc:sldMkLst>
          <pc:docMk/>
          <pc:sldMk cId="3661240370" sldId="262"/>
        </pc:sldMkLst>
        <pc:spChg chg="mod">
          <ac:chgData name="Claire Theobald" userId="e5e96d6a-dffb-4be3-a7c9-5724c0a71d0d" providerId="ADAL" clId="{6D70CD7B-8242-4B5A-92DA-3A56957B1D36}" dt="2021-06-01T08:32:14.471" v="25" actId="20577"/>
          <ac:spMkLst>
            <pc:docMk/>
            <pc:sldMk cId="3661240370" sldId="262"/>
            <ac:spMk id="12" creationId="{672D225D-5929-4393-8FF4-22A5D3D8BA07}"/>
          </ac:spMkLst>
        </pc:spChg>
      </pc:sldChg>
      <pc:sldChg chg="modSp mod">
        <pc:chgData name="Claire Theobald" userId="e5e96d6a-dffb-4be3-a7c9-5724c0a71d0d" providerId="ADAL" clId="{6D70CD7B-8242-4B5A-92DA-3A56957B1D36}" dt="2021-06-01T08:32:27.463" v="55" actId="20577"/>
        <pc:sldMkLst>
          <pc:docMk/>
          <pc:sldMk cId="735801538" sldId="263"/>
        </pc:sldMkLst>
        <pc:spChg chg="mod">
          <ac:chgData name="Claire Theobald" userId="e5e96d6a-dffb-4be3-a7c9-5724c0a71d0d" providerId="ADAL" clId="{6D70CD7B-8242-4B5A-92DA-3A56957B1D36}" dt="2021-06-01T08:32:27.463" v="55" actId="20577"/>
          <ac:spMkLst>
            <pc:docMk/>
            <pc:sldMk cId="735801538" sldId="263"/>
            <ac:spMk id="11" creationId="{877BDDAB-FEFA-4180-90F0-E3805831DBDC}"/>
          </ac:spMkLst>
        </pc:spChg>
      </pc:sldChg>
      <pc:sldChg chg="modSp mod ord">
        <pc:chgData name="Claire Theobald" userId="e5e96d6a-dffb-4be3-a7c9-5724c0a71d0d" providerId="ADAL" clId="{6D70CD7B-8242-4B5A-92DA-3A56957B1D36}" dt="2021-06-01T09:07:55.332" v="86" actId="20577"/>
        <pc:sldMkLst>
          <pc:docMk/>
          <pc:sldMk cId="1054842345" sldId="268"/>
        </pc:sldMkLst>
        <pc:graphicFrameChg chg="modGraphic">
          <ac:chgData name="Claire Theobald" userId="e5e96d6a-dffb-4be3-a7c9-5724c0a71d0d" providerId="ADAL" clId="{6D70CD7B-8242-4B5A-92DA-3A56957B1D36}" dt="2021-06-01T09:07:55.332" v="86" actId="20577"/>
          <ac:graphicFrameMkLst>
            <pc:docMk/>
            <pc:sldMk cId="1054842345" sldId="268"/>
            <ac:graphicFrameMk id="14" creationId="{F6933662-410A-4023-BE17-6F6877543044}"/>
          </ac:graphicFrameMkLst>
        </pc:graphicFrameChg>
      </pc:sldChg>
      <pc:sldChg chg="addSp delSp modSp mod">
        <pc:chgData name="Claire Theobald" userId="e5e96d6a-dffb-4be3-a7c9-5724c0a71d0d" providerId="ADAL" clId="{6D70CD7B-8242-4B5A-92DA-3A56957B1D36}" dt="2021-06-01T08:38:57.335" v="72" actId="14100"/>
        <pc:sldMkLst>
          <pc:docMk/>
          <pc:sldMk cId="3065615475" sldId="271"/>
        </pc:sldMkLst>
        <pc:spChg chg="add del mod">
          <ac:chgData name="Claire Theobald" userId="e5e96d6a-dffb-4be3-a7c9-5724c0a71d0d" providerId="ADAL" clId="{6D70CD7B-8242-4B5A-92DA-3A56957B1D36}" dt="2021-06-01T08:38:48.964" v="69" actId="478"/>
          <ac:spMkLst>
            <pc:docMk/>
            <pc:sldMk cId="3065615475" sldId="271"/>
            <ac:spMk id="3" creationId="{9EC6F4F6-6617-4A02-9CC1-72A9213D0052}"/>
          </ac:spMkLst>
        </pc:spChg>
        <pc:spChg chg="add del mod">
          <ac:chgData name="Claire Theobald" userId="e5e96d6a-dffb-4be3-a7c9-5724c0a71d0d" providerId="ADAL" clId="{6D70CD7B-8242-4B5A-92DA-3A56957B1D36}" dt="2021-06-01T08:38:51.584" v="70" actId="478"/>
          <ac:spMkLst>
            <pc:docMk/>
            <pc:sldMk cId="3065615475" sldId="271"/>
            <ac:spMk id="4" creationId="{D9E92FEC-33C9-4CC0-95E9-B0DC524498AE}"/>
          </ac:spMkLst>
        </pc:spChg>
        <pc:picChg chg="mod">
          <ac:chgData name="Claire Theobald" userId="e5e96d6a-dffb-4be3-a7c9-5724c0a71d0d" providerId="ADAL" clId="{6D70CD7B-8242-4B5A-92DA-3A56957B1D36}" dt="2021-06-01T08:38:57.335" v="72" actId="14100"/>
          <ac:picMkLst>
            <pc:docMk/>
            <pc:sldMk cId="3065615475" sldId="271"/>
            <ac:picMk id="5" creationId="{BA5DC0F3-5AE1-4BFB-AD3D-C7DB5F159B19}"/>
          </ac:picMkLst>
        </pc:picChg>
      </pc:sldChg>
    </pc:docChg>
  </pc:docChgLst>
  <pc:docChgLst>
    <pc:chgData name="Ewen Trafford" userId="e520b4bf-a196-48b7-bc10-b1590a457daa" providerId="ADAL" clId="{8BA241D1-712A-4745-9FAD-EF265567AFCA}"/>
    <pc:docChg chg="undo custSel modSld modMainMaster">
      <pc:chgData name="Ewen Trafford" userId="e520b4bf-a196-48b7-bc10-b1590a457daa" providerId="ADAL" clId="{8BA241D1-712A-4745-9FAD-EF265567AFCA}" dt="2023-07-17T15:13:46.621" v="160" actId="20577"/>
      <pc:docMkLst>
        <pc:docMk/>
      </pc:docMkLst>
      <pc:sldChg chg="modSp mod">
        <pc:chgData name="Ewen Trafford" userId="e520b4bf-a196-48b7-bc10-b1590a457daa" providerId="ADAL" clId="{8BA241D1-712A-4745-9FAD-EF265567AFCA}" dt="2023-07-17T15:07:31.137" v="2" actId="20577"/>
        <pc:sldMkLst>
          <pc:docMk/>
          <pc:sldMk cId="1955166399" sldId="256"/>
        </pc:sldMkLst>
        <pc:spChg chg="mod">
          <ac:chgData name="Ewen Trafford" userId="e520b4bf-a196-48b7-bc10-b1590a457daa" providerId="ADAL" clId="{8BA241D1-712A-4745-9FAD-EF265567AFCA}" dt="2023-07-17T15:07:31.137" v="2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8BA241D1-712A-4745-9FAD-EF265567AFCA}" dt="2023-07-17T15:13:28.712" v="152" actId="20577"/>
        <pc:sldMkLst>
          <pc:docMk/>
          <pc:sldMk cId="4199969009" sldId="261"/>
        </pc:sldMkLst>
        <pc:spChg chg="mod">
          <ac:chgData name="Ewen Trafford" userId="e520b4bf-a196-48b7-bc10-b1590a457daa" providerId="ADAL" clId="{8BA241D1-712A-4745-9FAD-EF265567AFCA}" dt="2023-07-17T15:13:13.920" v="150"/>
          <ac:spMkLst>
            <pc:docMk/>
            <pc:sldMk cId="4199969009" sldId="261"/>
            <ac:spMk id="2" creationId="{00000000-0000-0000-0000-000000000000}"/>
          </ac:spMkLst>
        </pc:spChg>
        <pc:spChg chg="mod">
          <ac:chgData name="Ewen Trafford" userId="e520b4bf-a196-48b7-bc10-b1590a457daa" providerId="ADAL" clId="{8BA241D1-712A-4745-9FAD-EF265567AFCA}" dt="2023-07-17T15:13:28.712" v="152" actId="20577"/>
          <ac:spMkLst>
            <pc:docMk/>
            <pc:sldMk cId="4199969009" sldId="261"/>
            <ac:spMk id="3" creationId="{00000000-0000-0000-0000-000000000000}"/>
          </ac:spMkLst>
        </pc:spChg>
      </pc:sldChg>
      <pc:sldChg chg="modSp mod">
        <pc:chgData name="Ewen Trafford" userId="e520b4bf-a196-48b7-bc10-b1590a457daa" providerId="ADAL" clId="{8BA241D1-712A-4745-9FAD-EF265567AFCA}" dt="2023-07-17T15:07:45.994" v="3"/>
        <pc:sldMkLst>
          <pc:docMk/>
          <pc:sldMk cId="3661240370" sldId="262"/>
        </pc:sldMkLst>
        <pc:spChg chg="mod">
          <ac:chgData name="Ewen Trafford" userId="e520b4bf-a196-48b7-bc10-b1590a457daa" providerId="ADAL" clId="{8BA241D1-712A-4745-9FAD-EF265567AFCA}" dt="2023-07-17T15:07:45.994" v="3"/>
          <ac:spMkLst>
            <pc:docMk/>
            <pc:sldMk cId="3661240370" sldId="262"/>
            <ac:spMk id="12" creationId="{672D225D-5929-4393-8FF4-22A5D3D8BA07}"/>
          </ac:spMkLst>
        </pc:spChg>
      </pc:sldChg>
      <pc:sldChg chg="modSp mod">
        <pc:chgData name="Ewen Trafford" userId="e520b4bf-a196-48b7-bc10-b1590a457daa" providerId="ADAL" clId="{8BA241D1-712A-4745-9FAD-EF265567AFCA}" dt="2023-07-17T15:07:53.210" v="6" actId="20577"/>
        <pc:sldMkLst>
          <pc:docMk/>
          <pc:sldMk cId="735801538" sldId="263"/>
        </pc:sldMkLst>
        <pc:spChg chg="mod">
          <ac:chgData name="Ewen Trafford" userId="e520b4bf-a196-48b7-bc10-b1590a457daa" providerId="ADAL" clId="{8BA241D1-712A-4745-9FAD-EF265567AFCA}" dt="2023-07-17T15:07:53.210" v="6" actId="20577"/>
          <ac:spMkLst>
            <pc:docMk/>
            <pc:sldMk cId="735801538" sldId="263"/>
            <ac:spMk id="11" creationId="{877BDDAB-FEFA-4180-90F0-E3805831DBDC}"/>
          </ac:spMkLst>
        </pc:spChg>
      </pc:sldChg>
      <pc:sldChg chg="addSp modSp mod">
        <pc:chgData name="Ewen Trafford" userId="e520b4bf-a196-48b7-bc10-b1590a457daa" providerId="ADAL" clId="{8BA241D1-712A-4745-9FAD-EF265567AFCA}" dt="2023-07-17T15:10:34.022" v="61" actId="2711"/>
        <pc:sldMkLst>
          <pc:docMk/>
          <pc:sldMk cId="2994272706" sldId="265"/>
        </pc:sldMkLst>
        <pc:spChg chg="add mod">
          <ac:chgData name="Ewen Trafford" userId="e520b4bf-a196-48b7-bc10-b1590a457daa" providerId="ADAL" clId="{8BA241D1-712A-4745-9FAD-EF265567AFCA}" dt="2023-07-17T15:10:34.022" v="61" actId="2711"/>
          <ac:spMkLst>
            <pc:docMk/>
            <pc:sldMk cId="2994272706" sldId="265"/>
            <ac:spMk id="2" creationId="{EBFDB602-9A13-EBA8-7C69-D8212ECF5A20}"/>
          </ac:spMkLst>
        </pc:spChg>
        <pc:picChg chg="mod">
          <ac:chgData name="Ewen Trafford" userId="e520b4bf-a196-48b7-bc10-b1590a457daa" providerId="ADAL" clId="{8BA241D1-712A-4745-9FAD-EF265567AFCA}" dt="2023-07-17T15:10:08.037" v="59" actId="1076"/>
          <ac:picMkLst>
            <pc:docMk/>
            <pc:sldMk cId="2994272706" sldId="265"/>
            <ac:picMk id="4" creationId="{A70E169E-E62F-41D8-B741-5EF7227D66B3}"/>
          </ac:picMkLst>
        </pc:picChg>
      </pc:sldChg>
      <pc:sldChg chg="addSp modSp mod">
        <pc:chgData name="Ewen Trafford" userId="e520b4bf-a196-48b7-bc10-b1590a457daa" providerId="ADAL" clId="{8BA241D1-712A-4745-9FAD-EF265567AFCA}" dt="2023-07-17T15:11:30.035" v="93" actId="1076"/>
        <pc:sldMkLst>
          <pc:docMk/>
          <pc:sldMk cId="334521267" sldId="267"/>
        </pc:sldMkLst>
        <pc:spChg chg="add mod">
          <ac:chgData name="Ewen Trafford" userId="e520b4bf-a196-48b7-bc10-b1590a457daa" providerId="ADAL" clId="{8BA241D1-712A-4745-9FAD-EF265567AFCA}" dt="2023-07-17T15:11:30.035" v="93" actId="1076"/>
          <ac:spMkLst>
            <pc:docMk/>
            <pc:sldMk cId="334521267" sldId="267"/>
            <ac:spMk id="2" creationId="{11BDECBC-BF81-7C42-CA3E-1F7C24455596}"/>
          </ac:spMkLst>
        </pc:spChg>
      </pc:sldChg>
      <pc:sldChg chg="modSp mod">
        <pc:chgData name="Ewen Trafford" userId="e520b4bf-a196-48b7-bc10-b1590a457daa" providerId="ADAL" clId="{8BA241D1-712A-4745-9FAD-EF265567AFCA}" dt="2023-07-17T15:08:06.091" v="7"/>
        <pc:sldMkLst>
          <pc:docMk/>
          <pc:sldMk cId="1054842345" sldId="268"/>
        </pc:sldMkLst>
        <pc:spChg chg="mod">
          <ac:chgData name="Ewen Trafford" userId="e520b4bf-a196-48b7-bc10-b1590a457daa" providerId="ADAL" clId="{8BA241D1-712A-4745-9FAD-EF265567AFCA}" dt="2023-07-17T15:08:06.091" v="7"/>
          <ac:spMkLst>
            <pc:docMk/>
            <pc:sldMk cId="1054842345" sldId="268"/>
            <ac:spMk id="10" creationId="{3EA87EAD-BFC4-477C-9413-80CF26D79C6A}"/>
          </ac:spMkLst>
        </pc:spChg>
      </pc:sldChg>
      <pc:sldChg chg="addSp modSp mod">
        <pc:chgData name="Ewen Trafford" userId="e520b4bf-a196-48b7-bc10-b1590a457daa" providerId="ADAL" clId="{8BA241D1-712A-4745-9FAD-EF265567AFCA}" dt="2023-07-17T15:11:58.912" v="126" actId="113"/>
        <pc:sldMkLst>
          <pc:docMk/>
          <pc:sldMk cId="1230899205" sldId="269"/>
        </pc:sldMkLst>
        <pc:spChg chg="add mod">
          <ac:chgData name="Ewen Trafford" userId="e520b4bf-a196-48b7-bc10-b1590a457daa" providerId="ADAL" clId="{8BA241D1-712A-4745-9FAD-EF265567AFCA}" dt="2023-07-17T15:11:58.912" v="126" actId="113"/>
          <ac:spMkLst>
            <pc:docMk/>
            <pc:sldMk cId="1230899205" sldId="269"/>
            <ac:spMk id="2" creationId="{03A015E7-CCD2-4DE9-426D-E060D9B8EFF0}"/>
          </ac:spMkLst>
        </pc:spChg>
      </pc:sldChg>
      <pc:sldChg chg="modSp mod">
        <pc:chgData name="Ewen Trafford" userId="e520b4bf-a196-48b7-bc10-b1590a457daa" providerId="ADAL" clId="{8BA241D1-712A-4745-9FAD-EF265567AFCA}" dt="2023-07-17T15:13:04.793" v="149"/>
        <pc:sldMkLst>
          <pc:docMk/>
          <pc:sldMk cId="2344451119" sldId="291"/>
        </pc:sldMkLst>
        <pc:spChg chg="mod">
          <ac:chgData name="Ewen Trafford" userId="e520b4bf-a196-48b7-bc10-b1590a457daa" providerId="ADAL" clId="{8BA241D1-712A-4745-9FAD-EF265567AFCA}" dt="2023-07-17T15:12:33.343" v="144"/>
          <ac:spMkLst>
            <pc:docMk/>
            <pc:sldMk cId="2344451119" sldId="291"/>
            <ac:spMk id="2" creationId="{A2AD2677-3527-48B2-A256-995C63DFF6B1}"/>
          </ac:spMkLst>
        </pc:spChg>
        <pc:spChg chg="mod">
          <ac:chgData name="Ewen Trafford" userId="e520b4bf-a196-48b7-bc10-b1590a457daa" providerId="ADAL" clId="{8BA241D1-712A-4745-9FAD-EF265567AFCA}" dt="2023-07-17T15:13:04.793" v="149"/>
          <ac:spMkLst>
            <pc:docMk/>
            <pc:sldMk cId="2344451119" sldId="291"/>
            <ac:spMk id="13" creationId="{08841659-8BE6-47AF-AB5B-76B7493429E5}"/>
          </ac:spMkLst>
        </pc:spChg>
        <pc:spChg chg="mod">
          <ac:chgData name="Ewen Trafford" userId="e520b4bf-a196-48b7-bc10-b1590a457daa" providerId="ADAL" clId="{8BA241D1-712A-4745-9FAD-EF265567AFCA}" dt="2023-07-17T15:12:25.091" v="143"/>
          <ac:spMkLst>
            <pc:docMk/>
            <pc:sldMk cId="2344451119" sldId="291"/>
            <ac:spMk id="14" creationId="{B508E996-6450-4A4D-9E4E-7360D69FD317}"/>
          </ac:spMkLst>
        </pc:spChg>
        <pc:spChg chg="mod">
          <ac:chgData name="Ewen Trafford" userId="e520b4bf-a196-48b7-bc10-b1590a457daa" providerId="ADAL" clId="{8BA241D1-712A-4745-9FAD-EF265567AFCA}" dt="2023-07-17T15:12:42.960" v="145"/>
          <ac:spMkLst>
            <pc:docMk/>
            <pc:sldMk cId="2344451119" sldId="291"/>
            <ac:spMk id="23" creationId="{23365303-08CA-42D4-B829-EA67464BA0A5}"/>
          </ac:spMkLst>
        </pc:spChg>
        <pc:spChg chg="mod">
          <ac:chgData name="Ewen Trafford" userId="e520b4bf-a196-48b7-bc10-b1590a457daa" providerId="ADAL" clId="{8BA241D1-712A-4745-9FAD-EF265567AFCA}" dt="2023-07-17T15:12:18.824" v="142" actId="20577"/>
          <ac:spMkLst>
            <pc:docMk/>
            <pc:sldMk cId="2344451119" sldId="291"/>
            <ac:spMk id="97" creationId="{20AD76BD-E5CA-4D31-81E0-F5943B936C20}"/>
          </ac:spMkLst>
        </pc:spChg>
      </pc:sldChg>
      <pc:sldMasterChg chg="modSp mod">
        <pc:chgData name="Ewen Trafford" userId="e520b4bf-a196-48b7-bc10-b1590a457daa" providerId="ADAL" clId="{8BA241D1-712A-4745-9FAD-EF265567AFCA}" dt="2023-07-17T15:13:35.911" v="154" actId="20577"/>
        <pc:sldMasterMkLst>
          <pc:docMk/>
          <pc:sldMasterMk cId="1328885048" sldId="2147483648"/>
        </pc:sldMasterMkLst>
        <pc:spChg chg="mod">
          <ac:chgData name="Ewen Trafford" userId="e520b4bf-a196-48b7-bc10-b1590a457daa" providerId="ADAL" clId="{8BA241D1-712A-4745-9FAD-EF265567AFCA}" dt="2023-07-17T15:13:35.911" v="15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8BA241D1-712A-4745-9FAD-EF265567AFCA}" dt="2023-07-17T15:13:40.316" v="156" actId="20577"/>
        <pc:sldMasterMkLst>
          <pc:docMk/>
          <pc:sldMasterMk cId="1498317190" sldId="2147483650"/>
        </pc:sldMasterMkLst>
        <pc:spChg chg="mod">
          <ac:chgData name="Ewen Trafford" userId="e520b4bf-a196-48b7-bc10-b1590a457daa" providerId="ADAL" clId="{8BA241D1-712A-4745-9FAD-EF265567AFCA}" dt="2023-07-17T15:13:40.316" v="156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8BA241D1-712A-4745-9FAD-EF265567AFCA}" dt="2023-07-17T15:13:43.206" v="158" actId="20577"/>
        <pc:sldMasterMkLst>
          <pc:docMk/>
          <pc:sldMasterMk cId="1822393236" sldId="2147483652"/>
        </pc:sldMasterMkLst>
        <pc:spChg chg="mod">
          <ac:chgData name="Ewen Trafford" userId="e520b4bf-a196-48b7-bc10-b1590a457daa" providerId="ADAL" clId="{8BA241D1-712A-4745-9FAD-EF265567AFCA}" dt="2023-07-17T15:13:43.206" v="158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8BA241D1-712A-4745-9FAD-EF265567AFCA}" dt="2023-07-17T15:13:46.621" v="160" actId="20577"/>
        <pc:sldMasterMkLst>
          <pc:docMk/>
          <pc:sldMasterMk cId="1788143608" sldId="2147483656"/>
        </pc:sldMasterMkLst>
        <pc:spChg chg="mod">
          <ac:chgData name="Ewen Trafford" userId="e520b4bf-a196-48b7-bc10-b1590a457daa" providerId="ADAL" clId="{8BA241D1-712A-4745-9FAD-EF265567AFCA}" dt="2023-07-17T15:13:46.621" v="160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Claire Theobald" userId="e5e96d6a-dffb-4be3-a7c9-5724c0a71d0d" providerId="ADAL" clId="{05ADFC2E-0495-4292-BA31-DA2D85A8FA1A}"/>
    <pc:docChg chg="undo custSel addSld delSld modSld sldOrd modMainMaster">
      <pc:chgData name="Claire Theobald" userId="e5e96d6a-dffb-4be3-a7c9-5724c0a71d0d" providerId="ADAL" clId="{05ADFC2E-0495-4292-BA31-DA2D85A8FA1A}" dt="2021-05-25T09:49:02.304" v="588" actId="14100"/>
      <pc:docMkLst>
        <pc:docMk/>
      </pc:docMkLst>
      <pc:sldChg chg="del">
        <pc:chgData name="Claire Theobald" userId="e5e96d6a-dffb-4be3-a7c9-5724c0a71d0d" providerId="ADAL" clId="{05ADFC2E-0495-4292-BA31-DA2D85A8FA1A}" dt="2021-05-21T10:20:00.694" v="25" actId="47"/>
        <pc:sldMkLst>
          <pc:docMk/>
          <pc:sldMk cId="1485787659" sldId="257"/>
        </pc:sldMkLst>
      </pc:sldChg>
      <pc:sldChg chg="addSp delSp modSp mod">
        <pc:chgData name="Claire Theobald" userId="e5e96d6a-dffb-4be3-a7c9-5724c0a71d0d" providerId="ADAL" clId="{05ADFC2E-0495-4292-BA31-DA2D85A8FA1A}" dt="2021-05-21T14:18:35.206" v="190" actId="1076"/>
        <pc:sldMkLst>
          <pc:docMk/>
          <pc:sldMk cId="1740713487" sldId="259"/>
        </pc:sldMkLst>
        <pc:spChg chg="del">
          <ac:chgData name="Claire Theobald" userId="e5e96d6a-dffb-4be3-a7c9-5724c0a71d0d" providerId="ADAL" clId="{05ADFC2E-0495-4292-BA31-DA2D85A8FA1A}" dt="2021-05-21T10:19:38.005" v="22" actId="478"/>
          <ac:spMkLst>
            <pc:docMk/>
            <pc:sldMk cId="1740713487" sldId="259"/>
            <ac:spMk id="2" creationId="{00000000-0000-0000-0000-000000000000}"/>
          </ac:spMkLst>
        </pc:spChg>
        <pc:spChg chg="del">
          <ac:chgData name="Claire Theobald" userId="e5e96d6a-dffb-4be3-a7c9-5724c0a71d0d" providerId="ADAL" clId="{05ADFC2E-0495-4292-BA31-DA2D85A8FA1A}" dt="2021-05-21T10:19:39.959" v="23" actId="478"/>
          <ac:spMkLst>
            <pc:docMk/>
            <pc:sldMk cId="1740713487" sldId="259"/>
            <ac:spMk id="3" creationId="{00000000-0000-0000-0000-000000000000}"/>
          </ac:spMkLst>
        </pc:spChg>
        <pc:spChg chg="add del mod">
          <ac:chgData name="Claire Theobald" userId="e5e96d6a-dffb-4be3-a7c9-5724c0a71d0d" providerId="ADAL" clId="{05ADFC2E-0495-4292-BA31-DA2D85A8FA1A}" dt="2021-05-21T10:19:42.501" v="24" actId="478"/>
          <ac:spMkLst>
            <pc:docMk/>
            <pc:sldMk cId="1740713487" sldId="259"/>
            <ac:spMk id="5" creationId="{0656A2C1-C309-4CB5-AB4D-48F375270EC0}"/>
          </ac:spMkLst>
        </pc:spChg>
        <pc:picChg chg="add del mod">
          <ac:chgData name="Claire Theobald" userId="e5e96d6a-dffb-4be3-a7c9-5724c0a71d0d" providerId="ADAL" clId="{05ADFC2E-0495-4292-BA31-DA2D85A8FA1A}" dt="2021-05-21T14:18:28.726" v="187" actId="478"/>
          <ac:picMkLst>
            <pc:docMk/>
            <pc:sldMk cId="1740713487" sldId="259"/>
            <ac:picMk id="7" creationId="{47967077-A1DE-4ADF-839B-CB426DDDF01D}"/>
          </ac:picMkLst>
        </pc:picChg>
        <pc:picChg chg="add mod">
          <ac:chgData name="Claire Theobald" userId="e5e96d6a-dffb-4be3-a7c9-5724c0a71d0d" providerId="ADAL" clId="{05ADFC2E-0495-4292-BA31-DA2D85A8FA1A}" dt="2021-05-21T14:18:35.206" v="190" actId="1076"/>
          <ac:picMkLst>
            <pc:docMk/>
            <pc:sldMk cId="1740713487" sldId="259"/>
            <ac:picMk id="9" creationId="{B0280D8A-07C8-45D7-96B6-1801940CE8D7}"/>
          </ac:picMkLst>
        </pc:picChg>
      </pc:sldChg>
      <pc:sldChg chg="del">
        <pc:chgData name="Claire Theobald" userId="e5e96d6a-dffb-4be3-a7c9-5724c0a71d0d" providerId="ADAL" clId="{05ADFC2E-0495-4292-BA31-DA2D85A8FA1A}" dt="2021-05-21T14:15:44.257" v="156" actId="47"/>
        <pc:sldMkLst>
          <pc:docMk/>
          <pc:sldMk cId="1833689877" sldId="260"/>
        </pc:sldMkLst>
      </pc:sldChg>
      <pc:sldChg chg="modSp mod">
        <pc:chgData name="Claire Theobald" userId="e5e96d6a-dffb-4be3-a7c9-5724c0a71d0d" providerId="ADAL" clId="{05ADFC2E-0495-4292-BA31-DA2D85A8FA1A}" dt="2021-05-21T14:15:54.264" v="172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05ADFC2E-0495-4292-BA31-DA2D85A8FA1A}" dt="2021-05-21T14:15:54.264" v="172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addSp delSp modSp mod">
        <pc:chgData name="Claire Theobald" userId="e5e96d6a-dffb-4be3-a7c9-5724c0a71d0d" providerId="ADAL" clId="{05ADFC2E-0495-4292-BA31-DA2D85A8FA1A}" dt="2021-05-25T09:42:22.214" v="527" actId="20577"/>
        <pc:sldMkLst>
          <pc:docMk/>
          <pc:sldMk cId="3661240370" sldId="262"/>
        </pc:sldMkLst>
        <pc:spChg chg="add mod">
          <ac:chgData name="Claire Theobald" userId="e5e96d6a-dffb-4be3-a7c9-5724c0a71d0d" providerId="ADAL" clId="{05ADFC2E-0495-4292-BA31-DA2D85A8FA1A}" dt="2021-05-25T09:42:22.214" v="527" actId="20577"/>
          <ac:spMkLst>
            <pc:docMk/>
            <pc:sldMk cId="3661240370" sldId="262"/>
            <ac:spMk id="12" creationId="{672D225D-5929-4393-8FF4-22A5D3D8BA07}"/>
          </ac:spMkLst>
        </pc:spChg>
        <pc:graphicFrameChg chg="add del mod modGraphic">
          <ac:chgData name="Claire Theobald" userId="e5e96d6a-dffb-4be3-a7c9-5724c0a71d0d" providerId="ADAL" clId="{05ADFC2E-0495-4292-BA31-DA2D85A8FA1A}" dt="2021-05-21T10:22:46.628" v="38" actId="478"/>
          <ac:graphicFrameMkLst>
            <pc:docMk/>
            <pc:sldMk cId="3661240370" sldId="262"/>
            <ac:graphicFrameMk id="2" creationId="{F70448F2-1104-4831-BE01-591356606899}"/>
          </ac:graphicFrameMkLst>
        </pc:graphicFrameChg>
        <pc:graphicFrameChg chg="add mod modGraphic">
          <ac:chgData name="Claire Theobald" userId="e5e96d6a-dffb-4be3-a7c9-5724c0a71d0d" providerId="ADAL" clId="{05ADFC2E-0495-4292-BA31-DA2D85A8FA1A}" dt="2021-05-21T14:11:30.850" v="134" actId="931"/>
          <ac:graphicFrameMkLst>
            <pc:docMk/>
            <pc:sldMk cId="3661240370" sldId="262"/>
            <ac:graphicFrameMk id="14" creationId="{F6933662-410A-4023-BE17-6F6877543044}"/>
          </ac:graphicFrameMkLst>
        </pc:graphicFrameChg>
        <pc:picChg chg="add mod ord">
          <ac:chgData name="Claire Theobald" userId="e5e96d6a-dffb-4be3-a7c9-5724c0a71d0d" providerId="ADAL" clId="{05ADFC2E-0495-4292-BA31-DA2D85A8FA1A}" dt="2021-05-21T14:09:35.751" v="119" actId="14100"/>
          <ac:picMkLst>
            <pc:docMk/>
            <pc:sldMk cId="3661240370" sldId="262"/>
            <ac:picMk id="4" creationId="{44BAA4EE-F316-405E-A9A3-344217EC35F0}"/>
          </ac:picMkLst>
        </pc:picChg>
        <pc:picChg chg="add mod ord modCrop">
          <ac:chgData name="Claire Theobald" userId="e5e96d6a-dffb-4be3-a7c9-5724c0a71d0d" providerId="ADAL" clId="{05ADFC2E-0495-4292-BA31-DA2D85A8FA1A}" dt="2021-05-21T14:09:43.943" v="123" actId="1038"/>
          <ac:picMkLst>
            <pc:docMk/>
            <pc:sldMk cId="3661240370" sldId="262"/>
            <ac:picMk id="6" creationId="{8C74FA30-0F50-4235-9582-B6430EF6DCF5}"/>
          </ac:picMkLst>
        </pc:picChg>
        <pc:picChg chg="del">
          <ac:chgData name="Claire Theobald" userId="e5e96d6a-dffb-4be3-a7c9-5724c0a71d0d" providerId="ADAL" clId="{05ADFC2E-0495-4292-BA31-DA2D85A8FA1A}" dt="2021-05-21T10:21:57.482" v="33" actId="478"/>
          <ac:picMkLst>
            <pc:docMk/>
            <pc:sldMk cId="3661240370" sldId="262"/>
            <ac:picMk id="7" creationId="{47967077-A1DE-4ADF-839B-CB426DDDF01D}"/>
          </ac:picMkLst>
        </pc:picChg>
        <pc:picChg chg="add mod ord modCrop">
          <ac:chgData name="Claire Theobald" userId="e5e96d6a-dffb-4be3-a7c9-5724c0a71d0d" providerId="ADAL" clId="{05ADFC2E-0495-4292-BA31-DA2D85A8FA1A}" dt="2021-05-21T14:09:18.397" v="112" actId="1076"/>
          <ac:picMkLst>
            <pc:docMk/>
            <pc:sldMk cId="3661240370" sldId="262"/>
            <ac:picMk id="9" creationId="{E1DBC485-F68A-4149-A254-5B375837ADA2}"/>
          </ac:picMkLst>
        </pc:picChg>
        <pc:picChg chg="add mod ord modCrop">
          <ac:chgData name="Claire Theobald" userId="e5e96d6a-dffb-4be3-a7c9-5724c0a71d0d" providerId="ADAL" clId="{05ADFC2E-0495-4292-BA31-DA2D85A8FA1A}" dt="2021-05-21T14:09:55.815" v="127" actId="1076"/>
          <ac:picMkLst>
            <pc:docMk/>
            <pc:sldMk cId="3661240370" sldId="262"/>
            <ac:picMk id="11" creationId="{6D489633-8615-431B-89B6-BB4D2DD77AFF}"/>
          </ac:picMkLst>
        </pc:picChg>
        <pc:picChg chg="add mod ord">
          <ac:chgData name="Claire Theobald" userId="e5e96d6a-dffb-4be3-a7c9-5724c0a71d0d" providerId="ADAL" clId="{05ADFC2E-0495-4292-BA31-DA2D85A8FA1A}" dt="2021-05-21T14:09:30.776" v="117" actId="14100"/>
          <ac:picMkLst>
            <pc:docMk/>
            <pc:sldMk cId="3661240370" sldId="262"/>
            <ac:picMk id="13" creationId="{AE569506-A3E2-4B22-AB9A-78D0067C6A77}"/>
          </ac:picMkLst>
        </pc:picChg>
        <pc:picChg chg="add del mod">
          <ac:chgData name="Claire Theobald" userId="e5e96d6a-dffb-4be3-a7c9-5724c0a71d0d" providerId="ADAL" clId="{05ADFC2E-0495-4292-BA31-DA2D85A8FA1A}" dt="2021-05-21T14:41:56.662" v="264" actId="21"/>
          <ac:picMkLst>
            <pc:docMk/>
            <pc:sldMk cId="3661240370" sldId="262"/>
            <ac:picMk id="16" creationId="{8C8645A2-AAF9-48B5-A5C2-6FFD51C5A20C}"/>
          </ac:picMkLst>
        </pc:picChg>
        <pc:picChg chg="add mod">
          <ac:chgData name="Claire Theobald" userId="e5e96d6a-dffb-4be3-a7c9-5724c0a71d0d" providerId="ADAL" clId="{05ADFC2E-0495-4292-BA31-DA2D85A8FA1A}" dt="2021-05-21T14:15:10.338" v="148" actId="1076"/>
          <ac:picMkLst>
            <pc:docMk/>
            <pc:sldMk cId="3661240370" sldId="262"/>
            <ac:picMk id="18" creationId="{329DBAF1-1E80-43DD-BC8D-91FE4865B342}"/>
          </ac:picMkLst>
        </pc:picChg>
        <pc:picChg chg="add mod modCrop">
          <ac:chgData name="Claire Theobald" userId="e5e96d6a-dffb-4be3-a7c9-5724c0a71d0d" providerId="ADAL" clId="{05ADFC2E-0495-4292-BA31-DA2D85A8FA1A}" dt="2021-05-21T14:17:08.277" v="180" actId="1076"/>
          <ac:picMkLst>
            <pc:docMk/>
            <pc:sldMk cId="3661240370" sldId="262"/>
            <ac:picMk id="20" creationId="{469A467A-2F3D-40D8-A58E-F53E2F1C12A3}"/>
          </ac:picMkLst>
        </pc:picChg>
        <pc:picChg chg="add mod modCrop">
          <ac:chgData name="Claire Theobald" userId="e5e96d6a-dffb-4be3-a7c9-5724c0a71d0d" providerId="ADAL" clId="{05ADFC2E-0495-4292-BA31-DA2D85A8FA1A}" dt="2021-05-21T14:41:52.420" v="262" actId="1076"/>
          <ac:picMkLst>
            <pc:docMk/>
            <pc:sldMk cId="3661240370" sldId="262"/>
            <ac:picMk id="22" creationId="{20626E11-CECD-41D0-A37A-728DA27F6EFA}"/>
          </ac:picMkLst>
        </pc:picChg>
      </pc:sldChg>
      <pc:sldChg chg="addSp delSp modSp mod">
        <pc:chgData name="Claire Theobald" userId="e5e96d6a-dffb-4be3-a7c9-5724c0a71d0d" providerId="ADAL" clId="{05ADFC2E-0495-4292-BA31-DA2D85A8FA1A}" dt="2021-05-25T09:42:31.811" v="534" actId="20577"/>
        <pc:sldMkLst>
          <pc:docMk/>
          <pc:sldMk cId="735801538" sldId="263"/>
        </pc:sldMkLst>
        <pc:spChg chg="add mod">
          <ac:chgData name="Claire Theobald" userId="e5e96d6a-dffb-4be3-a7c9-5724c0a71d0d" providerId="ADAL" clId="{05ADFC2E-0495-4292-BA31-DA2D85A8FA1A}" dt="2021-05-25T09:42:31.811" v="534" actId="20577"/>
          <ac:spMkLst>
            <pc:docMk/>
            <pc:sldMk cId="735801538" sldId="263"/>
            <ac:spMk id="11" creationId="{877BDDAB-FEFA-4180-90F0-E3805831DBDC}"/>
          </ac:spMkLst>
        </pc:spChg>
        <pc:graphicFrameChg chg="mod modGraphic">
          <ac:chgData name="Claire Theobald" userId="e5e96d6a-dffb-4be3-a7c9-5724c0a71d0d" providerId="ADAL" clId="{05ADFC2E-0495-4292-BA31-DA2D85A8FA1A}" dt="2021-05-21T15:07:36.686" v="398" actId="14734"/>
          <ac:graphicFrameMkLst>
            <pc:docMk/>
            <pc:sldMk cId="735801538" sldId="263"/>
            <ac:graphicFrameMk id="14" creationId="{F6933662-410A-4023-BE17-6F6877543044}"/>
          </ac:graphicFrameMkLst>
        </pc:graphicFrameChg>
        <pc:picChg chg="add mod modCrop">
          <ac:chgData name="Claire Theobald" userId="e5e96d6a-dffb-4be3-a7c9-5724c0a71d0d" providerId="ADAL" clId="{05ADFC2E-0495-4292-BA31-DA2D85A8FA1A}" dt="2021-05-21T14:20:35.682" v="200" actId="14100"/>
          <ac:picMkLst>
            <pc:docMk/>
            <pc:sldMk cId="735801538" sldId="263"/>
            <ac:picMk id="3" creationId="{73B156F6-BC3B-4A94-9992-F035B0F968EF}"/>
          </ac:picMkLst>
        </pc:picChg>
        <pc:picChg chg="del">
          <ac:chgData name="Claire Theobald" userId="e5e96d6a-dffb-4be3-a7c9-5724c0a71d0d" providerId="ADAL" clId="{05ADFC2E-0495-4292-BA31-DA2D85A8FA1A}" dt="2021-05-21T14:15:27.145" v="149" actId="478"/>
          <ac:picMkLst>
            <pc:docMk/>
            <pc:sldMk cId="735801538" sldId="263"/>
            <ac:picMk id="4" creationId="{44BAA4EE-F316-405E-A9A3-344217EC35F0}"/>
          </ac:picMkLst>
        </pc:picChg>
        <pc:picChg chg="del">
          <ac:chgData name="Claire Theobald" userId="e5e96d6a-dffb-4be3-a7c9-5724c0a71d0d" providerId="ADAL" clId="{05ADFC2E-0495-4292-BA31-DA2D85A8FA1A}" dt="2021-05-21T14:15:27.625" v="150" actId="478"/>
          <ac:picMkLst>
            <pc:docMk/>
            <pc:sldMk cId="735801538" sldId="263"/>
            <ac:picMk id="6" creationId="{8C74FA30-0F50-4235-9582-B6430EF6DCF5}"/>
          </ac:picMkLst>
        </pc:picChg>
        <pc:picChg chg="add mod modCrop">
          <ac:chgData name="Claire Theobald" userId="e5e96d6a-dffb-4be3-a7c9-5724c0a71d0d" providerId="ADAL" clId="{05ADFC2E-0495-4292-BA31-DA2D85A8FA1A}" dt="2021-05-21T14:26:31.754" v="209" actId="1076"/>
          <ac:picMkLst>
            <pc:docMk/>
            <pc:sldMk cId="735801538" sldId="263"/>
            <ac:picMk id="7" creationId="{0B646D18-EFB2-4090-BD8D-263174D6273A}"/>
          </ac:picMkLst>
        </pc:picChg>
        <pc:picChg chg="del">
          <ac:chgData name="Claire Theobald" userId="e5e96d6a-dffb-4be3-a7c9-5724c0a71d0d" providerId="ADAL" clId="{05ADFC2E-0495-4292-BA31-DA2D85A8FA1A}" dt="2021-05-21T14:15:28.250" v="151" actId="478"/>
          <ac:picMkLst>
            <pc:docMk/>
            <pc:sldMk cId="735801538" sldId="263"/>
            <ac:picMk id="9" creationId="{E1DBC485-F68A-4149-A254-5B375837ADA2}"/>
          </ac:picMkLst>
        </pc:picChg>
        <pc:picChg chg="add mod modCrop">
          <ac:chgData name="Claire Theobald" userId="e5e96d6a-dffb-4be3-a7c9-5724c0a71d0d" providerId="ADAL" clId="{05ADFC2E-0495-4292-BA31-DA2D85A8FA1A}" dt="2021-05-21T14:30:20.650" v="217" actId="14100"/>
          <ac:picMkLst>
            <pc:docMk/>
            <pc:sldMk cId="735801538" sldId="263"/>
            <ac:picMk id="10" creationId="{FF3B31BC-89B0-4802-9DB2-9308BF123B40}"/>
          </ac:picMkLst>
        </pc:picChg>
        <pc:picChg chg="del">
          <ac:chgData name="Claire Theobald" userId="e5e96d6a-dffb-4be3-a7c9-5724c0a71d0d" providerId="ADAL" clId="{05ADFC2E-0495-4292-BA31-DA2D85A8FA1A}" dt="2021-05-21T14:15:28.754" v="152" actId="478"/>
          <ac:picMkLst>
            <pc:docMk/>
            <pc:sldMk cId="735801538" sldId="263"/>
            <ac:picMk id="11" creationId="{6D489633-8615-431B-89B6-BB4D2DD77AFF}"/>
          </ac:picMkLst>
        </pc:picChg>
        <pc:picChg chg="del">
          <ac:chgData name="Claire Theobald" userId="e5e96d6a-dffb-4be3-a7c9-5724c0a71d0d" providerId="ADAL" clId="{05ADFC2E-0495-4292-BA31-DA2D85A8FA1A}" dt="2021-05-21T14:15:30.441" v="155" actId="478"/>
          <ac:picMkLst>
            <pc:docMk/>
            <pc:sldMk cId="735801538" sldId="263"/>
            <ac:picMk id="13" creationId="{AE569506-A3E2-4B22-AB9A-78D0067C6A77}"/>
          </ac:picMkLst>
        </pc:picChg>
        <pc:picChg chg="add mod">
          <ac:chgData name="Claire Theobald" userId="e5e96d6a-dffb-4be3-a7c9-5724c0a71d0d" providerId="ADAL" clId="{05ADFC2E-0495-4292-BA31-DA2D85A8FA1A}" dt="2021-05-21T14:31:47.928" v="225" actId="1076"/>
          <ac:picMkLst>
            <pc:docMk/>
            <pc:sldMk cId="735801538" sldId="263"/>
            <ac:picMk id="15" creationId="{7F4741FC-E67F-4B8F-9DA6-50B6363404FA}"/>
          </ac:picMkLst>
        </pc:picChg>
        <pc:picChg chg="del">
          <ac:chgData name="Claire Theobald" userId="e5e96d6a-dffb-4be3-a7c9-5724c0a71d0d" providerId="ADAL" clId="{05ADFC2E-0495-4292-BA31-DA2D85A8FA1A}" dt="2021-05-21T14:15:29.903" v="154" actId="478"/>
          <ac:picMkLst>
            <pc:docMk/>
            <pc:sldMk cId="735801538" sldId="263"/>
            <ac:picMk id="16" creationId="{8C8645A2-AAF9-48B5-A5C2-6FFD51C5A20C}"/>
          </ac:picMkLst>
        </pc:picChg>
        <pc:picChg chg="del">
          <ac:chgData name="Claire Theobald" userId="e5e96d6a-dffb-4be3-a7c9-5724c0a71d0d" providerId="ADAL" clId="{05ADFC2E-0495-4292-BA31-DA2D85A8FA1A}" dt="2021-05-21T14:15:29.352" v="153" actId="478"/>
          <ac:picMkLst>
            <pc:docMk/>
            <pc:sldMk cId="735801538" sldId="263"/>
            <ac:picMk id="18" creationId="{329DBAF1-1E80-43DD-BC8D-91FE4865B342}"/>
          </ac:picMkLst>
        </pc:picChg>
        <pc:picChg chg="add del mod modCrop">
          <ac:chgData name="Claire Theobald" userId="e5e96d6a-dffb-4be3-a7c9-5724c0a71d0d" providerId="ADAL" clId="{05ADFC2E-0495-4292-BA31-DA2D85A8FA1A}" dt="2021-05-21T14:39:54.957" v="237" actId="478"/>
          <ac:picMkLst>
            <pc:docMk/>
            <pc:sldMk cId="735801538" sldId="263"/>
            <ac:picMk id="19" creationId="{FF7CF5AA-E857-4AE6-A2F4-751DED470146}"/>
          </ac:picMkLst>
        </pc:picChg>
        <pc:picChg chg="add mod modCrop">
          <ac:chgData name="Claire Theobald" userId="e5e96d6a-dffb-4be3-a7c9-5724c0a71d0d" providerId="ADAL" clId="{05ADFC2E-0495-4292-BA31-DA2D85A8FA1A}" dt="2021-05-21T14:40:25.710" v="248" actId="14100"/>
          <ac:picMkLst>
            <pc:docMk/>
            <pc:sldMk cId="735801538" sldId="263"/>
            <ac:picMk id="21" creationId="{C98651CD-7797-4D5B-9101-3F5F5643F8EC}"/>
          </ac:picMkLst>
        </pc:picChg>
        <pc:picChg chg="add mod">
          <ac:chgData name="Claire Theobald" userId="e5e96d6a-dffb-4be3-a7c9-5724c0a71d0d" providerId="ADAL" clId="{05ADFC2E-0495-4292-BA31-DA2D85A8FA1A}" dt="2021-05-21T14:42:06.720" v="268" actId="14100"/>
          <ac:picMkLst>
            <pc:docMk/>
            <pc:sldMk cId="735801538" sldId="263"/>
            <ac:picMk id="22" creationId="{AFB09972-3D91-4A28-A14A-77446973CDD1}"/>
          </ac:picMkLst>
        </pc:picChg>
        <pc:picChg chg="add mod modCrop">
          <ac:chgData name="Claire Theobald" userId="e5e96d6a-dffb-4be3-a7c9-5724c0a71d0d" providerId="ADAL" clId="{05ADFC2E-0495-4292-BA31-DA2D85A8FA1A}" dt="2021-05-21T14:43:27.016" v="280" actId="14100"/>
          <ac:picMkLst>
            <pc:docMk/>
            <pc:sldMk cId="735801538" sldId="263"/>
            <ac:picMk id="24" creationId="{A17E5701-C035-4EEC-A515-8781D5A545D0}"/>
          </ac:picMkLst>
        </pc:picChg>
        <pc:picChg chg="add mod">
          <ac:chgData name="Claire Theobald" userId="e5e96d6a-dffb-4be3-a7c9-5724c0a71d0d" providerId="ADAL" clId="{05ADFC2E-0495-4292-BA31-DA2D85A8FA1A}" dt="2021-05-21T14:46:11.811" v="287" actId="1076"/>
          <ac:picMkLst>
            <pc:docMk/>
            <pc:sldMk cId="735801538" sldId="263"/>
            <ac:picMk id="26" creationId="{005B2E70-2EE6-4755-AA03-F1A73844EC4D}"/>
          </ac:picMkLst>
        </pc:picChg>
      </pc:sldChg>
      <pc:sldChg chg="delSp mod">
        <pc:chgData name="Claire Theobald" userId="e5e96d6a-dffb-4be3-a7c9-5724c0a71d0d" providerId="ADAL" clId="{05ADFC2E-0495-4292-BA31-DA2D85A8FA1A}" dt="2021-05-21T14:18:25.490" v="186" actId="478"/>
        <pc:sldMkLst>
          <pc:docMk/>
          <pc:sldMk cId="2612842320" sldId="264"/>
        </pc:sldMkLst>
        <pc:picChg chg="del">
          <ac:chgData name="Claire Theobald" userId="e5e96d6a-dffb-4be3-a7c9-5724c0a71d0d" providerId="ADAL" clId="{05ADFC2E-0495-4292-BA31-DA2D85A8FA1A}" dt="2021-05-21T14:18:25.490" v="186" actId="478"/>
          <ac:picMkLst>
            <pc:docMk/>
            <pc:sldMk cId="2612842320" sldId="264"/>
            <ac:picMk id="9" creationId="{B0280D8A-07C8-45D7-96B6-1801940CE8D7}"/>
          </ac:picMkLst>
        </pc:picChg>
      </pc:sldChg>
      <pc:sldChg chg="addSp delSp modSp mod">
        <pc:chgData name="Claire Theobald" userId="e5e96d6a-dffb-4be3-a7c9-5724c0a71d0d" providerId="ADAL" clId="{05ADFC2E-0495-4292-BA31-DA2D85A8FA1A}" dt="2021-05-21T14:48:11.379" v="307" actId="1076"/>
        <pc:sldMkLst>
          <pc:docMk/>
          <pc:sldMk cId="2994272706" sldId="265"/>
        </pc:sldMkLst>
        <pc:graphicFrameChg chg="del">
          <ac:chgData name="Claire Theobald" userId="e5e96d6a-dffb-4be3-a7c9-5724c0a71d0d" providerId="ADAL" clId="{05ADFC2E-0495-4292-BA31-DA2D85A8FA1A}" dt="2021-05-21T14:47:13.981" v="299" actId="478"/>
          <ac:graphicFrameMkLst>
            <pc:docMk/>
            <pc:sldMk cId="2994272706" sldId="265"/>
            <ac:graphicFrameMk id="14" creationId="{F6933662-410A-4023-BE17-6F6877543044}"/>
          </ac:graphicFrameMkLst>
        </pc:graphicFrameChg>
        <pc:picChg chg="del">
          <ac:chgData name="Claire Theobald" userId="e5e96d6a-dffb-4be3-a7c9-5724c0a71d0d" providerId="ADAL" clId="{05ADFC2E-0495-4292-BA31-DA2D85A8FA1A}" dt="2021-05-21T14:47:08.996" v="288" actId="478"/>
          <ac:picMkLst>
            <pc:docMk/>
            <pc:sldMk cId="2994272706" sldId="265"/>
            <ac:picMk id="3" creationId="{73B156F6-BC3B-4A94-9992-F035B0F968EF}"/>
          </ac:picMkLst>
        </pc:picChg>
        <pc:picChg chg="add mod modCrop">
          <ac:chgData name="Claire Theobald" userId="e5e96d6a-dffb-4be3-a7c9-5724c0a71d0d" providerId="ADAL" clId="{05ADFC2E-0495-4292-BA31-DA2D85A8FA1A}" dt="2021-05-21T14:48:11.379" v="307" actId="1076"/>
          <ac:picMkLst>
            <pc:docMk/>
            <pc:sldMk cId="2994272706" sldId="265"/>
            <ac:picMk id="4" creationId="{A70E169E-E62F-41D8-B741-5EF7227D66B3}"/>
          </ac:picMkLst>
        </pc:picChg>
        <pc:picChg chg="del">
          <ac:chgData name="Claire Theobald" userId="e5e96d6a-dffb-4be3-a7c9-5724c0a71d0d" providerId="ADAL" clId="{05ADFC2E-0495-4292-BA31-DA2D85A8FA1A}" dt="2021-05-21T14:47:09.694" v="289" actId="478"/>
          <ac:picMkLst>
            <pc:docMk/>
            <pc:sldMk cId="2994272706" sldId="265"/>
            <ac:picMk id="7" creationId="{0B646D18-EFB2-4090-BD8D-263174D6273A}"/>
          </ac:picMkLst>
        </pc:picChg>
        <pc:picChg chg="del mod">
          <ac:chgData name="Claire Theobald" userId="e5e96d6a-dffb-4be3-a7c9-5724c0a71d0d" providerId="ADAL" clId="{05ADFC2E-0495-4292-BA31-DA2D85A8FA1A}" dt="2021-05-21T14:47:10.201" v="291" actId="478"/>
          <ac:picMkLst>
            <pc:docMk/>
            <pc:sldMk cId="2994272706" sldId="265"/>
            <ac:picMk id="10" creationId="{FF3B31BC-89B0-4802-9DB2-9308BF123B40}"/>
          </ac:picMkLst>
        </pc:picChg>
        <pc:picChg chg="del mod">
          <ac:chgData name="Claire Theobald" userId="e5e96d6a-dffb-4be3-a7c9-5724c0a71d0d" providerId="ADAL" clId="{05ADFC2E-0495-4292-BA31-DA2D85A8FA1A}" dt="2021-05-21T14:47:10.669" v="293" actId="478"/>
          <ac:picMkLst>
            <pc:docMk/>
            <pc:sldMk cId="2994272706" sldId="265"/>
            <ac:picMk id="15" creationId="{7F4741FC-E67F-4B8F-9DA6-50B6363404FA}"/>
          </ac:picMkLst>
        </pc:picChg>
        <pc:picChg chg="del">
          <ac:chgData name="Claire Theobald" userId="e5e96d6a-dffb-4be3-a7c9-5724c0a71d0d" providerId="ADAL" clId="{05ADFC2E-0495-4292-BA31-DA2D85A8FA1A}" dt="2021-05-21T14:47:12.682" v="298" actId="478"/>
          <ac:picMkLst>
            <pc:docMk/>
            <pc:sldMk cId="2994272706" sldId="265"/>
            <ac:picMk id="21" creationId="{C98651CD-7797-4D5B-9101-3F5F5643F8EC}"/>
          </ac:picMkLst>
        </pc:picChg>
        <pc:picChg chg="del">
          <ac:chgData name="Claire Theobald" userId="e5e96d6a-dffb-4be3-a7c9-5724c0a71d0d" providerId="ADAL" clId="{05ADFC2E-0495-4292-BA31-DA2D85A8FA1A}" dt="2021-05-21T14:47:12.279" v="297" actId="478"/>
          <ac:picMkLst>
            <pc:docMk/>
            <pc:sldMk cId="2994272706" sldId="265"/>
            <ac:picMk id="22" creationId="{AFB09972-3D91-4A28-A14A-77446973CDD1}"/>
          </ac:picMkLst>
        </pc:picChg>
        <pc:picChg chg="del">
          <ac:chgData name="Claire Theobald" userId="e5e96d6a-dffb-4be3-a7c9-5724c0a71d0d" providerId="ADAL" clId="{05ADFC2E-0495-4292-BA31-DA2D85A8FA1A}" dt="2021-05-21T14:47:11.885" v="296" actId="478"/>
          <ac:picMkLst>
            <pc:docMk/>
            <pc:sldMk cId="2994272706" sldId="265"/>
            <ac:picMk id="24" creationId="{A17E5701-C035-4EEC-A515-8781D5A545D0}"/>
          </ac:picMkLst>
        </pc:picChg>
        <pc:picChg chg="del mod">
          <ac:chgData name="Claire Theobald" userId="e5e96d6a-dffb-4be3-a7c9-5724c0a71d0d" providerId="ADAL" clId="{05ADFC2E-0495-4292-BA31-DA2D85A8FA1A}" dt="2021-05-21T14:47:11.211" v="295" actId="478"/>
          <ac:picMkLst>
            <pc:docMk/>
            <pc:sldMk cId="2994272706" sldId="265"/>
            <ac:picMk id="26" creationId="{005B2E70-2EE6-4755-AA03-F1A73844EC4D}"/>
          </ac:picMkLst>
        </pc:picChg>
      </pc:sldChg>
      <pc:sldChg chg="addSp delSp modSp mod">
        <pc:chgData name="Claire Theobald" userId="e5e96d6a-dffb-4be3-a7c9-5724c0a71d0d" providerId="ADAL" clId="{05ADFC2E-0495-4292-BA31-DA2D85A8FA1A}" dt="2021-05-21T15:02:36.477" v="397" actId="1076"/>
        <pc:sldMkLst>
          <pc:docMk/>
          <pc:sldMk cId="813215271" sldId="266"/>
        </pc:sldMkLst>
        <pc:picChg chg="add mod modCrop">
          <ac:chgData name="Claire Theobald" userId="e5e96d6a-dffb-4be3-a7c9-5724c0a71d0d" providerId="ADAL" clId="{05ADFC2E-0495-4292-BA31-DA2D85A8FA1A}" dt="2021-05-21T14:59:58.451" v="373" actId="1076"/>
          <ac:picMkLst>
            <pc:docMk/>
            <pc:sldMk cId="813215271" sldId="266"/>
            <ac:picMk id="3" creationId="{B1DCEFE3-C6DB-4507-A632-1B9C5098CF45}"/>
          </ac:picMkLst>
        </pc:picChg>
        <pc:picChg chg="del">
          <ac:chgData name="Claire Theobald" userId="e5e96d6a-dffb-4be3-a7c9-5724c0a71d0d" providerId="ADAL" clId="{05ADFC2E-0495-4292-BA31-DA2D85A8FA1A}" dt="2021-05-21T14:48:23.279" v="308" actId="478"/>
          <ac:picMkLst>
            <pc:docMk/>
            <pc:sldMk cId="813215271" sldId="266"/>
            <ac:picMk id="4" creationId="{A70E169E-E62F-41D8-B741-5EF7227D66B3}"/>
          </ac:picMkLst>
        </pc:picChg>
        <pc:picChg chg="add mod modCrop">
          <ac:chgData name="Claire Theobald" userId="e5e96d6a-dffb-4be3-a7c9-5724c0a71d0d" providerId="ADAL" clId="{05ADFC2E-0495-4292-BA31-DA2D85A8FA1A}" dt="2021-05-21T15:02:36.477" v="397" actId="1076"/>
          <ac:picMkLst>
            <pc:docMk/>
            <pc:sldMk cId="813215271" sldId="266"/>
            <ac:picMk id="6" creationId="{B599FADB-3EBF-40BA-A730-03D8A07D2B1C}"/>
          </ac:picMkLst>
        </pc:picChg>
      </pc:sldChg>
      <pc:sldChg chg="addSp delSp modSp mod ord">
        <pc:chgData name="Claire Theobald" userId="e5e96d6a-dffb-4be3-a7c9-5724c0a71d0d" providerId="ADAL" clId="{05ADFC2E-0495-4292-BA31-DA2D85A8FA1A}" dt="2021-05-21T14:58:27.495" v="352" actId="1076"/>
        <pc:sldMkLst>
          <pc:docMk/>
          <pc:sldMk cId="334521267" sldId="267"/>
        </pc:sldMkLst>
        <pc:picChg chg="add mod modCrop">
          <ac:chgData name="Claire Theobald" userId="e5e96d6a-dffb-4be3-a7c9-5724c0a71d0d" providerId="ADAL" clId="{05ADFC2E-0495-4292-BA31-DA2D85A8FA1A}" dt="2021-05-21T14:58:25.957" v="351" actId="1076"/>
          <ac:picMkLst>
            <pc:docMk/>
            <pc:sldMk cId="334521267" sldId="267"/>
            <ac:picMk id="3" creationId="{C92E0950-B79A-4404-8971-C358A5ABC0BE}"/>
          </ac:picMkLst>
        </pc:picChg>
        <pc:picChg chg="del">
          <ac:chgData name="Claire Theobald" userId="e5e96d6a-dffb-4be3-a7c9-5724c0a71d0d" providerId="ADAL" clId="{05ADFC2E-0495-4292-BA31-DA2D85A8FA1A}" dt="2021-05-21T14:48:25.150" v="309" actId="478"/>
          <ac:picMkLst>
            <pc:docMk/>
            <pc:sldMk cId="334521267" sldId="267"/>
            <ac:picMk id="4" creationId="{A70E169E-E62F-41D8-B741-5EF7227D66B3}"/>
          </ac:picMkLst>
        </pc:picChg>
        <pc:picChg chg="add mod modCrop">
          <ac:chgData name="Claire Theobald" userId="e5e96d6a-dffb-4be3-a7c9-5724c0a71d0d" providerId="ADAL" clId="{05ADFC2E-0495-4292-BA31-DA2D85A8FA1A}" dt="2021-05-21T14:58:27.495" v="352" actId="1076"/>
          <ac:picMkLst>
            <pc:docMk/>
            <pc:sldMk cId="334521267" sldId="267"/>
            <ac:picMk id="6" creationId="{CADE7654-728B-41EB-A6E1-882A88F6D6F2}"/>
          </ac:picMkLst>
        </pc:picChg>
      </pc:sldChg>
      <pc:sldChg chg="addSp delSp modSp add mod">
        <pc:chgData name="Claire Theobald" userId="e5e96d6a-dffb-4be3-a7c9-5724c0a71d0d" providerId="ADAL" clId="{05ADFC2E-0495-4292-BA31-DA2D85A8FA1A}" dt="2021-05-25T09:49:02.304" v="588" actId="14100"/>
        <pc:sldMkLst>
          <pc:docMk/>
          <pc:sldMk cId="1054842345" sldId="268"/>
        </pc:sldMkLst>
        <pc:spChg chg="add mod">
          <ac:chgData name="Claire Theobald" userId="e5e96d6a-dffb-4be3-a7c9-5724c0a71d0d" providerId="ADAL" clId="{05ADFC2E-0495-4292-BA31-DA2D85A8FA1A}" dt="2021-05-25T09:42:45.749" v="576" actId="20577"/>
          <ac:spMkLst>
            <pc:docMk/>
            <pc:sldMk cId="1054842345" sldId="268"/>
            <ac:spMk id="10" creationId="{3EA87EAD-BFC4-477C-9413-80CF26D79C6A}"/>
          </ac:spMkLst>
        </pc:spChg>
        <pc:graphicFrameChg chg="mod modGraphic">
          <ac:chgData name="Claire Theobald" userId="e5e96d6a-dffb-4be3-a7c9-5724c0a71d0d" providerId="ADAL" clId="{05ADFC2E-0495-4292-BA31-DA2D85A8FA1A}" dt="2021-05-24T14:06:14.961" v="438" actId="931"/>
          <ac:graphicFrameMkLst>
            <pc:docMk/>
            <pc:sldMk cId="1054842345" sldId="268"/>
            <ac:graphicFrameMk id="14" creationId="{F6933662-410A-4023-BE17-6F6877543044}"/>
          </ac:graphicFrameMkLst>
        </pc:graphicFrameChg>
        <pc:picChg chg="add mod modCrop">
          <ac:chgData name="Claire Theobald" userId="e5e96d6a-dffb-4be3-a7c9-5724c0a71d0d" providerId="ADAL" clId="{05ADFC2E-0495-4292-BA31-DA2D85A8FA1A}" dt="2021-05-24T14:07:51.986" v="448" actId="732"/>
          <ac:picMkLst>
            <pc:docMk/>
            <pc:sldMk cId="1054842345" sldId="268"/>
            <ac:picMk id="3" creationId="{2ECC4805-E079-40FE-8EEF-43BEF7C087CD}"/>
          </ac:picMkLst>
        </pc:picChg>
        <pc:picChg chg="del">
          <ac:chgData name="Claire Theobald" userId="e5e96d6a-dffb-4be3-a7c9-5724c0a71d0d" providerId="ADAL" clId="{05ADFC2E-0495-4292-BA31-DA2D85A8FA1A}" dt="2021-05-21T14:49:55.988" v="324" actId="478"/>
          <ac:picMkLst>
            <pc:docMk/>
            <pc:sldMk cId="1054842345" sldId="268"/>
            <ac:picMk id="3" creationId="{73B156F6-BC3B-4A94-9992-F035B0F968EF}"/>
          </ac:picMkLst>
        </pc:picChg>
        <pc:picChg chg="add mod modCrop">
          <ac:chgData name="Claire Theobald" userId="e5e96d6a-dffb-4be3-a7c9-5724c0a71d0d" providerId="ADAL" clId="{05ADFC2E-0495-4292-BA31-DA2D85A8FA1A}" dt="2021-05-25T09:49:02.304" v="588" actId="14100"/>
          <ac:picMkLst>
            <pc:docMk/>
            <pc:sldMk cId="1054842345" sldId="268"/>
            <ac:picMk id="4" creationId="{FA981FF4-F072-46F3-9B07-144E90DF03E3}"/>
          </ac:picMkLst>
        </pc:picChg>
        <pc:picChg chg="add mod modCrop">
          <ac:chgData name="Claire Theobald" userId="e5e96d6a-dffb-4be3-a7c9-5724c0a71d0d" providerId="ADAL" clId="{05ADFC2E-0495-4292-BA31-DA2D85A8FA1A}" dt="2021-05-24T14:11:05.097" v="473" actId="14100"/>
          <ac:picMkLst>
            <pc:docMk/>
            <pc:sldMk cId="1054842345" sldId="268"/>
            <ac:picMk id="5" creationId="{0D652ADF-4429-4650-8B3D-74E9A65AFB60}"/>
          </ac:picMkLst>
        </pc:picChg>
        <pc:picChg chg="del mod">
          <ac:chgData name="Claire Theobald" userId="e5e96d6a-dffb-4be3-a7c9-5724c0a71d0d" providerId="ADAL" clId="{05ADFC2E-0495-4292-BA31-DA2D85A8FA1A}" dt="2021-05-21T14:49:56.601" v="326" actId="478"/>
          <ac:picMkLst>
            <pc:docMk/>
            <pc:sldMk cId="1054842345" sldId="268"/>
            <ac:picMk id="7" creationId="{0B646D18-EFB2-4090-BD8D-263174D6273A}"/>
          </ac:picMkLst>
        </pc:picChg>
        <pc:picChg chg="add mod modCrop">
          <ac:chgData name="Claire Theobald" userId="e5e96d6a-dffb-4be3-a7c9-5724c0a71d0d" providerId="ADAL" clId="{05ADFC2E-0495-4292-BA31-DA2D85A8FA1A}" dt="2021-05-24T14:10:07.915" v="462" actId="1076"/>
          <ac:picMkLst>
            <pc:docMk/>
            <pc:sldMk cId="1054842345" sldId="268"/>
            <ac:picMk id="7" creationId="{B29C6876-5705-46E1-9979-78CBF1580EDC}"/>
          </ac:picMkLst>
        </pc:picChg>
        <pc:picChg chg="add mod">
          <ac:chgData name="Claire Theobald" userId="e5e96d6a-dffb-4be3-a7c9-5724c0a71d0d" providerId="ADAL" clId="{05ADFC2E-0495-4292-BA31-DA2D85A8FA1A}" dt="2021-05-24T14:10:52.479" v="469" actId="14100"/>
          <ac:picMkLst>
            <pc:docMk/>
            <pc:sldMk cId="1054842345" sldId="268"/>
            <ac:picMk id="9" creationId="{F2663514-B67A-4D9F-8266-491884C58C45}"/>
          </ac:picMkLst>
        </pc:picChg>
        <pc:picChg chg="del mod">
          <ac:chgData name="Claire Theobald" userId="e5e96d6a-dffb-4be3-a7c9-5724c0a71d0d" providerId="ADAL" clId="{05ADFC2E-0495-4292-BA31-DA2D85A8FA1A}" dt="2021-05-21T14:49:57.092" v="328" actId="478"/>
          <ac:picMkLst>
            <pc:docMk/>
            <pc:sldMk cId="1054842345" sldId="268"/>
            <ac:picMk id="10" creationId="{FF3B31BC-89B0-4802-9DB2-9308BF123B40}"/>
          </ac:picMkLst>
        </pc:picChg>
        <pc:picChg chg="add mod modCrop">
          <ac:chgData name="Claire Theobald" userId="e5e96d6a-dffb-4be3-a7c9-5724c0a71d0d" providerId="ADAL" clId="{05ADFC2E-0495-4292-BA31-DA2D85A8FA1A}" dt="2021-05-24T14:11:56.260" v="485" actId="14100"/>
          <ac:picMkLst>
            <pc:docMk/>
            <pc:sldMk cId="1054842345" sldId="268"/>
            <ac:picMk id="11" creationId="{10CBA91D-4094-4C4B-8BEC-4B0CCAB2D34D}"/>
          </ac:picMkLst>
        </pc:picChg>
        <pc:picChg chg="add mod modCrop">
          <ac:chgData name="Claire Theobald" userId="e5e96d6a-dffb-4be3-a7c9-5724c0a71d0d" providerId="ADAL" clId="{05ADFC2E-0495-4292-BA31-DA2D85A8FA1A}" dt="2021-05-24T14:17:55.306" v="501" actId="732"/>
          <ac:picMkLst>
            <pc:docMk/>
            <pc:sldMk cId="1054842345" sldId="268"/>
            <ac:picMk id="13" creationId="{CBC55B31-619A-45F0-9815-325CC1BCA9E6}"/>
          </ac:picMkLst>
        </pc:picChg>
        <pc:picChg chg="del">
          <ac:chgData name="Claire Theobald" userId="e5e96d6a-dffb-4be3-a7c9-5724c0a71d0d" providerId="ADAL" clId="{05ADFC2E-0495-4292-BA31-DA2D85A8FA1A}" dt="2021-05-21T14:49:57.644" v="329" actId="478"/>
          <ac:picMkLst>
            <pc:docMk/>
            <pc:sldMk cId="1054842345" sldId="268"/>
            <ac:picMk id="15" creationId="{7F4741FC-E67F-4B8F-9DA6-50B6363404FA}"/>
          </ac:picMkLst>
        </pc:picChg>
        <pc:picChg chg="del">
          <ac:chgData name="Claire Theobald" userId="e5e96d6a-dffb-4be3-a7c9-5724c0a71d0d" providerId="ADAL" clId="{05ADFC2E-0495-4292-BA31-DA2D85A8FA1A}" dt="2021-05-21T14:49:59.793" v="333" actId="478"/>
          <ac:picMkLst>
            <pc:docMk/>
            <pc:sldMk cId="1054842345" sldId="268"/>
            <ac:picMk id="21" creationId="{C98651CD-7797-4D5B-9101-3F5F5643F8EC}"/>
          </ac:picMkLst>
        </pc:picChg>
        <pc:picChg chg="del">
          <ac:chgData name="Claire Theobald" userId="e5e96d6a-dffb-4be3-a7c9-5724c0a71d0d" providerId="ADAL" clId="{05ADFC2E-0495-4292-BA31-DA2D85A8FA1A}" dt="2021-05-21T14:49:59.292" v="332" actId="478"/>
          <ac:picMkLst>
            <pc:docMk/>
            <pc:sldMk cId="1054842345" sldId="268"/>
            <ac:picMk id="22" creationId="{AFB09972-3D91-4A28-A14A-77446973CDD1}"/>
          </ac:picMkLst>
        </pc:picChg>
        <pc:picChg chg="del">
          <ac:chgData name="Claire Theobald" userId="e5e96d6a-dffb-4be3-a7c9-5724c0a71d0d" providerId="ADAL" clId="{05ADFC2E-0495-4292-BA31-DA2D85A8FA1A}" dt="2021-05-21T14:49:58.814" v="331" actId="478"/>
          <ac:picMkLst>
            <pc:docMk/>
            <pc:sldMk cId="1054842345" sldId="268"/>
            <ac:picMk id="24" creationId="{A17E5701-C035-4EEC-A515-8781D5A545D0}"/>
          </ac:picMkLst>
        </pc:picChg>
        <pc:picChg chg="del">
          <ac:chgData name="Claire Theobald" userId="e5e96d6a-dffb-4be3-a7c9-5724c0a71d0d" providerId="ADAL" clId="{05ADFC2E-0495-4292-BA31-DA2D85A8FA1A}" dt="2021-05-21T14:49:58.251" v="330" actId="478"/>
          <ac:picMkLst>
            <pc:docMk/>
            <pc:sldMk cId="1054842345" sldId="268"/>
            <ac:picMk id="26" creationId="{005B2E70-2EE6-4755-AA03-F1A73844EC4D}"/>
          </ac:picMkLst>
        </pc:picChg>
      </pc:sldChg>
      <pc:sldChg chg="addSp delSp modSp add mod">
        <pc:chgData name="Claire Theobald" userId="e5e96d6a-dffb-4be3-a7c9-5724c0a71d0d" providerId="ADAL" clId="{05ADFC2E-0495-4292-BA31-DA2D85A8FA1A}" dt="2021-05-21T15:02:11.645" v="395" actId="1076"/>
        <pc:sldMkLst>
          <pc:docMk/>
          <pc:sldMk cId="1230899205" sldId="269"/>
        </pc:sldMkLst>
        <pc:picChg chg="del">
          <ac:chgData name="Claire Theobald" userId="e5e96d6a-dffb-4be3-a7c9-5724c0a71d0d" providerId="ADAL" clId="{05ADFC2E-0495-4292-BA31-DA2D85A8FA1A}" dt="2021-05-21T15:01:07.684" v="385" actId="478"/>
          <ac:picMkLst>
            <pc:docMk/>
            <pc:sldMk cId="1230899205" sldId="269"/>
            <ac:picMk id="3" creationId="{B1DCEFE3-C6DB-4507-A632-1B9C5098CF45}"/>
          </ac:picMkLst>
        </pc:picChg>
        <pc:picChg chg="add mod">
          <ac:chgData name="Claire Theobald" userId="e5e96d6a-dffb-4be3-a7c9-5724c0a71d0d" providerId="ADAL" clId="{05ADFC2E-0495-4292-BA31-DA2D85A8FA1A}" dt="2021-05-21T15:02:11.645" v="395" actId="1076"/>
          <ac:picMkLst>
            <pc:docMk/>
            <pc:sldMk cId="1230899205" sldId="269"/>
            <ac:picMk id="4" creationId="{155366BC-5461-49EC-8241-378C57FCF8A0}"/>
          </ac:picMkLst>
        </pc:picChg>
        <pc:picChg chg="del">
          <ac:chgData name="Claire Theobald" userId="e5e96d6a-dffb-4be3-a7c9-5724c0a71d0d" providerId="ADAL" clId="{05ADFC2E-0495-4292-BA31-DA2D85A8FA1A}" dt="2021-05-21T15:00:37.971" v="375" actId="478"/>
          <ac:picMkLst>
            <pc:docMk/>
            <pc:sldMk cId="1230899205" sldId="269"/>
            <ac:picMk id="6" creationId="{B599FADB-3EBF-40BA-A730-03D8A07D2B1C}"/>
          </ac:picMkLst>
        </pc:picChg>
        <pc:picChg chg="add mod">
          <ac:chgData name="Claire Theobald" userId="e5e96d6a-dffb-4be3-a7c9-5724c0a71d0d" providerId="ADAL" clId="{05ADFC2E-0495-4292-BA31-DA2D85A8FA1A}" dt="2021-05-21T15:02:09.914" v="394" actId="1076"/>
          <ac:picMkLst>
            <pc:docMk/>
            <pc:sldMk cId="1230899205" sldId="269"/>
            <ac:picMk id="7" creationId="{1C64782F-BCEE-471C-A1B4-E4B580E39254}"/>
          </ac:picMkLst>
        </pc:picChg>
      </pc:sldChg>
      <pc:sldChg chg="addSp delSp modSp new mod">
        <pc:chgData name="Claire Theobald" userId="e5e96d6a-dffb-4be3-a7c9-5724c0a71d0d" providerId="ADAL" clId="{05ADFC2E-0495-4292-BA31-DA2D85A8FA1A}" dt="2021-05-24T14:14:26.736" v="493" actId="1076"/>
        <pc:sldMkLst>
          <pc:docMk/>
          <pc:sldMk cId="1345946438" sldId="270"/>
        </pc:sldMkLst>
        <pc:spChg chg="del">
          <ac:chgData name="Claire Theobald" userId="e5e96d6a-dffb-4be3-a7c9-5724c0a71d0d" providerId="ADAL" clId="{05ADFC2E-0495-4292-BA31-DA2D85A8FA1A}" dt="2021-05-24T14:14:15.969" v="487" actId="478"/>
          <ac:spMkLst>
            <pc:docMk/>
            <pc:sldMk cId="1345946438" sldId="270"/>
            <ac:spMk id="2" creationId="{B3149D03-1163-421E-A850-2F12B293AB7B}"/>
          </ac:spMkLst>
        </pc:spChg>
        <pc:spChg chg="del">
          <ac:chgData name="Claire Theobald" userId="e5e96d6a-dffb-4be3-a7c9-5724c0a71d0d" providerId="ADAL" clId="{05ADFC2E-0495-4292-BA31-DA2D85A8FA1A}" dt="2021-05-24T14:14:15.091" v="486" actId="478"/>
          <ac:spMkLst>
            <pc:docMk/>
            <pc:sldMk cId="1345946438" sldId="270"/>
            <ac:spMk id="3" creationId="{E129B505-1DF3-41D5-A233-83CF3A294A13}"/>
          </ac:spMkLst>
        </pc:spChg>
        <pc:picChg chg="add mod">
          <ac:chgData name="Claire Theobald" userId="e5e96d6a-dffb-4be3-a7c9-5724c0a71d0d" providerId="ADAL" clId="{05ADFC2E-0495-4292-BA31-DA2D85A8FA1A}" dt="2021-05-24T14:14:26.736" v="493" actId="1076"/>
          <ac:picMkLst>
            <pc:docMk/>
            <pc:sldMk cId="1345946438" sldId="270"/>
            <ac:picMk id="5" creationId="{7B41F013-7BA0-4BA5-B14B-F3F8372438A8}"/>
          </ac:picMkLst>
        </pc:picChg>
      </pc:sldChg>
      <pc:sldChg chg="addSp delSp modSp new mod ord">
        <pc:chgData name="Claire Theobald" userId="e5e96d6a-dffb-4be3-a7c9-5724c0a71d0d" providerId="ADAL" clId="{05ADFC2E-0495-4292-BA31-DA2D85A8FA1A}" dt="2021-05-24T14:05:22.436" v="437"/>
        <pc:sldMkLst>
          <pc:docMk/>
          <pc:sldMk cId="3065615475" sldId="271"/>
        </pc:sldMkLst>
        <pc:spChg chg="del">
          <ac:chgData name="Claire Theobald" userId="e5e96d6a-dffb-4be3-a7c9-5724c0a71d0d" providerId="ADAL" clId="{05ADFC2E-0495-4292-BA31-DA2D85A8FA1A}" dt="2021-05-24T14:04:34.410" v="425" actId="478"/>
          <ac:spMkLst>
            <pc:docMk/>
            <pc:sldMk cId="3065615475" sldId="271"/>
            <ac:spMk id="2" creationId="{4089E03D-2382-4F5C-B69B-5ECC6086EF58}"/>
          </ac:spMkLst>
        </pc:spChg>
        <pc:spChg chg="del">
          <ac:chgData name="Claire Theobald" userId="e5e96d6a-dffb-4be3-a7c9-5724c0a71d0d" providerId="ADAL" clId="{05ADFC2E-0495-4292-BA31-DA2D85A8FA1A}" dt="2021-05-24T14:04:35.492" v="426" actId="478"/>
          <ac:spMkLst>
            <pc:docMk/>
            <pc:sldMk cId="3065615475" sldId="271"/>
            <ac:spMk id="3" creationId="{6A093CDD-D5EF-4C7F-A779-9875AA3B81F8}"/>
          </ac:spMkLst>
        </pc:spChg>
        <pc:picChg chg="add mod modCrop">
          <ac:chgData name="Claire Theobald" userId="e5e96d6a-dffb-4be3-a7c9-5724c0a71d0d" providerId="ADAL" clId="{05ADFC2E-0495-4292-BA31-DA2D85A8FA1A}" dt="2021-05-24T14:05:17.316" v="435" actId="14100"/>
          <ac:picMkLst>
            <pc:docMk/>
            <pc:sldMk cId="3065615475" sldId="271"/>
            <ac:picMk id="5" creationId="{BA5DC0F3-5AE1-4BFB-AD3D-C7DB5F159B19}"/>
          </ac:picMkLst>
        </pc:picChg>
      </pc:sldChg>
      <pc:sldMasterChg chg="modSp mod">
        <pc:chgData name="Claire Theobald" userId="e5e96d6a-dffb-4be3-a7c9-5724c0a71d0d" providerId="ADAL" clId="{05ADFC2E-0495-4292-BA31-DA2D85A8FA1A}" dt="2021-05-21T10:18:50.859" v="9" actId="20577"/>
        <pc:sldMasterMkLst>
          <pc:docMk/>
          <pc:sldMasterMk cId="1498317190" sldId="2147483650"/>
        </pc:sldMasterMkLst>
        <pc:spChg chg="mod">
          <ac:chgData name="Claire Theobald" userId="e5e96d6a-dffb-4be3-a7c9-5724c0a71d0d" providerId="ADAL" clId="{05ADFC2E-0495-4292-BA31-DA2D85A8FA1A}" dt="2021-05-21T10:18:50.859" v="9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05ADFC2E-0495-4292-BA31-DA2D85A8FA1A}" dt="2021-05-21T10:19:28.283" v="21" actId="20577"/>
        <pc:sldMasterMkLst>
          <pc:docMk/>
          <pc:sldMasterMk cId="1822393236" sldId="2147483652"/>
        </pc:sldMasterMkLst>
        <pc:spChg chg="mod">
          <ac:chgData name="Claire Theobald" userId="e5e96d6a-dffb-4be3-a7c9-5724c0a71d0d" providerId="ADAL" clId="{05ADFC2E-0495-4292-BA31-DA2D85A8FA1A}" dt="2021-05-21T10:19:28.283" v="2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05ADFC2E-0495-4292-BA31-DA2D85A8FA1A}" dt="2021-05-21T10:19:08.259" v="17" actId="20577"/>
        <pc:sldMasterMkLst>
          <pc:docMk/>
          <pc:sldMasterMk cId="1788143608" sldId="2147483656"/>
        </pc:sldMasterMkLst>
        <pc:spChg chg="mod">
          <ac:chgData name="Claire Theobald" userId="e5e96d6a-dffb-4be3-a7c9-5724c0a71d0d" providerId="ADAL" clId="{05ADFC2E-0495-4292-BA31-DA2D85A8FA1A}" dt="2021-05-21T10:19:08.259" v="17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0.jpeg"/><Relationship Id="rId4" Type="http://schemas.openxmlformats.org/officeDocument/2006/relationships/image" Target="../media/image25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Picnic </a:t>
            </a:r>
            <a:r>
              <a:rPr lang="en-US" dirty="0" err="1"/>
              <a:t>perffaith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garbage can&#10;&#10;Description automatically generated with low confidence">
            <a:extLst>
              <a:ext uri="{FF2B5EF4-FFF2-40B4-BE49-F238E27FC236}">
                <a16:creationId xmlns:a16="http://schemas.microsoft.com/office/drawing/2014/main" id="{B1DCEFE3-C6DB-4507-A632-1B9C5098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1848" r="26576" b="16413"/>
          <a:stretch/>
        </p:blipFill>
        <p:spPr>
          <a:xfrm>
            <a:off x="5804452" y="1620077"/>
            <a:ext cx="3480436" cy="4800601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B599FADB-3EBF-40BA-A730-03D8A07D2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13"/>
          <a:stretch/>
        </p:blipFill>
        <p:spPr>
          <a:xfrm>
            <a:off x="786120" y="1355025"/>
            <a:ext cx="4560718" cy="49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155366BC-5461-49EC-8241-378C57FC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2" y="1611516"/>
            <a:ext cx="4597573" cy="425684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64782F-BCEE-471C-A1B4-E4B580E3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39" y="1802981"/>
            <a:ext cx="5050917" cy="3873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015E7-CCD2-4DE9-426D-E060D9B8EFF0}"/>
              </a:ext>
            </a:extLst>
          </p:cNvPr>
          <p:cNvSpPr txBox="1"/>
          <p:nvPr/>
        </p:nvSpPr>
        <p:spPr>
          <a:xfrm>
            <a:off x="6280178" y="4677059"/>
            <a:ext cx="2264599" cy="769441"/>
          </a:xfrm>
          <a:prstGeom prst="rect">
            <a:avLst/>
          </a:prstGeom>
          <a:solidFill>
            <a:srgbClr val="3D79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TOILED</a:t>
            </a:r>
          </a:p>
        </p:txBody>
      </p:sp>
    </p:spTree>
    <p:extLst>
      <p:ext uri="{BB962C8B-B14F-4D97-AF65-F5344CB8AC3E}">
        <p14:creationId xmlns:p14="http://schemas.microsoft.com/office/powerpoint/2010/main" val="123089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41F013-7BA0-4BA5-B14B-F3F83724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31" y="1799315"/>
            <a:ext cx="8894110" cy="41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21" y="1118263"/>
            <a:ext cx="11170758" cy="720000"/>
          </a:xfrm>
        </p:spPr>
        <p:txBody>
          <a:bodyPr/>
          <a:lstStyle/>
          <a:p>
            <a:r>
              <a:rPr lang="en-US" dirty="0"/>
              <a:t>Picnic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ffon</a:t>
            </a:r>
            <a:r>
              <a:rPr lang="en-US" dirty="0"/>
              <a:t>! </a:t>
            </a:r>
            <a:br>
              <a:rPr lang="en-US" dirty="0"/>
            </a:br>
            <a:r>
              <a:rPr lang="en-US" sz="2400" b="0" dirty="0" err="1"/>
              <a:t>Crëwch</a:t>
            </a:r>
            <a:r>
              <a:rPr lang="en-US" sz="2400" b="0" dirty="0"/>
              <a:t> </a:t>
            </a:r>
            <a:r>
              <a:rPr lang="en-US" sz="2400" b="0" dirty="0" err="1"/>
              <a:t>eich</a:t>
            </a:r>
            <a:r>
              <a:rPr lang="en-US" sz="2400" b="0" dirty="0"/>
              <a:t> 'picnic </a:t>
            </a:r>
            <a:r>
              <a:rPr lang="en-US" sz="2400" b="0" dirty="0" err="1"/>
              <a:t>ar</a:t>
            </a:r>
            <a:r>
              <a:rPr lang="en-US" sz="2400" b="0" dirty="0"/>
              <a:t> </a:t>
            </a:r>
            <a:r>
              <a:rPr lang="en-US" sz="2400" b="0" dirty="0" err="1"/>
              <a:t>ffon</a:t>
            </a:r>
            <a:r>
              <a:rPr lang="en-US" sz="2400" b="0" dirty="0"/>
              <a:t>' </a:t>
            </a:r>
            <a:r>
              <a:rPr lang="en-US" sz="2400" b="0" dirty="0" err="1"/>
              <a:t>eich</a:t>
            </a:r>
            <a:r>
              <a:rPr lang="en-US" sz="2400" b="0" dirty="0"/>
              <a:t> </a:t>
            </a:r>
            <a:r>
              <a:rPr lang="en-US" sz="2400" b="0" dirty="0" err="1"/>
              <a:t>hun</a:t>
            </a:r>
            <a:r>
              <a:rPr lang="en-US" sz="2400" b="0" dirty="0"/>
              <a:t> </a:t>
            </a:r>
            <a:r>
              <a:rPr lang="en-US" sz="2400" b="0" dirty="0" err="1"/>
              <a:t>trwy</a:t>
            </a:r>
            <a:r>
              <a:rPr lang="en-US" sz="2400" b="0" dirty="0"/>
              <a:t> </a:t>
            </a:r>
            <a:r>
              <a:rPr lang="en-US" sz="2400" b="0" dirty="0" err="1"/>
              <a:t>roi</a:t>
            </a:r>
            <a:r>
              <a:rPr lang="en-US" sz="2400" b="0" dirty="0"/>
              <a:t> </a:t>
            </a:r>
            <a:r>
              <a:rPr lang="en-US" sz="2400" b="0" dirty="0" err="1"/>
              <a:t>darnau</a:t>
            </a:r>
            <a:r>
              <a:rPr lang="en-US" sz="2400" b="0" dirty="0"/>
              <a:t> </a:t>
            </a:r>
            <a:r>
              <a:rPr lang="en-US" sz="2400" b="0" dirty="0" err="1"/>
              <a:t>bach</a:t>
            </a:r>
            <a:r>
              <a:rPr lang="en-US" sz="2400" b="0" dirty="0"/>
              <a:t> o </a:t>
            </a:r>
            <a:r>
              <a:rPr lang="en-US" sz="2400" b="0" dirty="0" err="1"/>
              <a:t>wahanol</a:t>
            </a:r>
            <a:r>
              <a:rPr lang="en-US" sz="2400" b="0" dirty="0"/>
              <a:t> </a:t>
            </a:r>
            <a:r>
              <a:rPr lang="en-US" sz="2400" b="0" dirty="0" err="1"/>
              <a:t>fwydydd</a:t>
            </a:r>
            <a:r>
              <a:rPr lang="en-US" sz="2400" b="0" dirty="0"/>
              <a:t> </a:t>
            </a:r>
            <a:r>
              <a:rPr lang="en-US" sz="2400" b="0" dirty="0" err="1"/>
              <a:t>ar</a:t>
            </a:r>
            <a:r>
              <a:rPr lang="en-US" sz="2400" b="0" dirty="0"/>
              <a:t> </a:t>
            </a:r>
            <a:r>
              <a:rPr lang="en-US" sz="2400" b="0" dirty="0" err="1"/>
              <a:t>ffyn</a:t>
            </a:r>
            <a:r>
              <a:rPr lang="en-US" sz="2400" b="0" dirty="0"/>
              <a:t> </a:t>
            </a:r>
            <a:r>
              <a:rPr lang="en-US" sz="2400" b="0" dirty="0" err="1"/>
              <a:t>coctel</a:t>
            </a:r>
            <a:r>
              <a:rPr lang="en-US" sz="2400" b="0" dirty="0"/>
              <a:t>.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endParaRPr lang="en-US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726308" y="126684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 err="1"/>
              <a:t>Gartref</a:t>
            </a:r>
            <a:endParaRPr lang="en-US" b="0" dirty="0"/>
          </a:p>
        </p:txBody>
      </p:sp>
      <p:pic>
        <p:nvPicPr>
          <p:cNvPr id="17" name="Picture 16" descr="A close-up of a fruit&#10;&#10;Description automatically generated with low confidence">
            <a:extLst>
              <a:ext uri="{FF2B5EF4-FFF2-40B4-BE49-F238E27FC236}">
                <a16:creationId xmlns:a16="http://schemas.microsoft.com/office/drawing/2014/main" id="{9D381B11-85A3-4A68-B4A2-F62C5007A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3" t="13953" r="10149" b="8261"/>
          <a:stretch/>
        </p:blipFill>
        <p:spPr>
          <a:xfrm>
            <a:off x="10303646" y="4482640"/>
            <a:ext cx="1601937" cy="1074196"/>
          </a:xfrm>
          <a:prstGeom prst="rect">
            <a:avLst/>
          </a:prstGeom>
        </p:spPr>
      </p:pic>
      <p:pic>
        <p:nvPicPr>
          <p:cNvPr id="21" name="Picture 20" descr="A picture containing fruit, indoor, plate, dessert&#10;&#10;Description automatically generated">
            <a:extLst>
              <a:ext uri="{FF2B5EF4-FFF2-40B4-BE49-F238E27FC236}">
                <a16:creationId xmlns:a16="http://schemas.microsoft.com/office/drawing/2014/main" id="{CDED2A07-ED05-4215-81B6-5CE525923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0" t="18686" r="7798" b="9764"/>
          <a:stretch/>
        </p:blipFill>
        <p:spPr>
          <a:xfrm>
            <a:off x="357537" y="5432171"/>
            <a:ext cx="2078850" cy="11433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365303-08CA-42D4-B829-EA67464BA0A5}"/>
              </a:ext>
            </a:extLst>
          </p:cNvPr>
          <p:cNvSpPr txBox="1"/>
          <p:nvPr/>
        </p:nvSpPr>
        <p:spPr>
          <a:xfrm>
            <a:off x="2560320" y="2599575"/>
            <a:ext cx="5176280" cy="3293209"/>
          </a:xfrm>
          <a:custGeom>
            <a:avLst/>
            <a:gdLst>
              <a:gd name="connsiteX0" fmla="*/ 0 w 5176280"/>
              <a:gd name="connsiteY0" fmla="*/ 0 h 3293209"/>
              <a:gd name="connsiteX1" fmla="*/ 575142 w 5176280"/>
              <a:gd name="connsiteY1" fmla="*/ 0 h 3293209"/>
              <a:gd name="connsiteX2" fmla="*/ 994996 w 5176280"/>
              <a:gd name="connsiteY2" fmla="*/ 0 h 3293209"/>
              <a:gd name="connsiteX3" fmla="*/ 1518375 w 5176280"/>
              <a:gd name="connsiteY3" fmla="*/ 0 h 3293209"/>
              <a:gd name="connsiteX4" fmla="*/ 1938229 w 5176280"/>
              <a:gd name="connsiteY4" fmla="*/ 0 h 3293209"/>
              <a:gd name="connsiteX5" fmla="*/ 2409846 w 5176280"/>
              <a:gd name="connsiteY5" fmla="*/ 0 h 3293209"/>
              <a:gd name="connsiteX6" fmla="*/ 2984988 w 5176280"/>
              <a:gd name="connsiteY6" fmla="*/ 0 h 3293209"/>
              <a:gd name="connsiteX7" fmla="*/ 3560130 w 5176280"/>
              <a:gd name="connsiteY7" fmla="*/ 0 h 3293209"/>
              <a:gd name="connsiteX8" fmla="*/ 4031747 w 5176280"/>
              <a:gd name="connsiteY8" fmla="*/ 0 h 3293209"/>
              <a:gd name="connsiteX9" fmla="*/ 4606889 w 5176280"/>
              <a:gd name="connsiteY9" fmla="*/ 0 h 3293209"/>
              <a:gd name="connsiteX10" fmla="*/ 5176280 w 5176280"/>
              <a:gd name="connsiteY10" fmla="*/ 0 h 3293209"/>
              <a:gd name="connsiteX11" fmla="*/ 5176280 w 5176280"/>
              <a:gd name="connsiteY11" fmla="*/ 483004 h 3293209"/>
              <a:gd name="connsiteX12" fmla="*/ 5176280 w 5176280"/>
              <a:gd name="connsiteY12" fmla="*/ 1064804 h 3293209"/>
              <a:gd name="connsiteX13" fmla="*/ 5176280 w 5176280"/>
              <a:gd name="connsiteY13" fmla="*/ 1580740 h 3293209"/>
              <a:gd name="connsiteX14" fmla="*/ 5176280 w 5176280"/>
              <a:gd name="connsiteY14" fmla="*/ 2063744 h 3293209"/>
              <a:gd name="connsiteX15" fmla="*/ 5176280 w 5176280"/>
              <a:gd name="connsiteY15" fmla="*/ 2612612 h 3293209"/>
              <a:gd name="connsiteX16" fmla="*/ 5176280 w 5176280"/>
              <a:gd name="connsiteY16" fmla="*/ 3293209 h 3293209"/>
              <a:gd name="connsiteX17" fmla="*/ 4497612 w 5176280"/>
              <a:gd name="connsiteY17" fmla="*/ 3293209 h 3293209"/>
              <a:gd name="connsiteX18" fmla="*/ 3974233 w 5176280"/>
              <a:gd name="connsiteY18" fmla="*/ 3293209 h 3293209"/>
              <a:gd name="connsiteX19" fmla="*/ 3554379 w 5176280"/>
              <a:gd name="connsiteY19" fmla="*/ 3293209 h 3293209"/>
              <a:gd name="connsiteX20" fmla="*/ 3082762 w 5176280"/>
              <a:gd name="connsiteY20" fmla="*/ 3293209 h 3293209"/>
              <a:gd name="connsiteX21" fmla="*/ 2507620 w 5176280"/>
              <a:gd name="connsiteY21" fmla="*/ 3293209 h 3293209"/>
              <a:gd name="connsiteX22" fmla="*/ 1880715 w 5176280"/>
              <a:gd name="connsiteY22" fmla="*/ 3293209 h 3293209"/>
              <a:gd name="connsiteX23" fmla="*/ 1305573 w 5176280"/>
              <a:gd name="connsiteY23" fmla="*/ 3293209 h 3293209"/>
              <a:gd name="connsiteX24" fmla="*/ 678668 w 5176280"/>
              <a:gd name="connsiteY24" fmla="*/ 3293209 h 3293209"/>
              <a:gd name="connsiteX25" fmla="*/ 0 w 5176280"/>
              <a:gd name="connsiteY25" fmla="*/ 3293209 h 3293209"/>
              <a:gd name="connsiteX26" fmla="*/ 0 w 5176280"/>
              <a:gd name="connsiteY26" fmla="*/ 2744341 h 3293209"/>
              <a:gd name="connsiteX27" fmla="*/ 0 w 5176280"/>
              <a:gd name="connsiteY27" fmla="*/ 2294269 h 3293209"/>
              <a:gd name="connsiteX28" fmla="*/ 0 w 5176280"/>
              <a:gd name="connsiteY28" fmla="*/ 1778333 h 3293209"/>
              <a:gd name="connsiteX29" fmla="*/ 0 w 5176280"/>
              <a:gd name="connsiteY29" fmla="*/ 1295329 h 3293209"/>
              <a:gd name="connsiteX30" fmla="*/ 0 w 5176280"/>
              <a:gd name="connsiteY30" fmla="*/ 779393 h 3293209"/>
              <a:gd name="connsiteX31" fmla="*/ 0 w 5176280"/>
              <a:gd name="connsiteY31" fmla="*/ 0 h 329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76280" h="3293209" extrusionOk="0">
                <a:moveTo>
                  <a:pt x="0" y="0"/>
                </a:moveTo>
                <a:cubicBezTo>
                  <a:pt x="261244" y="-5468"/>
                  <a:pt x="398809" y="38692"/>
                  <a:pt x="575142" y="0"/>
                </a:cubicBezTo>
                <a:cubicBezTo>
                  <a:pt x="751475" y="-38692"/>
                  <a:pt x="804366" y="13465"/>
                  <a:pt x="994996" y="0"/>
                </a:cubicBezTo>
                <a:cubicBezTo>
                  <a:pt x="1185626" y="-13465"/>
                  <a:pt x="1386481" y="42575"/>
                  <a:pt x="1518375" y="0"/>
                </a:cubicBezTo>
                <a:cubicBezTo>
                  <a:pt x="1650269" y="-42575"/>
                  <a:pt x="1841677" y="22304"/>
                  <a:pt x="1938229" y="0"/>
                </a:cubicBezTo>
                <a:cubicBezTo>
                  <a:pt x="2034781" y="-22304"/>
                  <a:pt x="2248074" y="14335"/>
                  <a:pt x="2409846" y="0"/>
                </a:cubicBezTo>
                <a:cubicBezTo>
                  <a:pt x="2571618" y="-14335"/>
                  <a:pt x="2815726" y="37848"/>
                  <a:pt x="2984988" y="0"/>
                </a:cubicBezTo>
                <a:cubicBezTo>
                  <a:pt x="3154250" y="-37848"/>
                  <a:pt x="3325476" y="50573"/>
                  <a:pt x="3560130" y="0"/>
                </a:cubicBezTo>
                <a:cubicBezTo>
                  <a:pt x="3794784" y="-50573"/>
                  <a:pt x="3832058" y="2209"/>
                  <a:pt x="4031747" y="0"/>
                </a:cubicBezTo>
                <a:cubicBezTo>
                  <a:pt x="4231436" y="-2209"/>
                  <a:pt x="4396694" y="28349"/>
                  <a:pt x="4606889" y="0"/>
                </a:cubicBezTo>
                <a:cubicBezTo>
                  <a:pt x="4817084" y="-28349"/>
                  <a:pt x="4988696" y="18615"/>
                  <a:pt x="5176280" y="0"/>
                </a:cubicBezTo>
                <a:cubicBezTo>
                  <a:pt x="5199562" y="128848"/>
                  <a:pt x="5155976" y="298683"/>
                  <a:pt x="5176280" y="483004"/>
                </a:cubicBezTo>
                <a:cubicBezTo>
                  <a:pt x="5196584" y="667325"/>
                  <a:pt x="5122208" y="928287"/>
                  <a:pt x="5176280" y="1064804"/>
                </a:cubicBezTo>
                <a:cubicBezTo>
                  <a:pt x="5230352" y="1201321"/>
                  <a:pt x="5115799" y="1331878"/>
                  <a:pt x="5176280" y="1580740"/>
                </a:cubicBezTo>
                <a:cubicBezTo>
                  <a:pt x="5236761" y="1829602"/>
                  <a:pt x="5169449" y="1927059"/>
                  <a:pt x="5176280" y="2063744"/>
                </a:cubicBezTo>
                <a:cubicBezTo>
                  <a:pt x="5183111" y="2200429"/>
                  <a:pt x="5120974" y="2446126"/>
                  <a:pt x="5176280" y="2612612"/>
                </a:cubicBezTo>
                <a:cubicBezTo>
                  <a:pt x="5231586" y="2779098"/>
                  <a:pt x="5136807" y="2985029"/>
                  <a:pt x="5176280" y="3293209"/>
                </a:cubicBezTo>
                <a:cubicBezTo>
                  <a:pt x="4975182" y="3293764"/>
                  <a:pt x="4760244" y="3272124"/>
                  <a:pt x="4497612" y="3293209"/>
                </a:cubicBezTo>
                <a:cubicBezTo>
                  <a:pt x="4234980" y="3314294"/>
                  <a:pt x="4119022" y="3232950"/>
                  <a:pt x="3974233" y="3293209"/>
                </a:cubicBezTo>
                <a:cubicBezTo>
                  <a:pt x="3829444" y="3353468"/>
                  <a:pt x="3702098" y="3245598"/>
                  <a:pt x="3554379" y="3293209"/>
                </a:cubicBezTo>
                <a:cubicBezTo>
                  <a:pt x="3406660" y="3340820"/>
                  <a:pt x="3178411" y="3251540"/>
                  <a:pt x="3082762" y="3293209"/>
                </a:cubicBezTo>
                <a:cubicBezTo>
                  <a:pt x="2987113" y="3334878"/>
                  <a:pt x="2702966" y="3263350"/>
                  <a:pt x="2507620" y="3293209"/>
                </a:cubicBezTo>
                <a:cubicBezTo>
                  <a:pt x="2312274" y="3323068"/>
                  <a:pt x="2047705" y="3236314"/>
                  <a:pt x="1880715" y="3293209"/>
                </a:cubicBezTo>
                <a:cubicBezTo>
                  <a:pt x="1713726" y="3350104"/>
                  <a:pt x="1499210" y="3235716"/>
                  <a:pt x="1305573" y="3293209"/>
                </a:cubicBezTo>
                <a:cubicBezTo>
                  <a:pt x="1111936" y="3350702"/>
                  <a:pt x="875457" y="3273490"/>
                  <a:pt x="678668" y="3293209"/>
                </a:cubicBezTo>
                <a:cubicBezTo>
                  <a:pt x="481880" y="3312928"/>
                  <a:pt x="145756" y="3224370"/>
                  <a:pt x="0" y="3293209"/>
                </a:cubicBezTo>
                <a:cubicBezTo>
                  <a:pt x="-12151" y="3092504"/>
                  <a:pt x="17631" y="2875123"/>
                  <a:pt x="0" y="2744341"/>
                </a:cubicBezTo>
                <a:cubicBezTo>
                  <a:pt x="-17631" y="2613559"/>
                  <a:pt x="32796" y="2467577"/>
                  <a:pt x="0" y="2294269"/>
                </a:cubicBezTo>
                <a:cubicBezTo>
                  <a:pt x="-32796" y="2120961"/>
                  <a:pt x="27290" y="2012068"/>
                  <a:pt x="0" y="1778333"/>
                </a:cubicBezTo>
                <a:cubicBezTo>
                  <a:pt x="-27290" y="1544598"/>
                  <a:pt x="57014" y="1477225"/>
                  <a:pt x="0" y="1295329"/>
                </a:cubicBezTo>
                <a:cubicBezTo>
                  <a:pt x="-57014" y="1113433"/>
                  <a:pt x="47180" y="939895"/>
                  <a:pt x="0" y="779393"/>
                </a:cubicBezTo>
                <a:cubicBezTo>
                  <a:pt x="-47180" y="618891"/>
                  <a:pt x="89425" y="33538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6B17"/>
            </a:solidFill>
            <a:extLst>
              <a:ext uri="{C807C97D-BFC1-408E-A445-0C87EB9F89A2}">
                <ask:lineSketchStyleProps xmlns:ask="http://schemas.microsoft.com/office/drawing/2018/sketchyshapes" sd="5386703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Tynnwch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'picnic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ffon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841659-8BE6-47AF-AB5B-76B7493429E5}"/>
              </a:ext>
            </a:extLst>
          </p:cNvPr>
          <p:cNvSpPr txBox="1">
            <a:spLocks/>
          </p:cNvSpPr>
          <p:nvPr/>
        </p:nvSpPr>
        <p:spPr>
          <a:xfrm>
            <a:off x="8136754" y="2287396"/>
            <a:ext cx="3444241" cy="35908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 err="1"/>
              <a:t>Syniadau</a:t>
            </a:r>
            <a:r>
              <a:rPr lang="en-US" sz="2400" dirty="0"/>
              <a:t> </a:t>
            </a:r>
            <a:r>
              <a:rPr lang="en-US" sz="2400" dirty="0" err="1"/>
              <a:t>bwyd</a:t>
            </a:r>
            <a:r>
              <a:rPr lang="en-US" sz="2400" dirty="0"/>
              <a:t>:</a:t>
            </a:r>
          </a:p>
          <a:p>
            <a:endParaRPr lang="en-US" sz="2400" b="0" dirty="0"/>
          </a:p>
          <a:p>
            <a:r>
              <a:rPr lang="en-US" sz="1800" b="0" dirty="0"/>
              <a:t>Caws (</a:t>
            </a:r>
            <a:r>
              <a:rPr lang="en-US" sz="1800" b="0" dirty="0" err="1"/>
              <a:t>ciwbiau</a:t>
            </a:r>
            <a:r>
              <a:rPr lang="en-US" sz="1800" b="0" dirty="0"/>
              <a:t>)</a:t>
            </a:r>
          </a:p>
          <a:p>
            <a:endParaRPr lang="en-US" sz="1800" b="0" dirty="0"/>
          </a:p>
          <a:p>
            <a:r>
              <a:rPr lang="en-US" sz="1800" b="0" dirty="0" err="1"/>
              <a:t>Ciwcymber</a:t>
            </a:r>
            <a:r>
              <a:rPr lang="en-US" sz="1800" b="0" dirty="0"/>
              <a:t> (</a:t>
            </a:r>
            <a:r>
              <a:rPr lang="en-US" sz="1800" b="0" dirty="0" err="1"/>
              <a:t>darnau</a:t>
            </a:r>
            <a:r>
              <a:rPr lang="en-US" sz="1800" b="0" dirty="0"/>
              <a:t>)</a:t>
            </a:r>
          </a:p>
          <a:p>
            <a:endParaRPr lang="en-US" sz="1800" b="0" dirty="0"/>
          </a:p>
          <a:p>
            <a:r>
              <a:rPr lang="en-US" sz="1800" b="0" dirty="0" err="1"/>
              <a:t>Tomatos</a:t>
            </a:r>
            <a:r>
              <a:rPr lang="en-US" sz="1800" b="0" dirty="0"/>
              <a:t> </a:t>
            </a:r>
            <a:r>
              <a:rPr lang="en-US" sz="1800" b="0" dirty="0" err="1"/>
              <a:t>ceirios</a:t>
            </a:r>
            <a:r>
              <a:rPr lang="en-US" sz="1800" b="0" dirty="0"/>
              <a:t> (</a:t>
            </a:r>
            <a:r>
              <a:rPr lang="en-US" sz="1800" b="0" dirty="0" err="1"/>
              <a:t>haneri</a:t>
            </a:r>
            <a:r>
              <a:rPr lang="en-US" sz="1800" b="0" dirty="0"/>
              <a:t>)</a:t>
            </a:r>
          </a:p>
          <a:p>
            <a:endParaRPr lang="en-US" sz="1800" b="0" dirty="0"/>
          </a:p>
          <a:p>
            <a:r>
              <a:rPr lang="en-US" sz="1800" b="0" dirty="0" err="1"/>
              <a:t>Pupur</a:t>
            </a:r>
            <a:r>
              <a:rPr lang="en-US" sz="1800" b="0" dirty="0"/>
              <a:t> (</a:t>
            </a:r>
            <a:r>
              <a:rPr lang="en-US" sz="1800" b="0" dirty="0" err="1"/>
              <a:t>darnau</a:t>
            </a:r>
            <a:r>
              <a:rPr lang="en-US" sz="1800" b="0" dirty="0"/>
              <a:t>)</a:t>
            </a:r>
          </a:p>
          <a:p>
            <a:endParaRPr lang="en-US" sz="1800" b="0" dirty="0"/>
          </a:p>
          <a:p>
            <a:r>
              <a:rPr lang="en-US" sz="1800" b="0" dirty="0" err="1"/>
              <a:t>Grawnwin</a:t>
            </a:r>
            <a:r>
              <a:rPr lang="en-US" sz="1800" b="0" dirty="0"/>
              <a:t> (</a:t>
            </a:r>
            <a:r>
              <a:rPr lang="en-US" sz="1800" b="0" dirty="0" err="1"/>
              <a:t>haneri</a:t>
            </a:r>
            <a:r>
              <a:rPr lang="en-US" sz="1800" b="0" dirty="0"/>
              <a:t>)</a:t>
            </a:r>
          </a:p>
          <a:p>
            <a:endParaRPr lang="en-US" sz="1800" b="0" dirty="0"/>
          </a:p>
          <a:p>
            <a:r>
              <a:rPr lang="en-US" sz="1800" b="0" dirty="0" err="1"/>
              <a:t>Mafon</a:t>
            </a:r>
            <a:r>
              <a:rPr lang="en-US" sz="1800" b="0" dirty="0"/>
              <a:t> (</a:t>
            </a:r>
            <a:r>
              <a:rPr lang="en-US" sz="1800" b="0" dirty="0" err="1"/>
              <a:t>cyfan</a:t>
            </a:r>
            <a:r>
              <a:rPr lang="en-US" sz="1800" b="0" dirty="0"/>
              <a:t>)</a:t>
            </a:r>
          </a:p>
          <a:p>
            <a:endParaRPr lang="en-US" sz="1800" b="0" dirty="0"/>
          </a:p>
          <a:p>
            <a:r>
              <a:rPr lang="en-US" sz="1800" b="0" dirty="0"/>
              <a:t>Bagel neu </a:t>
            </a:r>
            <a:r>
              <a:rPr lang="en-US" sz="1800" b="0" dirty="0" err="1"/>
              <a:t>rholyn</a:t>
            </a:r>
            <a:r>
              <a:rPr lang="en-US" sz="1800" b="0" dirty="0"/>
              <a:t> bara (</a:t>
            </a:r>
            <a:r>
              <a:rPr lang="en-US" sz="1800" b="0" dirty="0" err="1"/>
              <a:t>darnau</a:t>
            </a:r>
            <a:r>
              <a:rPr lang="en-US" sz="1800" b="0" dirty="0"/>
              <a:t>) </a:t>
            </a:r>
          </a:p>
          <a:p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 </a:t>
            </a:r>
            <a:br>
              <a:rPr lang="en-US" dirty="0"/>
            </a:br>
            <a:endParaRPr lang="en-US" b="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2AD2677-3527-48B2-A256-995C63DFF6B1}"/>
              </a:ext>
            </a:extLst>
          </p:cNvPr>
          <p:cNvSpPr/>
          <p:nvPr/>
        </p:nvSpPr>
        <p:spPr>
          <a:xfrm>
            <a:off x="510621" y="2599575"/>
            <a:ext cx="1796231" cy="2420163"/>
          </a:xfrm>
          <a:prstGeom prst="wedgeRoundRectCallout">
            <a:avLst>
              <a:gd name="adj1" fmla="val -67531"/>
              <a:gd name="adj2" fmla="val 71713"/>
              <a:gd name="adj3" fmla="val 16667"/>
            </a:avLst>
          </a:prstGeom>
          <a:solidFill>
            <a:schemeClr val="accent2"/>
          </a:solidFill>
          <a:ln>
            <a:solidFill>
              <a:srgbClr val="E4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Cofiwch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ymolchi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dwylo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cyn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i chi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ddechrau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Picnic </a:t>
            </a:r>
            <a:r>
              <a:rPr lang="en-US" dirty="0" err="1"/>
              <a:t>perffaith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ragor o wybodaeth ewch i:</a:t>
            </a:r>
            <a:endParaRPr lang="en-GB" sz="3600" dirty="0"/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mily picnic in the grass&#10;&#10;Description automatically generated with low confidence">
            <a:extLst>
              <a:ext uri="{FF2B5EF4-FFF2-40B4-BE49-F238E27FC236}">
                <a16:creationId xmlns:a16="http://schemas.microsoft.com/office/drawing/2014/main" id="{B0280D8A-07C8-45D7-96B6-1801940C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1637644"/>
            <a:ext cx="7070940" cy="47168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613712-3BE1-4806-9945-5241BA35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110004"/>
            <a:ext cx="9720000" cy="720000"/>
          </a:xfrm>
        </p:spPr>
        <p:txBody>
          <a:bodyPr/>
          <a:lstStyle/>
          <a:p>
            <a:r>
              <a:rPr lang="en-US" dirty="0"/>
              <a:t>Picnic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47967077-A1DE-4ADF-839B-CB426DDD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03" y="1256537"/>
            <a:ext cx="7574593" cy="50528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3AF5CB-F325-4660-91B2-7474EF54B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110004"/>
            <a:ext cx="9720000" cy="720000"/>
          </a:xfrm>
        </p:spPr>
        <p:txBody>
          <a:bodyPr/>
          <a:lstStyle/>
          <a:p>
            <a:r>
              <a:rPr lang="en-US" dirty="0"/>
              <a:t>Picnic</a:t>
            </a:r>
          </a:p>
        </p:txBody>
      </p:sp>
    </p:spTree>
    <p:extLst>
      <p:ext uri="{BB962C8B-B14F-4D97-AF65-F5344CB8AC3E}">
        <p14:creationId xmlns:p14="http://schemas.microsoft.com/office/powerpoint/2010/main" val="261284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6933662-410A-4023-BE17-6F687754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83639"/>
              </p:ext>
            </p:extLst>
          </p:nvPr>
        </p:nvGraphicFramePr>
        <p:xfrm>
          <a:off x="480916" y="1672563"/>
          <a:ext cx="11230168" cy="47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542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</a:tblGrid>
              <a:tr h="2359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3594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4" name="Picture 3" descr="A red and black backpack&#10;&#10;Description automatically generated with low confidence">
            <a:extLst>
              <a:ext uri="{FF2B5EF4-FFF2-40B4-BE49-F238E27FC236}">
                <a16:creationId xmlns:a16="http://schemas.microsoft.com/office/drawing/2014/main" id="{44BAA4EE-F316-405E-A9A3-344217EC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4" y="1909023"/>
            <a:ext cx="2615231" cy="2047961"/>
          </a:xfrm>
          <a:prstGeom prst="rect">
            <a:avLst/>
          </a:prstGeom>
        </p:spPr>
      </p:pic>
      <p:pic>
        <p:nvPicPr>
          <p:cNvPr id="6" name="Picture 5" descr="A picture containing seat, fabric&#10;&#10;Description automatically generated">
            <a:extLst>
              <a:ext uri="{FF2B5EF4-FFF2-40B4-BE49-F238E27FC236}">
                <a16:creationId xmlns:a16="http://schemas.microsoft.com/office/drawing/2014/main" id="{8C74FA30-0F50-4235-9582-B6430EF6D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8" b="15344"/>
          <a:stretch/>
        </p:blipFill>
        <p:spPr>
          <a:xfrm>
            <a:off x="3370507" y="2004894"/>
            <a:ext cx="2615231" cy="1677355"/>
          </a:xfrm>
          <a:prstGeom prst="rect">
            <a:avLst/>
          </a:prstGeom>
        </p:spPr>
      </p:pic>
      <p:pic>
        <p:nvPicPr>
          <p:cNvPr id="9" name="Picture 8" descr="Chart, funnel chart&#10;&#10;Description automatically generated">
            <a:extLst>
              <a:ext uri="{FF2B5EF4-FFF2-40B4-BE49-F238E27FC236}">
                <a16:creationId xmlns:a16="http://schemas.microsoft.com/office/drawing/2014/main" id="{E1DBC485-F68A-4149-A254-5B375837A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93" r="31279"/>
          <a:stretch/>
        </p:blipFill>
        <p:spPr>
          <a:xfrm>
            <a:off x="6885368" y="1872282"/>
            <a:ext cx="1201300" cy="2004088"/>
          </a:xfrm>
          <a:prstGeom prst="rect">
            <a:avLst/>
          </a:prstGeom>
        </p:spPr>
      </p:pic>
      <p:pic>
        <p:nvPicPr>
          <p:cNvPr id="11" name="Picture 10" descr="A picture containing dishware, tableware, colorful&#10;&#10;Description automatically generated">
            <a:extLst>
              <a:ext uri="{FF2B5EF4-FFF2-40B4-BE49-F238E27FC236}">
                <a16:creationId xmlns:a16="http://schemas.microsoft.com/office/drawing/2014/main" id="{6D489633-8615-431B-89B6-BB4D2DD77A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03"/>
          <a:stretch/>
        </p:blipFill>
        <p:spPr>
          <a:xfrm>
            <a:off x="9024398" y="2004894"/>
            <a:ext cx="2515518" cy="1470993"/>
          </a:xfrm>
          <a:prstGeom prst="rect">
            <a:avLst/>
          </a:prstGeom>
        </p:spPr>
      </p:pic>
      <p:pic>
        <p:nvPicPr>
          <p:cNvPr id="13" name="Picture 12" descr="A picture containing food, bread, snack food, sandwich&#10;&#10;Description automatically generated">
            <a:extLst>
              <a:ext uri="{FF2B5EF4-FFF2-40B4-BE49-F238E27FC236}">
                <a16:creationId xmlns:a16="http://schemas.microsoft.com/office/drawing/2014/main" id="{AE569506-A3E2-4B22-AB9A-78D0067C6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52" y="4568842"/>
            <a:ext cx="2174551" cy="1450957"/>
          </a:xfrm>
          <a:prstGeom prst="rect">
            <a:avLst/>
          </a:prstGeom>
        </p:spPr>
      </p:pic>
      <p:pic>
        <p:nvPicPr>
          <p:cNvPr id="18" name="Picture 17" descr="A group of sliced limes&#10;&#10;Description automatically generated with medium confidence">
            <a:extLst>
              <a:ext uri="{FF2B5EF4-FFF2-40B4-BE49-F238E27FC236}">
                <a16:creationId xmlns:a16="http://schemas.microsoft.com/office/drawing/2014/main" id="{329DBAF1-1E80-43DD-BC8D-91FE4865B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483" y="4437807"/>
            <a:ext cx="1915464" cy="1495259"/>
          </a:xfrm>
          <a:prstGeom prst="rect">
            <a:avLst/>
          </a:prstGeom>
        </p:spPr>
      </p:pic>
      <p:pic>
        <p:nvPicPr>
          <p:cNvPr id="20" name="Picture 19" descr="A picture containing indoor, vessel, tableware, bottle&#10;&#10;Description automatically generated">
            <a:extLst>
              <a:ext uri="{FF2B5EF4-FFF2-40B4-BE49-F238E27FC236}">
                <a16:creationId xmlns:a16="http://schemas.microsoft.com/office/drawing/2014/main" id="{469A467A-2F3D-40D8-A58E-F53E2F1C12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03" b="4447"/>
          <a:stretch/>
        </p:blipFill>
        <p:spPr>
          <a:xfrm>
            <a:off x="9498507" y="4152900"/>
            <a:ext cx="1567299" cy="2143125"/>
          </a:xfrm>
          <a:prstGeom prst="rect">
            <a:avLst/>
          </a:prstGeom>
        </p:spPr>
      </p:pic>
      <p:pic>
        <p:nvPicPr>
          <p:cNvPr id="22" name="Picture 21" descr="A picture containing fruit, indoor, plate, dessert&#10;&#10;Description automatically generated">
            <a:extLst>
              <a:ext uri="{FF2B5EF4-FFF2-40B4-BE49-F238E27FC236}">
                <a16:creationId xmlns:a16="http://schemas.microsoft.com/office/drawing/2014/main" id="{20626E11-CECD-41D0-A37A-728DA27F6E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30" t="18686" r="7798" b="9764"/>
          <a:stretch/>
        </p:blipFill>
        <p:spPr>
          <a:xfrm>
            <a:off x="3400530" y="4655575"/>
            <a:ext cx="2480506" cy="13642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2D225D-5929-4393-8FF4-22A5D3D8B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/>
              <a:t>Eitemau</a:t>
            </a:r>
            <a:r>
              <a:rPr lang="en-US" dirty="0"/>
              <a:t> picnic – set 1</a:t>
            </a:r>
          </a:p>
        </p:txBody>
      </p:sp>
    </p:spTree>
    <p:extLst>
      <p:ext uri="{BB962C8B-B14F-4D97-AF65-F5344CB8AC3E}">
        <p14:creationId xmlns:p14="http://schemas.microsoft.com/office/powerpoint/2010/main" val="366124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6933662-410A-4023-BE17-6F687754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31395"/>
              </p:ext>
            </p:extLst>
          </p:nvPr>
        </p:nvGraphicFramePr>
        <p:xfrm>
          <a:off x="480916" y="1752600"/>
          <a:ext cx="11230165" cy="4638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297333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2807541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2807541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</a:tblGrid>
              <a:tr h="2279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359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wicker basket with a handle&#10;&#10;Description automatically generated with medium confidence">
            <a:extLst>
              <a:ext uri="{FF2B5EF4-FFF2-40B4-BE49-F238E27FC236}">
                <a16:creationId xmlns:a16="http://schemas.microsoft.com/office/drawing/2014/main" id="{73B156F6-BC3B-4A94-9992-F035B0F9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2" t="8129" r="11703" b="6342"/>
          <a:stretch/>
        </p:blipFill>
        <p:spPr>
          <a:xfrm>
            <a:off x="781050" y="1943100"/>
            <a:ext cx="2305050" cy="1959878"/>
          </a:xfrm>
          <a:prstGeom prst="rect">
            <a:avLst/>
          </a:prstGeom>
        </p:spPr>
      </p:pic>
      <p:pic>
        <p:nvPicPr>
          <p:cNvPr id="7" name="Picture 6" descr="A red and black purse&#10;&#10;Description automatically generated with medium confidence">
            <a:extLst>
              <a:ext uri="{FF2B5EF4-FFF2-40B4-BE49-F238E27FC236}">
                <a16:creationId xmlns:a16="http://schemas.microsoft.com/office/drawing/2014/main" id="{0B646D18-EFB2-4090-BD8D-263174D62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7" t="7874" r="9677" b="5576"/>
          <a:stretch/>
        </p:blipFill>
        <p:spPr>
          <a:xfrm>
            <a:off x="3571875" y="2146450"/>
            <a:ext cx="2171700" cy="1553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B31BC-89B0-4802-9DB2-9308BF12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03" t="17448" r="19120" b="2895"/>
          <a:stretch/>
        </p:blipFill>
        <p:spPr>
          <a:xfrm>
            <a:off x="6315075" y="1943100"/>
            <a:ext cx="2171700" cy="1998733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7F4741FC-E67F-4B8F-9DA6-50B63634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364" y="1906641"/>
            <a:ext cx="1792986" cy="1792986"/>
          </a:xfrm>
          <a:prstGeom prst="rect">
            <a:avLst/>
          </a:prstGeom>
        </p:spPr>
      </p:pic>
      <p:pic>
        <p:nvPicPr>
          <p:cNvPr id="22" name="Picture 21" descr="A bowl of strawberries&#10;&#10;Description automatically generated">
            <a:extLst>
              <a:ext uri="{FF2B5EF4-FFF2-40B4-BE49-F238E27FC236}">
                <a16:creationId xmlns:a16="http://schemas.microsoft.com/office/drawing/2014/main" id="{AFB09972-3D91-4A28-A14A-77446973C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5" y="4284865"/>
            <a:ext cx="1847850" cy="1847850"/>
          </a:xfrm>
          <a:prstGeom prst="rect">
            <a:avLst/>
          </a:prstGeom>
        </p:spPr>
      </p:pic>
      <p:pic>
        <p:nvPicPr>
          <p:cNvPr id="24" name="Picture 23" descr="A picture containing carrot stick, carrot, vegetable&#10;&#10;Description automatically generated">
            <a:extLst>
              <a:ext uri="{FF2B5EF4-FFF2-40B4-BE49-F238E27FC236}">
                <a16:creationId xmlns:a16="http://schemas.microsoft.com/office/drawing/2014/main" id="{A17E5701-C035-4EEC-A515-8781D5A545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69" t="10491" r="5284" b="9786"/>
          <a:stretch/>
        </p:blipFill>
        <p:spPr>
          <a:xfrm>
            <a:off x="6267287" y="4505705"/>
            <a:ext cx="2482854" cy="1504569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005B2E70-2EE6-4755-AA03-F1A73844E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545800" y="4125888"/>
            <a:ext cx="1437692" cy="21658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77BDDAB-FEFA-4180-90F0-E3805831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Eitemau</a:t>
            </a:r>
            <a:r>
              <a:rPr lang="en-US" dirty="0">
                <a:latin typeface="Arial"/>
                <a:cs typeface="Arial"/>
              </a:rPr>
              <a:t> picnic – set 2</a:t>
            </a:r>
            <a:endParaRPr lang="en-US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A0E88E2-7835-4784-9CB9-7E466220A0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286" t="483" r="16328" b="1744"/>
          <a:stretch/>
        </p:blipFill>
        <p:spPr>
          <a:xfrm>
            <a:off x="628650" y="4346006"/>
            <a:ext cx="1903390" cy="17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6933662-410A-4023-BE17-6F687754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89222"/>
              </p:ext>
            </p:extLst>
          </p:nvPr>
        </p:nvGraphicFramePr>
        <p:xfrm>
          <a:off x="480916" y="1672563"/>
          <a:ext cx="11230168" cy="47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542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</a:tblGrid>
              <a:tr h="2359402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359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slice of pizza with broccoli and cheese&#10;&#10;Description automatically generated with medium confidence">
            <a:extLst>
              <a:ext uri="{FF2B5EF4-FFF2-40B4-BE49-F238E27FC236}">
                <a16:creationId xmlns:a16="http://schemas.microsoft.com/office/drawing/2014/main" id="{2ECC4805-E079-40FE-8EEF-43BEF7C08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6" t="6215" r="5505" b="8945"/>
          <a:stretch/>
        </p:blipFill>
        <p:spPr>
          <a:xfrm>
            <a:off x="914400" y="1952624"/>
            <a:ext cx="1962150" cy="1638301"/>
          </a:xfrm>
          <a:prstGeom prst="rect">
            <a:avLst/>
          </a:prstGeom>
        </p:spPr>
      </p:pic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0D652ADF-4429-4650-8B3D-74E9A65AF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4324"/>
          <a:stretch/>
        </p:blipFill>
        <p:spPr>
          <a:xfrm>
            <a:off x="3400426" y="1952624"/>
            <a:ext cx="2427306" cy="1769055"/>
          </a:xfrm>
          <a:prstGeom prst="rect">
            <a:avLst/>
          </a:prstGeom>
        </p:spPr>
      </p:pic>
      <p:pic>
        <p:nvPicPr>
          <p:cNvPr id="7" name="Picture 6" descr="A picture containing turnover, food, pear, piece&#10;&#10;Description automatically generated">
            <a:extLst>
              <a:ext uri="{FF2B5EF4-FFF2-40B4-BE49-F238E27FC236}">
                <a16:creationId xmlns:a16="http://schemas.microsoft.com/office/drawing/2014/main" id="{B29C6876-5705-46E1-9979-78CBF1580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69" r="22034"/>
          <a:stretch/>
        </p:blipFill>
        <p:spPr>
          <a:xfrm>
            <a:off x="6543675" y="1952624"/>
            <a:ext cx="1913964" cy="1920621"/>
          </a:xfrm>
          <a:prstGeom prst="rect">
            <a:avLst/>
          </a:prstGeom>
        </p:spPr>
      </p:pic>
      <p:pic>
        <p:nvPicPr>
          <p:cNvPr id="9" name="Picture 8" descr="A picture containing food, plate, snack food, meal&#10;&#10;Description automatically generated">
            <a:extLst>
              <a:ext uri="{FF2B5EF4-FFF2-40B4-BE49-F238E27FC236}">
                <a16:creationId xmlns:a16="http://schemas.microsoft.com/office/drawing/2014/main" id="{F2663514-B67A-4D9F-8266-491884C58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582" y="1769365"/>
            <a:ext cx="1947292" cy="1947292"/>
          </a:xfrm>
          <a:prstGeom prst="rect">
            <a:avLst/>
          </a:prstGeom>
        </p:spPr>
      </p:pic>
      <p:pic>
        <p:nvPicPr>
          <p:cNvPr id="11" name="Picture 10" descr="A close-up of a fruit&#10;&#10;Description automatically generated with low confidence">
            <a:extLst>
              <a:ext uri="{FF2B5EF4-FFF2-40B4-BE49-F238E27FC236}">
                <a16:creationId xmlns:a16="http://schemas.microsoft.com/office/drawing/2014/main" id="{10CBA91D-4094-4C4B-8BEC-4B0CCAB2D3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73" t="13953" r="10149" b="8261"/>
          <a:stretch/>
        </p:blipFill>
        <p:spPr>
          <a:xfrm>
            <a:off x="644092" y="4413009"/>
            <a:ext cx="2443181" cy="1638301"/>
          </a:xfrm>
          <a:prstGeom prst="rect">
            <a:avLst/>
          </a:prstGeom>
        </p:spPr>
      </p:pic>
      <p:pic>
        <p:nvPicPr>
          <p:cNvPr id="13" name="Picture 12" descr="A picture containing doughnut, donut, fruit, nut&#10;&#10;Description automatically generated">
            <a:extLst>
              <a:ext uri="{FF2B5EF4-FFF2-40B4-BE49-F238E27FC236}">
                <a16:creationId xmlns:a16="http://schemas.microsoft.com/office/drawing/2014/main" id="{CBC55B31-619A-45F0-9815-325CC1BCA9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98"/>
          <a:stretch/>
        </p:blipFill>
        <p:spPr>
          <a:xfrm>
            <a:off x="3400426" y="4191618"/>
            <a:ext cx="2563052" cy="17690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EA87EAD-BFC4-477C-9413-80CF26D79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 err="1"/>
              <a:t>Bwyd</a:t>
            </a:r>
            <a:r>
              <a:rPr lang="en-US" dirty="0"/>
              <a:t> picnic </a:t>
            </a:r>
            <a:r>
              <a:rPr lang="en-US" dirty="0" err="1"/>
              <a:t>eraill</a:t>
            </a:r>
            <a:endParaRPr lang="en-US" dirty="0"/>
          </a:p>
        </p:txBody>
      </p:sp>
      <p:pic>
        <p:nvPicPr>
          <p:cNvPr id="4" name="Picture 3" descr="A picture containing food, egg&#10;&#10;Description automatically generated">
            <a:extLst>
              <a:ext uri="{FF2B5EF4-FFF2-40B4-BE49-F238E27FC236}">
                <a16:creationId xmlns:a16="http://schemas.microsoft.com/office/drawing/2014/main" id="{FA981FF4-F072-46F3-9B07-144E90DF0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l="21700" t="15616" r="12700" b="18018"/>
          <a:stretch/>
        </p:blipFill>
        <p:spPr>
          <a:xfrm>
            <a:off x="6287533" y="4340710"/>
            <a:ext cx="2443181" cy="1646168"/>
          </a:xfrm>
          <a:prstGeom prst="rect">
            <a:avLst/>
          </a:prstGeom>
        </p:spPr>
      </p:pic>
      <p:pic>
        <p:nvPicPr>
          <p:cNvPr id="2" name="Picture 5" descr="A picture containing food, plate, carrot stick, sliced&#10;&#10;Description automatically generated">
            <a:extLst>
              <a:ext uri="{FF2B5EF4-FFF2-40B4-BE49-F238E27FC236}">
                <a16:creationId xmlns:a16="http://schemas.microsoft.com/office/drawing/2014/main" id="{1A32204E-D501-4DEE-B26A-354A36B352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150" y="4418310"/>
            <a:ext cx="2468033" cy="16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te on a red and white checkered tablecloth&#10;&#10;Description automatically generated with medium confidence">
            <a:extLst>
              <a:ext uri="{FF2B5EF4-FFF2-40B4-BE49-F238E27FC236}">
                <a16:creationId xmlns:a16="http://schemas.microsoft.com/office/drawing/2014/main" id="{BA5DC0F3-5AE1-4BFB-AD3D-C7DB5F15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4" b="6141"/>
          <a:stretch/>
        </p:blipFill>
        <p:spPr>
          <a:xfrm>
            <a:off x="1844812" y="1080052"/>
            <a:ext cx="6447259" cy="53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70E169E-E62F-41D8-B741-5EF7227D6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29" b="19465"/>
          <a:stretch/>
        </p:blipFill>
        <p:spPr>
          <a:xfrm>
            <a:off x="1216417" y="1600200"/>
            <a:ext cx="9618006" cy="434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FDB602-9A13-EBA8-7C69-D8212ECF5A20}"/>
              </a:ext>
            </a:extLst>
          </p:cNvPr>
          <p:cNvSpPr txBox="1"/>
          <p:nvPr/>
        </p:nvSpPr>
        <p:spPr>
          <a:xfrm>
            <a:off x="4727642" y="2818604"/>
            <a:ext cx="3556433" cy="2089803"/>
          </a:xfrm>
          <a:prstGeom prst="rect">
            <a:avLst/>
          </a:prstGeom>
          <a:solidFill>
            <a:srgbClr val="964E0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8800" dirty="0" err="1">
                <a:solidFill>
                  <a:schemeClr val="bg1"/>
                </a:solidFill>
                <a:latin typeface="Congenial Black" panose="02000503040000020004" pitchFamily="2" charset="0"/>
              </a:rPr>
              <a:t>Ardal</a:t>
            </a:r>
            <a:endParaRPr lang="en-GB" sz="8800" dirty="0">
              <a:solidFill>
                <a:schemeClr val="bg1"/>
              </a:solidFill>
              <a:latin typeface="Congenial Black" panose="02000503040000020004" pitchFamily="2" charset="0"/>
            </a:endParaRPr>
          </a:p>
          <a:p>
            <a:pPr algn="ctr">
              <a:lnSpc>
                <a:spcPct val="70000"/>
              </a:lnSpc>
            </a:pPr>
            <a:r>
              <a:rPr lang="en-GB" sz="8800" dirty="0">
                <a:solidFill>
                  <a:schemeClr val="bg1"/>
                </a:solidFill>
                <a:latin typeface="Congenial Black" panose="02000503040000020004" pitchFamily="2" charset="0"/>
              </a:rPr>
              <a:t>Picnic</a:t>
            </a:r>
          </a:p>
        </p:txBody>
      </p:sp>
    </p:spTree>
    <p:extLst>
      <p:ext uri="{BB962C8B-B14F-4D97-AF65-F5344CB8AC3E}">
        <p14:creationId xmlns:p14="http://schemas.microsoft.com/office/powerpoint/2010/main" val="29942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on it&#10;&#10;Description automatically generated with low confidence">
            <a:extLst>
              <a:ext uri="{FF2B5EF4-FFF2-40B4-BE49-F238E27FC236}">
                <a16:creationId xmlns:a16="http://schemas.microsoft.com/office/drawing/2014/main" id="{C92E0950-B79A-4404-8971-C358A5ABC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t="-326" r="17427" b="6141"/>
          <a:stretch/>
        </p:blipFill>
        <p:spPr>
          <a:xfrm>
            <a:off x="5377072" y="1492581"/>
            <a:ext cx="5211416" cy="477850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ADE7654-728B-41EB-A6E1-882A88F6D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9" r="12044"/>
          <a:stretch/>
        </p:blipFill>
        <p:spPr>
          <a:xfrm>
            <a:off x="705679" y="1037547"/>
            <a:ext cx="4353339" cy="5688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BDECBC-BF81-7C42-CA3E-1F7C24455596}"/>
              </a:ext>
            </a:extLst>
          </p:cNvPr>
          <p:cNvSpPr txBox="1"/>
          <p:nvPr/>
        </p:nvSpPr>
        <p:spPr>
          <a:xfrm>
            <a:off x="1564208" y="5280174"/>
            <a:ext cx="2607012" cy="892873"/>
          </a:xfrm>
          <a:prstGeom prst="rect">
            <a:avLst/>
          </a:prstGeom>
          <a:solidFill>
            <a:srgbClr val="078D4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3600" dirty="0">
                <a:solidFill>
                  <a:schemeClr val="bg1"/>
                </a:solidFill>
              </a:rPr>
              <a:t>DRINKING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3452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32FE2-8A18-412C-A20D-B9110494D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147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Congenial Black</vt:lpstr>
      <vt:lpstr>Office Theme</vt:lpstr>
      <vt:lpstr>Custom Design</vt:lpstr>
      <vt:lpstr>1_Custom Design</vt:lpstr>
      <vt:lpstr>3_Custom Design</vt:lpstr>
      <vt:lpstr>Picnic perffaith</vt:lpstr>
      <vt:lpstr>Picnic</vt:lpstr>
      <vt:lpstr>Picnic</vt:lpstr>
      <vt:lpstr>Eitemau picnic – set 1</vt:lpstr>
      <vt:lpstr>Eitemau picnic – set 2</vt:lpstr>
      <vt:lpstr>Bwyd picnic eraill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Picnic ar ffon!  Crëwch eich 'picnic ar ffon' eich hun trwy roi darnau bach o wahanol fwydydd ar ffyn coctel.              </vt:lpstr>
      <vt:lpstr>Picnic perffaith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37</cp:revision>
  <dcterms:created xsi:type="dcterms:W3CDTF">2018-10-10T09:22:08Z</dcterms:created>
  <dcterms:modified xsi:type="dcterms:W3CDTF">2023-07-17T15:13:53Z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