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59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1AE82C-379F-4FB5-A1E9-25B8CBDFB1DA}" v="1" dt="2024-08-29T14:06:30.0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79" d="100"/>
          <a:sy n="79" d="100"/>
        </p:scale>
        <p:origin x="82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2C20E6C4-9B40-4E84-B7C8-E6EB9E136F33}"/>
    <pc:docChg chg="custSel modSld modMainMaster">
      <pc:chgData name="Alexander White" userId="3da70261-e0e7-408d-aace-eb577feade9e" providerId="ADAL" clId="{2C20E6C4-9B40-4E84-B7C8-E6EB9E136F33}" dt="2024-05-22T09:49:14.790" v="25" actId="20577"/>
      <pc:docMkLst>
        <pc:docMk/>
      </pc:docMkLst>
      <pc:sldChg chg="addSp modSp mod">
        <pc:chgData name="Alexander White" userId="3da70261-e0e7-408d-aace-eb577feade9e" providerId="ADAL" clId="{2C20E6C4-9B40-4E84-B7C8-E6EB9E136F33}" dt="2024-05-22T09:48:07.239" v="1" actId="1076"/>
        <pc:sldMkLst>
          <pc:docMk/>
          <pc:sldMk cId="2302005153" sldId="261"/>
        </pc:sldMkLst>
        <pc:spChg chg="add mod">
          <ac:chgData name="Alexander White" userId="3da70261-e0e7-408d-aace-eb577feade9e" providerId="ADAL" clId="{2C20E6C4-9B40-4E84-B7C8-E6EB9E136F33}" dt="2024-05-22T09:48:07.239" v="1" actId="1076"/>
          <ac:spMkLst>
            <pc:docMk/>
            <pc:sldMk cId="2302005153" sldId="261"/>
            <ac:spMk id="4" creationId="{2F81B30F-5C8A-EBBC-4A55-2AF6407F6099}"/>
          </ac:spMkLst>
        </pc:spChg>
      </pc:sldChg>
      <pc:sldChg chg="modSp mod">
        <pc:chgData name="Alexander White" userId="3da70261-e0e7-408d-aace-eb577feade9e" providerId="ADAL" clId="{2C20E6C4-9B40-4E84-B7C8-E6EB9E136F33}" dt="2024-05-22T09:48:25.464" v="5" actId="33524"/>
        <pc:sldMkLst>
          <pc:docMk/>
          <pc:sldMk cId="1986293297" sldId="262"/>
        </pc:sldMkLst>
        <pc:spChg chg="mod">
          <ac:chgData name="Alexander White" userId="3da70261-e0e7-408d-aace-eb577feade9e" providerId="ADAL" clId="{2C20E6C4-9B40-4E84-B7C8-E6EB9E136F33}" dt="2024-05-22T09:48:25.464" v="5" actId="33524"/>
          <ac:spMkLst>
            <pc:docMk/>
            <pc:sldMk cId="1986293297" sldId="262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2C20E6C4-9B40-4E84-B7C8-E6EB9E136F33}" dt="2024-05-22T09:48:49.439" v="9" actId="20577"/>
        <pc:sldMkLst>
          <pc:docMk/>
          <pc:sldMk cId="1986293297" sldId="267"/>
        </pc:sldMkLst>
        <pc:spChg chg="mod">
          <ac:chgData name="Alexander White" userId="3da70261-e0e7-408d-aace-eb577feade9e" providerId="ADAL" clId="{2C20E6C4-9B40-4E84-B7C8-E6EB9E136F33}" dt="2024-05-22T09:48:49.439" v="9" actId="20577"/>
          <ac:spMkLst>
            <pc:docMk/>
            <pc:sldMk cId="1986293297" sldId="267"/>
            <ac:spMk id="3" creationId="{00000000-0000-0000-0000-000000000000}"/>
          </ac:spMkLst>
        </pc:spChg>
      </pc:sldChg>
      <pc:sldMasterChg chg="modSp mod">
        <pc:chgData name="Alexander White" userId="3da70261-e0e7-408d-aace-eb577feade9e" providerId="ADAL" clId="{2C20E6C4-9B40-4E84-B7C8-E6EB9E136F33}" dt="2024-05-22T09:49:02.050" v="13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2C20E6C4-9B40-4E84-B7C8-E6EB9E136F33}" dt="2024-05-22T09:49:02.050" v="13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C20E6C4-9B40-4E84-B7C8-E6EB9E136F33}" dt="2024-05-22T09:49:06.704" v="17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2C20E6C4-9B40-4E84-B7C8-E6EB9E136F33}" dt="2024-05-22T09:49:06.704" v="17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C20E6C4-9B40-4E84-B7C8-E6EB9E136F33}" dt="2024-05-22T09:49:10.781" v="21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2C20E6C4-9B40-4E84-B7C8-E6EB9E136F33}" dt="2024-05-22T09:49:10.781" v="21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C20E6C4-9B40-4E84-B7C8-E6EB9E136F33}" dt="2024-05-22T09:49:14.790" v="25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2C20E6C4-9B40-4E84-B7C8-E6EB9E136F33}" dt="2024-05-22T09:49:14.790" v="25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life 2024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s://bit.ly/2v6wlL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Party time!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Create your burger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GB" sz="2000" dirty="0"/>
              <a:t>Step 1</a:t>
            </a:r>
          </a:p>
          <a:p>
            <a:pPr>
              <a:buNone/>
              <a:defRPr/>
            </a:pPr>
            <a:r>
              <a:rPr lang="en-GB" sz="2000" dirty="0"/>
              <a:t>Use the Gourmet Burger Builder to create your party burger.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None/>
              <a:defRPr/>
            </a:pPr>
            <a:r>
              <a:rPr lang="en-GB" sz="2000" dirty="0"/>
              <a:t>Step 2</a:t>
            </a:r>
          </a:p>
          <a:p>
            <a:pPr>
              <a:buNone/>
              <a:defRPr/>
            </a:pPr>
            <a:r>
              <a:rPr lang="en-GB" sz="2000" dirty="0"/>
              <a:t>Make your party burger following the recipe.  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None/>
              <a:defRPr/>
            </a:pPr>
            <a:r>
              <a:rPr lang="en-GB" sz="2000" dirty="0"/>
              <a:t>Step 3</a:t>
            </a:r>
          </a:p>
          <a:p>
            <a:pPr>
              <a:buNone/>
              <a:defRPr/>
            </a:pPr>
            <a:r>
              <a:rPr lang="en-GB" sz="2000" dirty="0"/>
              <a:t>Take a photo and share your recipe on social media. </a:t>
            </a:r>
            <a:endParaRPr lang="en-US" sz="2000" dirty="0"/>
          </a:p>
        </p:txBody>
      </p:sp>
      <p:pic>
        <p:nvPicPr>
          <p:cNvPr id="4" name="Picture 3" descr="S:\Shared\EDUCATION TEAM FILES\Meat and education\Burger maker 2015\Images for lesson PPTs\hoisin burger with sweet pepper relish.tif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82543" y="4435439"/>
            <a:ext cx="4628408" cy="1735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293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Party time!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81B30F-5C8A-EBBC-4A55-2AF6407F6099}"/>
              </a:ext>
            </a:extLst>
          </p:cNvPr>
          <p:cNvSpPr txBox="1"/>
          <p:nvPr/>
        </p:nvSpPr>
        <p:spPr>
          <a:xfrm>
            <a:off x="293948" y="6116351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challenge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Create a burger to be served at a party.</a:t>
            </a:r>
          </a:p>
        </p:txBody>
      </p:sp>
      <p:pic>
        <p:nvPicPr>
          <p:cNvPr id="4" name="Picture 3" descr="http://www.simplybeefandlamb.co.uk/sites/default/files/styles/recipe-lead/public/recipes/RED%20THAI%20LAMB%20BURGERS2.jpg?itok=iCHHCOK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3497" y="3315287"/>
            <a:ext cx="5389933" cy="275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Party time!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835066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Create a mind map to identify what you need to consider, for example:</a:t>
            </a:r>
          </a:p>
          <a:p>
            <a:r>
              <a:rPr lang="en-GB" sz="2000" dirty="0"/>
              <a:t>The occasion, e.g. birthday, anniversary, fun with friends, exam celebration.</a:t>
            </a:r>
          </a:p>
          <a:p>
            <a:r>
              <a:rPr lang="en-GB" sz="2000" dirty="0"/>
              <a:t>The age of the party guests, e.g. children, teenagers, adults.</a:t>
            </a:r>
          </a:p>
          <a:p>
            <a:r>
              <a:rPr lang="en-GB" sz="2000" dirty="0"/>
              <a:t>The time of the party, e.g. lunchtime, afternoon or evening.</a:t>
            </a:r>
          </a:p>
          <a:p>
            <a:r>
              <a:rPr lang="en-GB" sz="2000" dirty="0"/>
              <a:t>How the burger will be served, e.g. will it be handheld or eaten with cutlery?</a:t>
            </a:r>
          </a:p>
          <a:p>
            <a:r>
              <a:rPr lang="en-GB" sz="2000" dirty="0"/>
              <a:t>The season, celebration or festival.</a:t>
            </a:r>
          </a:p>
          <a:p>
            <a:endParaRPr lang="en-GB" sz="2000" dirty="0"/>
          </a:p>
        </p:txBody>
      </p:sp>
      <p:pic>
        <p:nvPicPr>
          <p:cNvPr id="4" name="Picture 3" descr="S:\Shared\BNF Photographs\iStock Photo Images\People\Seasonal\Christm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19938" y="3429000"/>
            <a:ext cx="1916113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29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Inspiration</a:t>
            </a:r>
          </a:p>
        </p:txBody>
      </p:sp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9697" y="2188795"/>
            <a:ext cx="4225167" cy="2159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simplybeefandlamb.co.uk/sites/default/files/styles/recipe-lead/public/recipes/kiev-burger-web.jpg?itok=cfVlIKpN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6446" y="2016291"/>
            <a:ext cx="4559785" cy="233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://www.simplybeefandlamb.co.uk/sites/default/files/styles/recipe-lead/public/recipes/Classic-Burger-Step-4_-2295.jpg?itok=yr68PJr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61912" y="4443684"/>
            <a:ext cx="44640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293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Inspiration</a:t>
            </a:r>
          </a:p>
        </p:txBody>
      </p:sp>
      <p:pic>
        <p:nvPicPr>
          <p:cNvPr id="5" name="Picture 4"/>
          <p:cNvPicPr>
            <a:picLocks noGrp="1"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97528" y="3962441"/>
            <a:ext cx="3728851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simplybeefandlamb.co.uk/sites/default/files/styles/recipe-lead/public/recipes/Miny%20lamb%20and%20pea%20burgers.jpg?itok=ZIICt3Er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8882" y="2485063"/>
            <a:ext cx="3657601" cy="1870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://www.simplybeefandlamb.co.uk/sites/default/files/styles/recipe-lead/public/recipes/Spicy%20Lamb%20and%20Feta%20Burgers%20with%20Cucumber%20Salsa.jpg?itok=u1aXonE2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445829" y="4347954"/>
            <a:ext cx="4398003" cy="2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293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Inspiration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 descr="S:\Shared\EDUCATION TEAM FILES\Meat and education\Burger maker 2015\Images for lesson PPTs\Keema Lamb Sliders.tif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3144" y="2431463"/>
            <a:ext cx="3394478" cy="2545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simplybeefandlamb.co.uk/sites/default/files/styles/recipe-lead/public/recipes/Beefburgers%20with%20chunky%20barbecue%20relish.jpg?itok=TNc0NRW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3738" y="2431462"/>
            <a:ext cx="4706937" cy="240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Content Placeholder 8" descr="S:\Shared\EDUCATION TEAM FILES\Meat and education\Burger maker 2015\Images for lesson PPTs\Herby Beef Burgers with Mango Chutney.tiff"/>
          <p:cNvPicPr>
            <a:picLocks noGr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5611" y="3437938"/>
            <a:ext cx="2290762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293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Serving your burger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240927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What will you serve with your burger?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Think about breads, toppings, accompaniments and sides.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5" name="Picture 4" descr="Tomato Chut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17590" y="2031556"/>
            <a:ext cx="3891444" cy="19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simplybeefandlamb.co.uk/sites/default/files/styles/recipe-lead/public/recipes/Minty%20lamb%20burgers%20with%20gooey%20cheese.jpg?itok=7v28YCP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17589" y="4192145"/>
            <a:ext cx="3891445" cy="213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293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Serving your burger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GB" sz="2000" dirty="0"/>
              <a:t>Explore the different ways you could present your burger on a plate or serving dish.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None/>
              <a:defRPr/>
            </a:pPr>
            <a:r>
              <a:rPr lang="en-GB" sz="2000" dirty="0"/>
              <a:t>Think about: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The occasion.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The plate or serving dish you could use.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How you could present the burgers attractively.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Decoration and garnish.</a:t>
            </a:r>
          </a:p>
        </p:txBody>
      </p:sp>
    </p:spTree>
    <p:extLst>
      <p:ext uri="{BB962C8B-B14F-4D97-AF65-F5344CB8AC3E}">
        <p14:creationId xmlns:p14="http://schemas.microsoft.com/office/powerpoint/2010/main" val="1986293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styling and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For further ideas, why not download -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art of food presentation and styling poster from:</a:t>
            </a:r>
          </a:p>
          <a:p>
            <a:pPr marL="0" indent="0">
              <a:buNone/>
            </a:pPr>
            <a:r>
              <a:rPr lang="en-GB" sz="2000" dirty="0">
                <a:hlinkClick r:id="rId2"/>
              </a:rPr>
              <a:t>https://bit.ly/2v6wlLF</a:t>
            </a:r>
            <a:r>
              <a:rPr lang="en-GB" sz="2000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65102" y="1662546"/>
            <a:ext cx="3360860" cy="4809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293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479578-F04B-44B0-890A-E16FEDD221F7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2.xml><?xml version="1.0" encoding="utf-8"?>
<ds:datastoreItem xmlns:ds="http://schemas.openxmlformats.org/officeDocument/2006/customXml" ds:itemID="{656303B8-ADA8-4A04-9FF3-2DB3E2B2A6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A87317-13CC-47A1-A613-C2D51CF585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Office Theme</vt:lpstr>
      <vt:lpstr>Custom Design</vt:lpstr>
      <vt:lpstr>1_Custom Design</vt:lpstr>
      <vt:lpstr>3_Custom Design</vt:lpstr>
      <vt:lpstr>Party time!</vt:lpstr>
      <vt:lpstr>The challenge</vt:lpstr>
      <vt:lpstr>Party time!</vt:lpstr>
      <vt:lpstr>Inspiration</vt:lpstr>
      <vt:lpstr>Inspiration</vt:lpstr>
      <vt:lpstr>Inspiration</vt:lpstr>
      <vt:lpstr>Serving your burger</vt:lpstr>
      <vt:lpstr>Serving your burger</vt:lpstr>
      <vt:lpstr>Food styling and presentation</vt:lpstr>
      <vt:lpstr>Create your burger</vt:lpstr>
      <vt:lpstr>Party time!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24</cp:revision>
  <dcterms:created xsi:type="dcterms:W3CDTF">2018-10-10T09:22:08Z</dcterms:created>
  <dcterms:modified xsi:type="dcterms:W3CDTF">2024-08-29T14:06:31Z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