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65" r:id="rId9"/>
    <p:sldId id="279" r:id="rId10"/>
    <p:sldId id="272" r:id="rId11"/>
    <p:sldId id="267" r:id="rId12"/>
    <p:sldId id="278" r:id="rId13"/>
    <p:sldId id="280" r:id="rId14"/>
    <p:sldId id="274" r:id="rId15"/>
    <p:sldId id="273" r:id="rId16"/>
    <p:sldId id="275" r:id="rId17"/>
    <p:sldId id="277" r:id="rId18"/>
    <p:sldId id="276" r:id="rId19"/>
    <p:sldId id="281" r:id="rId20"/>
    <p:sldId id="271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wen Trafford" initials="ET" lastIdx="2" clrIdx="0">
    <p:extLst>
      <p:ext uri="{19B8F6BF-5375-455C-9EA6-DF929625EA0E}">
        <p15:presenceInfo xmlns:p15="http://schemas.microsoft.com/office/powerpoint/2012/main" userId="S::e.trafford@nutrition.org.uk::e520b4bf-a196-48b7-bc10-b1590a457d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B83"/>
    <a:srgbClr val="C3C4D9"/>
    <a:srgbClr val="B8B8D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413" autoAdjust="0"/>
    <p:restoredTop sz="94655"/>
  </p:normalViewPr>
  <p:slideViewPr>
    <p:cSldViewPr snapToGrid="0" snapToObjects="1">
      <p:cViewPr varScale="1">
        <p:scale>
          <a:sx n="98" d="100"/>
          <a:sy n="98" d="100"/>
        </p:scale>
        <p:origin x="82" y="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en Trafford" userId="e520b4bf-a196-48b7-bc10-b1590a457daa" providerId="ADAL" clId="{AA9FCB0E-0F97-407B-9814-B793D6D9EF10}"/>
    <pc:docChg chg="custSel addSld delSld modSld">
      <pc:chgData name="Ewen Trafford" userId="e520b4bf-a196-48b7-bc10-b1590a457daa" providerId="ADAL" clId="{AA9FCB0E-0F97-407B-9814-B793D6D9EF10}" dt="2021-04-23T07:22:00.215" v="805" actId="5900"/>
      <pc:docMkLst>
        <pc:docMk/>
      </pc:docMkLst>
      <pc:sldChg chg="modSp mod">
        <pc:chgData name="Ewen Trafford" userId="e520b4bf-a196-48b7-bc10-b1590a457daa" providerId="ADAL" clId="{AA9FCB0E-0F97-407B-9814-B793D6D9EF10}" dt="2021-03-29T06:54:30.349" v="62" actId="20577"/>
        <pc:sldMkLst>
          <pc:docMk/>
          <pc:sldMk cId="1955166399" sldId="256"/>
        </pc:sldMkLst>
        <pc:spChg chg="mod">
          <ac:chgData name="Ewen Trafford" userId="e520b4bf-a196-48b7-bc10-b1590a457daa" providerId="ADAL" clId="{AA9FCB0E-0F97-407B-9814-B793D6D9EF10}" dt="2021-03-29T06:54:30.349" v="62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modSp mod">
        <pc:chgData name="Ewen Trafford" userId="e520b4bf-a196-48b7-bc10-b1590a457daa" providerId="ADAL" clId="{AA9FCB0E-0F97-407B-9814-B793D6D9EF10}" dt="2021-03-29T06:55:25.940" v="95" actId="20577"/>
        <pc:sldMkLst>
          <pc:docMk/>
          <pc:sldMk cId="1219004254" sldId="261"/>
        </pc:sldMkLst>
        <pc:spChg chg="mod">
          <ac:chgData name="Ewen Trafford" userId="e520b4bf-a196-48b7-bc10-b1590a457daa" providerId="ADAL" clId="{AA9FCB0E-0F97-407B-9814-B793D6D9EF10}" dt="2021-03-29T06:55:25.940" v="95" actId="20577"/>
          <ac:spMkLst>
            <pc:docMk/>
            <pc:sldMk cId="1219004254" sldId="261"/>
            <ac:spMk id="2" creationId="{00000000-0000-0000-0000-000000000000}"/>
          </ac:spMkLst>
        </pc:spChg>
      </pc:sldChg>
      <pc:sldChg chg="del">
        <pc:chgData name="Ewen Trafford" userId="e520b4bf-a196-48b7-bc10-b1590a457daa" providerId="ADAL" clId="{AA9FCB0E-0F97-407B-9814-B793D6D9EF10}" dt="2021-04-06T07:23:37.049" v="99" actId="47"/>
        <pc:sldMkLst>
          <pc:docMk/>
          <pc:sldMk cId="2984410009" sldId="264"/>
        </pc:sldMkLst>
      </pc:sldChg>
      <pc:sldChg chg="add del">
        <pc:chgData name="Ewen Trafford" userId="e520b4bf-a196-48b7-bc10-b1590a457daa" providerId="ADAL" clId="{AA9FCB0E-0F97-407B-9814-B793D6D9EF10}" dt="2021-04-06T07:23:32.667" v="98"/>
        <pc:sldMkLst>
          <pc:docMk/>
          <pc:sldMk cId="230130466" sldId="265"/>
        </pc:sldMkLst>
      </pc:sldChg>
      <pc:sldChg chg="add del">
        <pc:chgData name="Ewen Trafford" userId="e520b4bf-a196-48b7-bc10-b1590a457daa" providerId="ADAL" clId="{AA9FCB0E-0F97-407B-9814-B793D6D9EF10}" dt="2021-04-06T07:23:32.667" v="98"/>
        <pc:sldMkLst>
          <pc:docMk/>
          <pc:sldMk cId="3703539547" sldId="267"/>
        </pc:sldMkLst>
      </pc:sldChg>
      <pc:sldChg chg="add del">
        <pc:chgData name="Ewen Trafford" userId="e520b4bf-a196-48b7-bc10-b1590a457daa" providerId="ADAL" clId="{AA9FCB0E-0F97-407B-9814-B793D6D9EF10}" dt="2021-04-06T07:23:32.667" v="98"/>
        <pc:sldMkLst>
          <pc:docMk/>
          <pc:sldMk cId="2586825255" sldId="271"/>
        </pc:sldMkLst>
      </pc:sldChg>
      <pc:sldChg chg="modSp add del mod addCm modCm">
        <pc:chgData name="Ewen Trafford" userId="e520b4bf-a196-48b7-bc10-b1590a457daa" providerId="ADAL" clId="{AA9FCB0E-0F97-407B-9814-B793D6D9EF10}" dt="2021-04-23T07:20:15.803" v="746"/>
        <pc:sldMkLst>
          <pc:docMk/>
          <pc:sldMk cId="3234465351" sldId="272"/>
        </pc:sldMkLst>
        <pc:spChg chg="mod">
          <ac:chgData name="Ewen Trafford" userId="e520b4bf-a196-48b7-bc10-b1590a457daa" providerId="ADAL" clId="{AA9FCB0E-0F97-407B-9814-B793D6D9EF10}" dt="2021-04-23T07:20:03.797" v="743" actId="20577"/>
          <ac:spMkLst>
            <pc:docMk/>
            <pc:sldMk cId="3234465351" sldId="272"/>
            <ac:spMk id="3" creationId="{00000000-0000-0000-0000-000000000000}"/>
          </ac:spMkLst>
        </pc:spChg>
      </pc:sldChg>
      <pc:sldChg chg="modSp add del mod">
        <pc:chgData name="Ewen Trafford" userId="e520b4bf-a196-48b7-bc10-b1590a457daa" providerId="ADAL" clId="{AA9FCB0E-0F97-407B-9814-B793D6D9EF10}" dt="2021-04-23T07:21:31.947" v="804" actId="20577"/>
        <pc:sldMkLst>
          <pc:docMk/>
          <pc:sldMk cId="4094998727" sldId="273"/>
        </pc:sldMkLst>
        <pc:spChg chg="mod">
          <ac:chgData name="Ewen Trafford" userId="e520b4bf-a196-48b7-bc10-b1590a457daa" providerId="ADAL" clId="{AA9FCB0E-0F97-407B-9814-B793D6D9EF10}" dt="2021-04-23T07:21:31.947" v="804" actId="20577"/>
          <ac:spMkLst>
            <pc:docMk/>
            <pc:sldMk cId="4094998727" sldId="273"/>
            <ac:spMk id="3" creationId="{00000000-0000-0000-0000-000000000000}"/>
          </ac:spMkLst>
        </pc:spChg>
      </pc:sldChg>
      <pc:sldChg chg="add del">
        <pc:chgData name="Ewen Trafford" userId="e520b4bf-a196-48b7-bc10-b1590a457daa" providerId="ADAL" clId="{AA9FCB0E-0F97-407B-9814-B793D6D9EF10}" dt="2021-04-06T07:23:32.667" v="98"/>
        <pc:sldMkLst>
          <pc:docMk/>
          <pc:sldMk cId="148591666" sldId="274"/>
        </pc:sldMkLst>
      </pc:sldChg>
      <pc:sldChg chg="add del">
        <pc:chgData name="Ewen Trafford" userId="e520b4bf-a196-48b7-bc10-b1590a457daa" providerId="ADAL" clId="{AA9FCB0E-0F97-407B-9814-B793D6D9EF10}" dt="2021-04-06T07:23:32.667" v="98"/>
        <pc:sldMkLst>
          <pc:docMk/>
          <pc:sldMk cId="320830331" sldId="275"/>
        </pc:sldMkLst>
      </pc:sldChg>
      <pc:sldChg chg="add del">
        <pc:chgData name="Ewen Trafford" userId="e520b4bf-a196-48b7-bc10-b1590a457daa" providerId="ADAL" clId="{AA9FCB0E-0F97-407B-9814-B793D6D9EF10}" dt="2021-04-06T07:23:32.667" v="98"/>
        <pc:sldMkLst>
          <pc:docMk/>
          <pc:sldMk cId="828332379" sldId="276"/>
        </pc:sldMkLst>
      </pc:sldChg>
      <pc:sldChg chg="add del">
        <pc:chgData name="Ewen Trafford" userId="e520b4bf-a196-48b7-bc10-b1590a457daa" providerId="ADAL" clId="{AA9FCB0E-0F97-407B-9814-B793D6D9EF10}" dt="2021-04-06T07:23:32.667" v="98"/>
        <pc:sldMkLst>
          <pc:docMk/>
          <pc:sldMk cId="2109293514" sldId="277"/>
        </pc:sldMkLst>
      </pc:sldChg>
      <pc:sldChg chg="modSp add del mod">
        <pc:chgData name="Ewen Trafford" userId="e520b4bf-a196-48b7-bc10-b1590a457daa" providerId="ADAL" clId="{AA9FCB0E-0F97-407B-9814-B793D6D9EF10}" dt="2021-04-23T07:21:12.679" v="795" actId="20577"/>
        <pc:sldMkLst>
          <pc:docMk/>
          <pc:sldMk cId="34611880" sldId="278"/>
        </pc:sldMkLst>
        <pc:spChg chg="mod">
          <ac:chgData name="Ewen Trafford" userId="e520b4bf-a196-48b7-bc10-b1590a457daa" providerId="ADAL" clId="{AA9FCB0E-0F97-407B-9814-B793D6D9EF10}" dt="2021-04-23T07:21:12.679" v="795" actId="20577"/>
          <ac:spMkLst>
            <pc:docMk/>
            <pc:sldMk cId="34611880" sldId="278"/>
            <ac:spMk id="7" creationId="{EAD89992-37B3-49B2-8290-8C186EFBCEFC}"/>
          </ac:spMkLst>
        </pc:spChg>
      </pc:sldChg>
      <pc:sldChg chg="modSp add del mod">
        <pc:chgData name="Ewen Trafford" userId="e520b4bf-a196-48b7-bc10-b1590a457daa" providerId="ADAL" clId="{AA9FCB0E-0F97-407B-9814-B793D6D9EF10}" dt="2021-04-23T07:19:24.098" v="712" actId="20577"/>
        <pc:sldMkLst>
          <pc:docMk/>
          <pc:sldMk cId="185093427" sldId="279"/>
        </pc:sldMkLst>
        <pc:spChg chg="mod">
          <ac:chgData name="Ewen Trafford" userId="e520b4bf-a196-48b7-bc10-b1590a457daa" providerId="ADAL" clId="{AA9FCB0E-0F97-407B-9814-B793D6D9EF10}" dt="2021-04-23T07:19:24.098" v="712" actId="20577"/>
          <ac:spMkLst>
            <pc:docMk/>
            <pc:sldMk cId="185093427" sldId="279"/>
            <ac:spMk id="3" creationId="{00000000-0000-0000-0000-000000000000}"/>
          </ac:spMkLst>
        </pc:spChg>
      </pc:sldChg>
      <pc:sldChg chg="add del">
        <pc:chgData name="Ewen Trafford" userId="e520b4bf-a196-48b7-bc10-b1590a457daa" providerId="ADAL" clId="{AA9FCB0E-0F97-407B-9814-B793D6D9EF10}" dt="2021-04-06T07:23:32.667" v="98"/>
        <pc:sldMkLst>
          <pc:docMk/>
          <pc:sldMk cId="158201347" sldId="280"/>
        </pc:sldMkLst>
      </pc:sldChg>
      <pc:sldChg chg="addSp delSp modSp new mod addCm modCm">
        <pc:chgData name="Ewen Trafford" userId="e520b4bf-a196-48b7-bc10-b1590a457daa" providerId="ADAL" clId="{AA9FCB0E-0F97-407B-9814-B793D6D9EF10}" dt="2021-04-23T07:22:00.215" v="805" actId="5900"/>
        <pc:sldMkLst>
          <pc:docMk/>
          <pc:sldMk cId="928903521" sldId="281"/>
        </pc:sldMkLst>
        <pc:spChg chg="mod">
          <ac:chgData name="Ewen Trafford" userId="e520b4bf-a196-48b7-bc10-b1590a457daa" providerId="ADAL" clId="{AA9FCB0E-0F97-407B-9814-B793D6D9EF10}" dt="2021-04-21T07:19:15.383" v="117" actId="20577"/>
          <ac:spMkLst>
            <pc:docMk/>
            <pc:sldMk cId="928903521" sldId="281"/>
            <ac:spMk id="2" creationId="{67D62B9D-C914-44BA-A8B6-1EC985EF634D}"/>
          </ac:spMkLst>
        </pc:spChg>
        <pc:spChg chg="del">
          <ac:chgData name="Ewen Trafford" userId="e520b4bf-a196-48b7-bc10-b1590a457daa" providerId="ADAL" clId="{AA9FCB0E-0F97-407B-9814-B793D6D9EF10}" dt="2021-04-21T07:19:21.973" v="118" actId="478"/>
          <ac:spMkLst>
            <pc:docMk/>
            <pc:sldMk cId="928903521" sldId="281"/>
            <ac:spMk id="3" creationId="{8EF7CB99-7739-498B-B68A-9A3CA4BEED06}"/>
          </ac:spMkLst>
        </pc:spChg>
        <pc:spChg chg="add mod">
          <ac:chgData name="Ewen Trafford" userId="e520b4bf-a196-48b7-bc10-b1590a457daa" providerId="ADAL" clId="{AA9FCB0E-0F97-407B-9814-B793D6D9EF10}" dt="2021-04-23T07:03:50.148" v="711" actId="1076"/>
          <ac:spMkLst>
            <pc:docMk/>
            <pc:sldMk cId="928903521" sldId="281"/>
            <ac:spMk id="3" creationId="{D3E3ECFF-AEB8-4CF4-A4FB-D2AB5D7B8865}"/>
          </ac:spMkLst>
        </pc:spChg>
        <pc:spChg chg="add mod">
          <ac:chgData name="Ewen Trafford" userId="e520b4bf-a196-48b7-bc10-b1590a457daa" providerId="ADAL" clId="{AA9FCB0E-0F97-407B-9814-B793D6D9EF10}" dt="2021-04-23T07:02:38.976" v="627" actId="20577"/>
          <ac:spMkLst>
            <pc:docMk/>
            <pc:sldMk cId="928903521" sldId="281"/>
            <ac:spMk id="4" creationId="{2853C83B-8941-4D47-85B6-137B1BD7F0B0}"/>
          </ac:spMkLst>
        </pc:spChg>
        <pc:picChg chg="add mod">
          <ac:chgData name="Ewen Trafford" userId="e520b4bf-a196-48b7-bc10-b1590a457daa" providerId="ADAL" clId="{AA9FCB0E-0F97-407B-9814-B793D6D9EF10}" dt="2021-04-21T14:52:01.296" v="140" actId="1076"/>
          <ac:picMkLst>
            <pc:docMk/>
            <pc:sldMk cId="928903521" sldId="281"/>
            <ac:picMk id="6" creationId="{792D8848-8BE2-459E-929B-C016D6121526}"/>
          </ac:picMkLst>
        </pc:picChg>
        <pc:picChg chg="add mod">
          <ac:chgData name="Ewen Trafford" userId="e520b4bf-a196-48b7-bc10-b1590a457daa" providerId="ADAL" clId="{AA9FCB0E-0F97-407B-9814-B793D6D9EF10}" dt="2021-04-21T14:51:52.265" v="138" actId="14100"/>
          <ac:picMkLst>
            <pc:docMk/>
            <pc:sldMk cId="928903521" sldId="281"/>
            <ac:picMk id="8" creationId="{B3C84D3A-AA69-439F-9BD1-9DAC8E17BBA8}"/>
          </ac:picMkLst>
        </pc:picChg>
      </pc:sldChg>
    </pc:docChg>
  </pc:docChgLst>
  <pc:docChgLst>
    <pc:chgData name="Ewen Trafford" userId="e520b4bf-a196-48b7-bc10-b1590a457daa" providerId="ADAL" clId="{3DA33F7D-3FBD-41AE-A589-0B6AD587F042}"/>
    <pc:docChg chg="custSel modMainMaster">
      <pc:chgData name="Ewen Trafford" userId="e520b4bf-a196-48b7-bc10-b1590a457daa" providerId="ADAL" clId="{3DA33F7D-3FBD-41AE-A589-0B6AD587F042}" dt="2022-11-01T11:19:58.012" v="9" actId="20577"/>
      <pc:docMkLst>
        <pc:docMk/>
      </pc:docMkLst>
      <pc:sldChg chg="delCm">
        <pc:chgData name="Ewen Trafford" userId="e520b4bf-a196-48b7-bc10-b1590a457daa" providerId="ADAL" clId="{3DA33F7D-3FBD-41AE-A589-0B6AD587F042}" dt="2022-10-28T11:38:30.089" v="0" actId="1592"/>
        <pc:sldMkLst>
          <pc:docMk/>
          <pc:sldMk cId="3234465351" sldId="272"/>
        </pc:sldMkLst>
      </pc:sldChg>
      <pc:sldChg chg="delCm">
        <pc:chgData name="Ewen Trafford" userId="e520b4bf-a196-48b7-bc10-b1590a457daa" providerId="ADAL" clId="{3DA33F7D-3FBD-41AE-A589-0B6AD587F042}" dt="2022-10-28T11:38:31.299" v="1" actId="1592"/>
        <pc:sldMkLst>
          <pc:docMk/>
          <pc:sldMk cId="928903521" sldId="281"/>
        </pc:sldMkLst>
      </pc:sldChg>
      <pc:sldMasterChg chg="modSp mod">
        <pc:chgData name="Ewen Trafford" userId="e520b4bf-a196-48b7-bc10-b1590a457daa" providerId="ADAL" clId="{3DA33F7D-3FBD-41AE-A589-0B6AD587F042}" dt="2022-11-01T11:19:43.019" v="3" actId="20577"/>
        <pc:sldMasterMkLst>
          <pc:docMk/>
          <pc:sldMasterMk cId="1328885048" sldId="2147483648"/>
        </pc:sldMasterMkLst>
        <pc:spChg chg="mod">
          <ac:chgData name="Ewen Trafford" userId="e520b4bf-a196-48b7-bc10-b1590a457daa" providerId="ADAL" clId="{3DA33F7D-3FBD-41AE-A589-0B6AD587F042}" dt="2022-11-01T11:19:43.019" v="3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Ewen Trafford" userId="e520b4bf-a196-48b7-bc10-b1590a457daa" providerId="ADAL" clId="{3DA33F7D-3FBD-41AE-A589-0B6AD587F042}" dt="2022-11-01T11:19:47.176" v="5" actId="20577"/>
        <pc:sldMasterMkLst>
          <pc:docMk/>
          <pc:sldMasterMk cId="1498317190" sldId="2147483650"/>
        </pc:sldMasterMkLst>
        <pc:spChg chg="mod">
          <ac:chgData name="Ewen Trafford" userId="e520b4bf-a196-48b7-bc10-b1590a457daa" providerId="ADAL" clId="{3DA33F7D-3FBD-41AE-A589-0B6AD587F042}" dt="2022-11-01T11:19:47.176" v="5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Ewen Trafford" userId="e520b4bf-a196-48b7-bc10-b1590a457daa" providerId="ADAL" clId="{3DA33F7D-3FBD-41AE-A589-0B6AD587F042}" dt="2022-11-01T11:19:51.773" v="7" actId="20577"/>
        <pc:sldMasterMkLst>
          <pc:docMk/>
          <pc:sldMasterMk cId="1822393236" sldId="2147483652"/>
        </pc:sldMasterMkLst>
        <pc:spChg chg="mod">
          <ac:chgData name="Ewen Trafford" userId="e520b4bf-a196-48b7-bc10-b1590a457daa" providerId="ADAL" clId="{3DA33F7D-3FBD-41AE-A589-0B6AD587F042}" dt="2022-11-01T11:19:51.773" v="7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Ewen Trafford" userId="e520b4bf-a196-48b7-bc10-b1590a457daa" providerId="ADAL" clId="{3DA33F7D-3FBD-41AE-A589-0B6AD587F042}" dt="2022-11-01T11:19:58.012" v="9" actId="20577"/>
        <pc:sldMasterMkLst>
          <pc:docMk/>
          <pc:sldMasterMk cId="1788143608" sldId="2147483656"/>
        </pc:sldMasterMkLst>
        <pc:spChg chg="mod">
          <ac:chgData name="Ewen Trafford" userId="e520b4bf-a196-48b7-bc10-b1590a457daa" providerId="ADAL" clId="{3DA33F7D-3FBD-41AE-A589-0B6AD587F042}" dt="2022-11-01T11:19:58.012" v="9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  <pc:docChgLst>
    <pc:chgData name="Ewen Trafford" userId="e520b4bf-a196-48b7-bc10-b1590a457daa" providerId="ADAL" clId="{D749B89C-3ADD-4732-A844-20189688C9FF}"/>
    <pc:docChg chg="custSel delSld modSld">
      <pc:chgData name="Ewen Trafford" userId="e520b4bf-a196-48b7-bc10-b1590a457daa" providerId="ADAL" clId="{D749B89C-3ADD-4732-A844-20189688C9FF}" dt="2021-03-26T15:10:40.577" v="29" actId="478"/>
      <pc:docMkLst>
        <pc:docMk/>
      </pc:docMkLst>
      <pc:sldChg chg="modSp mod">
        <pc:chgData name="Ewen Trafford" userId="e520b4bf-a196-48b7-bc10-b1590a457daa" providerId="ADAL" clId="{D749B89C-3ADD-4732-A844-20189688C9FF}" dt="2021-03-26T15:10:29.629" v="10" actId="20577"/>
        <pc:sldMkLst>
          <pc:docMk/>
          <pc:sldMk cId="1955166399" sldId="256"/>
        </pc:sldMkLst>
        <pc:spChg chg="mod">
          <ac:chgData name="Ewen Trafford" userId="e520b4bf-a196-48b7-bc10-b1590a457daa" providerId="ADAL" clId="{D749B89C-3ADD-4732-A844-20189688C9FF}" dt="2021-03-26T15:10:29.629" v="10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modSp mod">
        <pc:chgData name="Ewen Trafford" userId="e520b4bf-a196-48b7-bc10-b1590a457daa" providerId="ADAL" clId="{D749B89C-3ADD-4732-A844-20189688C9FF}" dt="2021-03-26T15:10:26.266" v="5" actId="20577"/>
        <pc:sldMkLst>
          <pc:docMk/>
          <pc:sldMk cId="1219004254" sldId="261"/>
        </pc:sldMkLst>
        <pc:spChg chg="mod">
          <ac:chgData name="Ewen Trafford" userId="e520b4bf-a196-48b7-bc10-b1590a457daa" providerId="ADAL" clId="{D749B89C-3ADD-4732-A844-20189688C9FF}" dt="2021-03-26T15:10:26.266" v="5" actId="20577"/>
          <ac:spMkLst>
            <pc:docMk/>
            <pc:sldMk cId="1219004254" sldId="261"/>
            <ac:spMk id="2" creationId="{00000000-0000-0000-0000-000000000000}"/>
          </ac:spMkLst>
        </pc:spChg>
      </pc:sldChg>
      <pc:sldChg chg="delSp modSp mod">
        <pc:chgData name="Ewen Trafford" userId="e520b4bf-a196-48b7-bc10-b1590a457daa" providerId="ADAL" clId="{D749B89C-3ADD-4732-A844-20189688C9FF}" dt="2021-03-26T15:10:40.577" v="29" actId="478"/>
        <pc:sldMkLst>
          <pc:docMk/>
          <pc:sldMk cId="2984410009" sldId="264"/>
        </pc:sldMkLst>
        <pc:spChg chg="mod">
          <ac:chgData name="Ewen Trafford" userId="e520b4bf-a196-48b7-bc10-b1590a457daa" providerId="ADAL" clId="{D749B89C-3ADD-4732-A844-20189688C9FF}" dt="2021-03-26T15:10:38.297" v="27" actId="20577"/>
          <ac:spMkLst>
            <pc:docMk/>
            <pc:sldMk cId="2984410009" sldId="264"/>
            <ac:spMk id="2" creationId="{00000000-0000-0000-0000-000000000000}"/>
          </ac:spMkLst>
        </pc:spChg>
        <pc:spChg chg="mod">
          <ac:chgData name="Ewen Trafford" userId="e520b4bf-a196-48b7-bc10-b1590a457daa" providerId="ADAL" clId="{D749B89C-3ADD-4732-A844-20189688C9FF}" dt="2021-03-26T15:10:34.418" v="14" actId="20577"/>
          <ac:spMkLst>
            <pc:docMk/>
            <pc:sldMk cId="2984410009" sldId="264"/>
            <ac:spMk id="4" creationId="{00000000-0000-0000-0000-000000000000}"/>
          </ac:spMkLst>
        </pc:spChg>
        <pc:picChg chg="del">
          <ac:chgData name="Ewen Trafford" userId="e520b4bf-a196-48b7-bc10-b1590a457daa" providerId="ADAL" clId="{D749B89C-3ADD-4732-A844-20189688C9FF}" dt="2021-03-26T15:10:40.110" v="28" actId="478"/>
          <ac:picMkLst>
            <pc:docMk/>
            <pc:sldMk cId="2984410009" sldId="264"/>
            <ac:picMk id="5" creationId="{00000000-0000-0000-0000-000000000000}"/>
          </ac:picMkLst>
        </pc:picChg>
        <pc:picChg chg="del">
          <ac:chgData name="Ewen Trafford" userId="e520b4bf-a196-48b7-bc10-b1590a457daa" providerId="ADAL" clId="{D749B89C-3ADD-4732-A844-20189688C9FF}" dt="2021-03-26T15:10:40.577" v="29" actId="478"/>
          <ac:picMkLst>
            <pc:docMk/>
            <pc:sldMk cId="2984410009" sldId="264"/>
            <ac:picMk id="6" creationId="{00000000-0000-0000-0000-000000000000}"/>
          </ac:picMkLst>
        </pc:picChg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109433778" sldId="268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3775241406" sldId="271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860150689" sldId="273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1139562193" sldId="274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3165429774" sldId="275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1916196682" sldId="276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1763620587" sldId="277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3446216516" sldId="280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1256320444" sldId="281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1353382061" sldId="282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2665723923" sldId="283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3398932624" sldId="284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2990348182" sldId="285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1077271230" sldId="286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3290895324" sldId="287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3544209628" sldId="288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920212855" sldId="289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2315830543" sldId="290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4069004010" sldId="291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3606222516" sldId="292"/>
        </pc:sldMkLst>
      </pc:sldChg>
      <pc:sldChg chg="del">
        <pc:chgData name="Ewen Trafford" userId="e520b4bf-a196-48b7-bc10-b1590a457daa" providerId="ADAL" clId="{D749B89C-3ADD-4732-A844-20189688C9FF}" dt="2021-03-26T15:10:22.792" v="0" actId="2696"/>
        <pc:sldMkLst>
          <pc:docMk/>
          <pc:sldMk cId="2343800492" sldId="29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377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</a:t>
            </a:r>
            <a:r>
              <a:rPr lang="en-US" sz="9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life 2022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ritishseafishing.co.uk/prawn-and-shrimp-species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nlinelibrary.wiley.com/doi/epdf/10.1111/jbi.1284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statista.com/statistics/512110/cod-retail-sales-volume-united-kingdom-uk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iucnredlist.org/species/8784/12931575" TargetMode="External"/><Relationship Id="rId4" Type="http://schemas.openxmlformats.org/officeDocument/2006/relationships/hyperlink" Target="https://www.iucnredlist.org/species/13045/340696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ucnredlist.org/species/135690/5001880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ucnredlist.org/species/198731/4579058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live-well/eat-well/fish-and-shellfish-nutrition/#:~:text=Fresh%20and%20canned%20tuna%20do,good%20source%20of%20vitamin%20D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fish and shellfish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Shellfish - shrimp and prawns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55928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Shrimp and prawns are a wide group of small shellfish.</a:t>
            </a:r>
          </a:p>
          <a:p>
            <a:pPr marL="0" indent="0">
              <a:buNone/>
            </a:pPr>
            <a:r>
              <a:rPr lang="en-US" sz="2000" dirty="0"/>
              <a:t>The words ‘shrimp’ and ‘prawn’ are used to describe many different species. Usually, shrimp refers to smaller species and prawn to larger.</a:t>
            </a:r>
          </a:p>
          <a:p>
            <a:pPr marL="0" indent="0">
              <a:buNone/>
            </a:pPr>
            <a:r>
              <a:rPr lang="en-US" sz="2000" dirty="0"/>
              <a:t>Prawns can be used in a wide variety of dishes and due to their small size, they can be cooked quickly in a frying pan.</a:t>
            </a:r>
          </a:p>
          <a:p>
            <a:pPr marL="0" indent="0">
              <a:buNone/>
            </a:pPr>
            <a:r>
              <a:rPr lang="en-US" sz="2000" dirty="0"/>
              <a:t>The shells of prawns are tough and are not eaten, but they can be used to make stocks, soups and sauces.</a:t>
            </a:r>
          </a:p>
          <a:p>
            <a:pPr marL="0" indent="0">
              <a:buNone/>
            </a:pPr>
            <a:r>
              <a:rPr lang="en-US" sz="2000" dirty="0"/>
              <a:t>Most prawns are imported species but small numbers are grown in fisheries around the UK¹.</a:t>
            </a:r>
          </a:p>
        </p:txBody>
      </p:sp>
      <p:pic>
        <p:nvPicPr>
          <p:cNvPr id="7" name="Picture 6" descr="A picture containing arthropod, invertebrate, prawn, lobster&#10;&#10;Description automatically generated">
            <a:extLst>
              <a:ext uri="{FF2B5EF4-FFF2-40B4-BE49-F238E27FC236}">
                <a16:creationId xmlns:a16="http://schemas.microsoft.com/office/drawing/2014/main" id="{19D41938-7597-487C-97B5-0A67E28B30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502" y="2707070"/>
            <a:ext cx="3772123" cy="24559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CC4539-C212-46FC-B02F-23E213547948}"/>
              </a:ext>
            </a:extLst>
          </p:cNvPr>
          <p:cNvSpPr txBox="1"/>
          <p:nvPr/>
        </p:nvSpPr>
        <p:spPr>
          <a:xfrm>
            <a:off x="1018965" y="6461280"/>
            <a:ext cx="3891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¹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https://britishseafishing.co.uk/prawn-and-shrimp-species/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830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Shellfish - mussels and oysters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74717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Mussels and oysters are ‘bivalve </a:t>
            </a:r>
            <a:r>
              <a:rPr lang="en-US" sz="2000" dirty="0" err="1"/>
              <a:t>molluscs</a:t>
            </a:r>
            <a:r>
              <a:rPr lang="en-US" sz="2000" dirty="0"/>
              <a:t>’. Bivalve means that they have two shells that close around the soft body inside. 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Oysters are considered a delicacy. They can be served cooked or raw, often eaten straight from one half of the shell.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Mussels are typically not eaten raw but are cooked in their shells and are often served in broths or soup.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Oysters and mussels can be found in the wild, but they are often farmed, as it is easier to obtain larger numbers in this way. 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Both mussels and oysters are widely grown around the UK.</a:t>
            </a:r>
            <a:endParaRPr lang="en-US"/>
          </a:p>
        </p:txBody>
      </p:sp>
      <p:pic>
        <p:nvPicPr>
          <p:cNvPr id="6" name="Picture 5" descr="A picture containing fruit, vegetable&#10;&#10;Description automatically generated">
            <a:extLst>
              <a:ext uri="{FF2B5EF4-FFF2-40B4-BE49-F238E27FC236}">
                <a16:creationId xmlns:a16="http://schemas.microsoft.com/office/drawing/2014/main" id="{BC286944-E74E-42B5-825B-3D2E833D32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644" y="2493514"/>
            <a:ext cx="4006140" cy="30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93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Shellfish - cockles, whelks and winkles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8933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Cockles, whelks and winkles are small shellfish that are common around the UK.</a:t>
            </a:r>
          </a:p>
          <a:p>
            <a:pPr marL="0" indent="0">
              <a:buNone/>
            </a:pPr>
            <a:r>
              <a:rPr lang="en-US" sz="2000" dirty="0"/>
              <a:t>These used to be very popular foods around the UK coast. </a:t>
            </a:r>
          </a:p>
          <a:p>
            <a:pPr marL="0" indent="0">
              <a:buNone/>
            </a:pPr>
            <a:r>
              <a:rPr lang="en-US" sz="2000" dirty="0"/>
              <a:t>These shellfish can be used in soups and stews but are often eaten cooked and served with vinegar.</a:t>
            </a:r>
          </a:p>
        </p:txBody>
      </p:sp>
      <p:pic>
        <p:nvPicPr>
          <p:cNvPr id="6" name="Picture 5" descr="A group of shelled shells&#10;&#10;Description automatically generated with medium confidence">
            <a:extLst>
              <a:ext uri="{FF2B5EF4-FFF2-40B4-BE49-F238E27FC236}">
                <a16:creationId xmlns:a16="http://schemas.microsoft.com/office/drawing/2014/main" id="{F5CE24B3-B296-4DA5-84A8-956571B0C3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8609" y="2090057"/>
            <a:ext cx="3717227" cy="2069961"/>
          </a:xfrm>
          <a:prstGeom prst="rect">
            <a:avLst/>
          </a:prstGeom>
        </p:spPr>
      </p:pic>
      <p:pic>
        <p:nvPicPr>
          <p:cNvPr id="8" name="Picture 7" descr="A picture containing mollusk&#10;&#10;Description automatically generated">
            <a:extLst>
              <a:ext uri="{FF2B5EF4-FFF2-40B4-BE49-F238E27FC236}">
                <a16:creationId xmlns:a16="http://schemas.microsoft.com/office/drawing/2014/main" id="{66042DB2-6565-4563-966F-AA4413A0AA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012" y="2941894"/>
            <a:ext cx="1542068" cy="2126991"/>
          </a:xfrm>
          <a:prstGeom prst="rect">
            <a:avLst/>
          </a:prstGeom>
        </p:spPr>
      </p:pic>
      <p:pic>
        <p:nvPicPr>
          <p:cNvPr id="10" name="Picture 9" descr="A picture containing indoor, vegetable, arranged&#10;&#10;Description automatically generated">
            <a:extLst>
              <a:ext uri="{FF2B5EF4-FFF2-40B4-BE49-F238E27FC236}">
                <a16:creationId xmlns:a16="http://schemas.microsoft.com/office/drawing/2014/main" id="{CA670A5D-6668-4371-8EE9-A451CB3A8E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1" y="4005390"/>
            <a:ext cx="2637331" cy="188569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9B9C8EBF-B2D9-4798-BFA4-693C418731F5}"/>
              </a:ext>
            </a:extLst>
          </p:cNvPr>
          <p:cNvSpPr txBox="1">
            <a:spLocks/>
          </p:cNvSpPr>
          <p:nvPr/>
        </p:nvSpPr>
        <p:spPr>
          <a:xfrm>
            <a:off x="7794207" y="3849641"/>
            <a:ext cx="1641196" cy="311498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/>
              <a:t>Cockles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E12D290-037B-43C3-B042-ED75DDF1FF8F}"/>
              </a:ext>
            </a:extLst>
          </p:cNvPr>
          <p:cNvSpPr txBox="1">
            <a:spLocks/>
          </p:cNvSpPr>
          <p:nvPr/>
        </p:nvSpPr>
        <p:spPr>
          <a:xfrm>
            <a:off x="7794207" y="5735333"/>
            <a:ext cx="1641196" cy="311498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/>
              <a:t>Winkles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8A9B66E-08D0-418A-AC80-894633EB9ABE}"/>
              </a:ext>
            </a:extLst>
          </p:cNvPr>
          <p:cNvSpPr txBox="1">
            <a:spLocks/>
          </p:cNvSpPr>
          <p:nvPr/>
        </p:nvSpPr>
        <p:spPr>
          <a:xfrm>
            <a:off x="10344012" y="4913136"/>
            <a:ext cx="1641196" cy="311498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/>
              <a:t>Whelks</a:t>
            </a:r>
          </a:p>
        </p:txBody>
      </p:sp>
    </p:spTree>
    <p:extLst>
      <p:ext uri="{BB962C8B-B14F-4D97-AF65-F5344CB8AC3E}">
        <p14:creationId xmlns:p14="http://schemas.microsoft.com/office/powerpoint/2010/main" val="828332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62B9D-C914-44BA-A8B6-1EC985EF63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Squid and octopus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853C83B-8941-4D47-85B6-137B1BD7F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8933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Squid and octopus are not fish but cephalopods, along with cuttlefish and some other species.</a:t>
            </a:r>
          </a:p>
          <a:p>
            <a:pPr marL="0" indent="0">
              <a:buNone/>
            </a:pPr>
            <a:r>
              <a:rPr lang="en-US" sz="2000" dirty="0"/>
              <a:t>They are most commonly eaten in Japan, Mediterranean countries and throughout the Pacific.</a:t>
            </a:r>
          </a:p>
          <a:p>
            <a:pPr marL="0" indent="0">
              <a:buNone/>
            </a:pPr>
            <a:r>
              <a:rPr lang="en-US" sz="2000" dirty="0"/>
              <a:t>Squid is often called ‘calamari’ when it is used in dishes.</a:t>
            </a:r>
          </a:p>
          <a:p>
            <a:pPr marL="0" indent="0">
              <a:buNone/>
            </a:pPr>
            <a:r>
              <a:rPr lang="en-US" sz="2000" dirty="0"/>
              <a:t>Squid and octopus can be caught off the UK coast, usually around Dorset or Cornwall, but they are being increasingly found in the North Sea, as sea temperatures rise¹.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2D8848-8BE2-459E-929B-C016D6121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665" y="3870439"/>
            <a:ext cx="3283525" cy="21890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C84D3A-AA69-439F-9BD1-9DAC8E17B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421" y="1563798"/>
            <a:ext cx="3077234" cy="2306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E3ECFF-AEB8-4CF4-A4FB-D2AB5D7B8865}"/>
              </a:ext>
            </a:extLst>
          </p:cNvPr>
          <p:cNvSpPr txBox="1"/>
          <p:nvPr/>
        </p:nvSpPr>
        <p:spPr>
          <a:xfrm>
            <a:off x="1049312" y="6216062"/>
            <a:ext cx="251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¹van der </a:t>
            </a:r>
            <a:r>
              <a:rPr lang="en-GB" dirty="0" err="1">
                <a:hlinkClick r:id="rId4"/>
              </a:rPr>
              <a:t>Kooij</a:t>
            </a:r>
            <a:r>
              <a:rPr lang="en-GB" dirty="0">
                <a:hlinkClick r:id="rId4"/>
              </a:rPr>
              <a:t>,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903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0387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Eels were a traditional food in the UK from the 18</a:t>
            </a:r>
            <a:r>
              <a:rPr lang="en-US" sz="2000" baseline="30000" dirty="0">
                <a:latin typeface="Arial"/>
                <a:cs typeface="Arial"/>
              </a:rPr>
              <a:t>th</a:t>
            </a:r>
            <a:r>
              <a:rPr lang="en-US" sz="2000" dirty="0">
                <a:latin typeface="Arial"/>
                <a:cs typeface="Arial"/>
              </a:rPr>
              <a:t> century onwards, and were most popular in East London as they could be found in the river Thames and were cheap and nutritious when other foods were scarce.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Eels were often boiled in a stock and cooled to form ‘jellied eels’.</a:t>
            </a:r>
          </a:p>
          <a:p>
            <a:pPr marL="0" indent="0">
              <a:buNone/>
            </a:pPr>
            <a:r>
              <a:rPr lang="en-US" sz="2000" dirty="0"/>
              <a:t>Although eels are not very popular anymore, there are still a few places they can be bought. They are also available to order online and in some supermarkets.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13295C-394D-40B8-A9F4-FFC8FEE0F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0504" y="3693717"/>
            <a:ext cx="2730677" cy="254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worm&#10;&#10;Description automatically generated">
            <a:extLst>
              <a:ext uri="{FF2B5EF4-FFF2-40B4-BE49-F238E27FC236}">
                <a16:creationId xmlns:a16="http://schemas.microsoft.com/office/drawing/2014/main" id="{7A7492D1-4522-424E-A2A0-BC332F6B9F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887" y="1448467"/>
            <a:ext cx="3326296" cy="22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25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fish </a:t>
            </a:r>
            <a:r>
              <a:rPr lang="en-US"/>
              <a:t>and shellfish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008" y="6153461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0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fish and seafood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49457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There are over 33,000 fish species in the world, However, not all of them are edible and people often prefer to eat a few species that are easier to catch and eat.</a:t>
            </a:r>
          </a:p>
          <a:p>
            <a:pPr marL="0" indent="0">
              <a:buNone/>
            </a:pPr>
            <a:r>
              <a:rPr lang="en-US" sz="2000" dirty="0"/>
              <a:t>There are many other kinds of seafood as well, including shellfish such as mussels and oysters and cephalopods, such as squid and octopus.</a:t>
            </a:r>
          </a:p>
          <a:p>
            <a:pPr marL="0" indent="0">
              <a:buNone/>
            </a:pPr>
            <a:r>
              <a:rPr lang="en-US" sz="2000" dirty="0"/>
              <a:t>Fish can be classified as ‘oily fish’ or ‘white fish’. Oily fish include fish such as mackerel or salmon, whereas white fish include fish such as cod or haddock.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C55C3-FEC1-4547-9C43-3AB02CC60E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094" y="2867179"/>
            <a:ext cx="4502585" cy="21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‘big five’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571808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‘big five’ are the most common seafood items that are eaten in the UK. They are:</a:t>
            </a:r>
          </a:p>
          <a:p>
            <a:r>
              <a:rPr lang="en-US" sz="2000" dirty="0"/>
              <a:t>cod;</a:t>
            </a:r>
          </a:p>
          <a:p>
            <a:r>
              <a:rPr lang="en-US" sz="2000" dirty="0"/>
              <a:t>haddock;</a:t>
            </a:r>
          </a:p>
          <a:p>
            <a:r>
              <a:rPr lang="en-US" sz="2000" dirty="0"/>
              <a:t>tuna;</a:t>
            </a:r>
          </a:p>
          <a:p>
            <a:r>
              <a:rPr lang="en-US" sz="2000" dirty="0"/>
              <a:t>salmon</a:t>
            </a:r>
          </a:p>
          <a:p>
            <a:r>
              <a:rPr lang="en-US" sz="2000" dirty="0"/>
              <a:t>prawns.</a:t>
            </a:r>
          </a:p>
          <a:p>
            <a:pPr marL="0" indent="0">
              <a:buNone/>
            </a:pPr>
            <a:r>
              <a:rPr lang="en-US" sz="2000" dirty="0"/>
              <a:t>The big five account for most of the seafood that is eaten in the UK.</a:t>
            </a:r>
          </a:p>
        </p:txBody>
      </p:sp>
      <p:pic>
        <p:nvPicPr>
          <p:cNvPr id="6" name="Picture 5" descr="A close-up of a pretzel&#10;&#10;Description automatically generated with low confidence">
            <a:extLst>
              <a:ext uri="{FF2B5EF4-FFF2-40B4-BE49-F238E27FC236}">
                <a16:creationId xmlns:a16="http://schemas.microsoft.com/office/drawing/2014/main" id="{E564D23A-1DFD-406B-B939-959394E97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479" y="2571092"/>
            <a:ext cx="1965930" cy="1311275"/>
          </a:xfrm>
          <a:prstGeom prst="rect">
            <a:avLst/>
          </a:prstGeom>
        </p:spPr>
      </p:pic>
      <p:pic>
        <p:nvPicPr>
          <p:cNvPr id="8" name="Picture 7" descr="A picture containing carrot, carrot stick, vegetable&#10;&#10;Description automatically generated">
            <a:extLst>
              <a:ext uri="{FF2B5EF4-FFF2-40B4-BE49-F238E27FC236}">
                <a16:creationId xmlns:a16="http://schemas.microsoft.com/office/drawing/2014/main" id="{5D12CFD5-44DE-4457-82AB-7F542669E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15" t="12837" r="11122" b="13352"/>
          <a:stretch/>
        </p:blipFill>
        <p:spPr>
          <a:xfrm>
            <a:off x="10170409" y="2946171"/>
            <a:ext cx="1898747" cy="1440493"/>
          </a:xfrm>
          <a:prstGeom prst="rect">
            <a:avLst/>
          </a:prstGeom>
        </p:spPr>
      </p:pic>
      <p:pic>
        <p:nvPicPr>
          <p:cNvPr id="10" name="Picture 9" descr="A picture containing food, plate, snack food&#10;&#10;Description automatically generated">
            <a:extLst>
              <a:ext uri="{FF2B5EF4-FFF2-40B4-BE49-F238E27FC236}">
                <a16:creationId xmlns:a16="http://schemas.microsoft.com/office/drawing/2014/main" id="{E0EDCAA3-97F4-4F9A-9D2D-55D3420BD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218" y="4558773"/>
            <a:ext cx="1898747" cy="1380389"/>
          </a:xfrm>
          <a:prstGeom prst="rect">
            <a:avLst/>
          </a:prstGeom>
        </p:spPr>
      </p:pic>
      <p:pic>
        <p:nvPicPr>
          <p:cNvPr id="12" name="Picture 11" descr="A group of pretzels&#10;&#10;Description automatically generated with low confidence">
            <a:extLst>
              <a:ext uri="{FF2B5EF4-FFF2-40B4-BE49-F238E27FC236}">
                <a16:creationId xmlns:a16="http://schemas.microsoft.com/office/drawing/2014/main" id="{C2950925-7C7F-4D21-A7FB-F403E90D41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81" t="4893" b="6096"/>
          <a:stretch/>
        </p:blipFill>
        <p:spPr>
          <a:xfrm>
            <a:off x="8130288" y="3882367"/>
            <a:ext cx="1721930" cy="164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Oily fish - salmon and trout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95430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Salmon and trout are classified as ‘oily fish’, which means they contain a type of healthy fatty acid called Omega-3. The UK Eatwell Guide states that one of the recommended two portions of fish a week should be oily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They look similar when they are cooked. Their flesh is normally a pinky-red </a:t>
            </a:r>
            <a:r>
              <a:rPr lang="en-US" sz="2000" dirty="0" err="1">
                <a:latin typeface="Arial"/>
                <a:cs typeface="Arial"/>
              </a:rPr>
              <a:t>colour</a:t>
            </a:r>
            <a:r>
              <a:rPr lang="en-US" sz="2000" dirty="0">
                <a:latin typeface="Arial"/>
                <a:cs typeface="Arial"/>
              </a:rPr>
              <a:t>. This </a:t>
            </a:r>
            <a:r>
              <a:rPr lang="en-US" sz="2000" dirty="0" err="1">
                <a:latin typeface="Arial"/>
                <a:cs typeface="Arial"/>
              </a:rPr>
              <a:t>colour</a:t>
            </a:r>
            <a:r>
              <a:rPr lang="en-US" sz="2000" dirty="0">
                <a:latin typeface="Arial"/>
                <a:cs typeface="Arial"/>
              </a:rPr>
              <a:t> might be a little bit different, depending if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they are farmed or wild. The flesh of wild fish is typically a deeper, reddish </a:t>
            </a:r>
            <a:r>
              <a:rPr lang="en-US" sz="2000" dirty="0" err="1">
                <a:latin typeface="Arial"/>
                <a:cs typeface="Arial"/>
              </a:rPr>
              <a:t>colour</a:t>
            </a:r>
            <a:r>
              <a:rPr lang="en-US" sz="2000" dirty="0">
                <a:latin typeface="Arial"/>
                <a:cs typeface="Arial"/>
              </a:rPr>
              <a:t>, as opposed to a lighter orange hue. </a:t>
            </a:r>
            <a:endParaRPr lang="en-US" sz="2000" dirty="0"/>
          </a:p>
        </p:txBody>
      </p:sp>
      <p:pic>
        <p:nvPicPr>
          <p:cNvPr id="5" name="Picture 4" descr="A fish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746AA757-9070-4EEE-9330-42938616B2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583" y="3097694"/>
            <a:ext cx="3799516" cy="150080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E2C3224-EE44-4407-8C4E-E69C5F6ABB15}"/>
              </a:ext>
            </a:extLst>
          </p:cNvPr>
          <p:cNvSpPr txBox="1">
            <a:spLocks/>
          </p:cNvSpPr>
          <p:nvPr/>
        </p:nvSpPr>
        <p:spPr>
          <a:xfrm>
            <a:off x="8411118" y="4635786"/>
            <a:ext cx="3273287" cy="912862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/>
              <a:t>This type of salmon is called a ‘sockeye salmon’</a:t>
            </a:r>
          </a:p>
        </p:txBody>
      </p:sp>
    </p:spTree>
    <p:extLst>
      <p:ext uri="{BB962C8B-B14F-4D97-AF65-F5344CB8AC3E}">
        <p14:creationId xmlns:p14="http://schemas.microsoft.com/office/powerpoint/2010/main" val="323446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Oily fish - mackerel, herring and sardines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8933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Mackerel, herring and sardines are types of small oily fish that are mostly sold in cans, but they can sometimes be bought whole, either fresh or smoked.</a:t>
            </a:r>
          </a:p>
          <a:p>
            <a:pPr marL="0" indent="0">
              <a:buNone/>
            </a:pPr>
            <a:r>
              <a:rPr lang="en-US" sz="2000" dirty="0"/>
              <a:t>For example, kippers are herring that have been filleted, salted and smoked.</a:t>
            </a:r>
          </a:p>
          <a:p>
            <a:pPr marL="0" indent="0">
              <a:buNone/>
            </a:pPr>
            <a:r>
              <a:rPr lang="en-US" sz="2000" dirty="0"/>
              <a:t>They can have quite a strong taste and so are often canned in sauces, such as tomato sauce. </a:t>
            </a:r>
          </a:p>
          <a:p>
            <a:pPr marL="0" indent="0">
              <a:buNone/>
            </a:pPr>
            <a:r>
              <a:rPr lang="en-US" sz="2000" dirty="0"/>
              <a:t>The skin and bones of whole sardines are soft and edible and can provide extra calcium.</a:t>
            </a:r>
          </a:p>
        </p:txBody>
      </p:sp>
      <p:pic>
        <p:nvPicPr>
          <p:cNvPr id="5" name="Picture 4" descr="A close - up of a bug&#10;&#10;Description automatically generated with medium confidence">
            <a:extLst>
              <a:ext uri="{FF2B5EF4-FFF2-40B4-BE49-F238E27FC236}">
                <a16:creationId xmlns:a16="http://schemas.microsoft.com/office/drawing/2014/main" id="{F1BB8F4C-126B-452F-BAA1-A789320218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464" y="2283798"/>
            <a:ext cx="2627071" cy="1751380"/>
          </a:xfrm>
          <a:prstGeom prst="rect">
            <a:avLst/>
          </a:prstGeom>
        </p:spPr>
      </p:pic>
      <p:pic>
        <p:nvPicPr>
          <p:cNvPr id="1026" name="Picture 2" descr="Image result for kipper">
            <a:extLst>
              <a:ext uri="{FF2B5EF4-FFF2-40B4-BE49-F238E27FC236}">
                <a16:creationId xmlns:a16="http://schemas.microsoft.com/office/drawing/2014/main" id="{BB65D741-93CD-4959-A70C-29CD9E607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203" y="4565454"/>
            <a:ext cx="2884027" cy="115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55B7C4F-1508-4C9F-9DDF-65C01FECF3A9}"/>
              </a:ext>
            </a:extLst>
          </p:cNvPr>
          <p:cNvSpPr txBox="1">
            <a:spLocks/>
          </p:cNvSpPr>
          <p:nvPr/>
        </p:nvSpPr>
        <p:spPr>
          <a:xfrm>
            <a:off x="7997760" y="4099479"/>
            <a:ext cx="3273287" cy="562515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/>
              <a:t>Fresh mackerel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AE9CF54-AB4C-4005-87CD-5E38E51680A3}"/>
              </a:ext>
            </a:extLst>
          </p:cNvPr>
          <p:cNvSpPr txBox="1">
            <a:spLocks/>
          </p:cNvSpPr>
          <p:nvPr/>
        </p:nvSpPr>
        <p:spPr>
          <a:xfrm>
            <a:off x="8052021" y="5889834"/>
            <a:ext cx="3273287" cy="562515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/>
              <a:t>A smoked kipper (herring)</a:t>
            </a:r>
          </a:p>
        </p:txBody>
      </p:sp>
    </p:spTree>
    <p:extLst>
      <p:ext uri="{BB962C8B-B14F-4D97-AF65-F5344CB8AC3E}">
        <p14:creationId xmlns:p14="http://schemas.microsoft.com/office/powerpoint/2010/main" val="370353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White fish - cod and haddock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73464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Cod and haddock are the most popular fish in the UK. They are flaky, white fish when cooked.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Most of the cod and haddock eaten in the UK is breaded or battered. They are the most popular fish that can be bought at a fish and chips takeaway. </a:t>
            </a:r>
          </a:p>
          <a:p>
            <a:pPr marL="0" indent="0">
              <a:buNone/>
            </a:pPr>
            <a:r>
              <a:rPr lang="en-US" sz="2000" dirty="0"/>
              <a:t>In 2019, 60 million kilograms of cod was sold in the UK.¹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These species are in danger of being overfished. Both are considered vulnerable²</a:t>
            </a:r>
            <a:r>
              <a:rPr lang="en-US" sz="2000" baseline="30000" dirty="0">
                <a:latin typeface="Arial"/>
                <a:cs typeface="Arial"/>
              </a:rPr>
              <a:t>,</a:t>
            </a:r>
            <a:r>
              <a:rPr lang="en-US" sz="2000" dirty="0">
                <a:latin typeface="Arial"/>
                <a:cs typeface="Arial"/>
              </a:rPr>
              <a:t>³, and limits are put on how many can be caught.</a:t>
            </a:r>
          </a:p>
          <a:p>
            <a:pPr marL="0" indent="0">
              <a:buNone/>
            </a:pPr>
            <a:r>
              <a:rPr lang="en-US" sz="2000" dirty="0"/>
              <a:t>However, there are many different types of fish that can be purchased instead of cod or haddock.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ubtitle 2">
            <a:hlinkClick r:id="rId2"/>
            <a:extLst>
              <a:ext uri="{FF2B5EF4-FFF2-40B4-BE49-F238E27FC236}">
                <a16:creationId xmlns:a16="http://schemas.microsoft.com/office/drawing/2014/main" id="{20888CA8-2A42-46BC-824E-78416EFE4BD8}"/>
              </a:ext>
            </a:extLst>
          </p:cNvPr>
          <p:cNvSpPr txBox="1">
            <a:spLocks/>
          </p:cNvSpPr>
          <p:nvPr/>
        </p:nvSpPr>
        <p:spPr>
          <a:xfrm>
            <a:off x="1077238" y="6274703"/>
            <a:ext cx="6613743" cy="187121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000" dirty="0">
                <a:solidFill>
                  <a:schemeClr val="accent1"/>
                </a:solidFill>
                <a:hlinkClick r:id="rId2"/>
              </a:rPr>
              <a:t>¹Statista.com - </a:t>
            </a:r>
            <a:r>
              <a:rPr lang="en-GB" sz="1000" dirty="0">
                <a:solidFill>
                  <a:schemeClr val="accent1"/>
                </a:solidFill>
                <a:hlinkClick r:id="rId2"/>
              </a:rPr>
              <a:t>Annual volume of cod sold in the United Kingdom (UK) from 2013 to 2019</a:t>
            </a:r>
            <a:r>
              <a:rPr lang="en-US" sz="1000" dirty="0">
                <a:solidFill>
                  <a:schemeClr val="accent1"/>
                </a:solidFill>
                <a:hlinkClick r:id="rId2"/>
              </a:rPr>
              <a:t>  </a:t>
            </a:r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6" name="Picture 5" descr="A picture containing fish, soft-finned fish, spiny-finned fish&#10;&#10;Description automatically generated">
            <a:extLst>
              <a:ext uri="{FF2B5EF4-FFF2-40B4-BE49-F238E27FC236}">
                <a16:creationId xmlns:a16="http://schemas.microsoft.com/office/drawing/2014/main" id="{75F2571D-E2D5-4018-92C9-637DAB6C70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3209345"/>
            <a:ext cx="3520684" cy="132246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AD89992-37B3-49B2-8290-8C186EFBCEFC}"/>
              </a:ext>
            </a:extLst>
          </p:cNvPr>
          <p:cNvSpPr txBox="1">
            <a:spLocks/>
          </p:cNvSpPr>
          <p:nvPr/>
        </p:nvSpPr>
        <p:spPr>
          <a:xfrm>
            <a:off x="8105407" y="4822343"/>
            <a:ext cx="3783032" cy="427271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/>
              <a:t>Pollock is a fish that is abundant in the UK and therefore a more sustainable choice. It has white flesh that is quite similar to cod, only a little softer.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58E62-218D-4D74-8C6A-68C36476933F}"/>
              </a:ext>
            </a:extLst>
          </p:cNvPr>
          <p:cNvSpPr txBox="1"/>
          <p:nvPr/>
        </p:nvSpPr>
        <p:spPr>
          <a:xfrm>
            <a:off x="983432" y="6385572"/>
            <a:ext cx="5749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²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https://www.iucnredlist.org/species/13045/3406968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³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https://www.iucnredlist.org/species/8784/12931575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11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White fish - plaice, sole, halibut and turbot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08563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Plaice, sole, halibut and turbot are all types of flatfish.</a:t>
            </a:r>
          </a:p>
          <a:p>
            <a:pPr marL="0" indent="0">
              <a:buNone/>
            </a:pPr>
            <a:r>
              <a:rPr lang="en-US" sz="2000" dirty="0"/>
              <a:t>Plaice is widely available in fish mongers and supermarkets and sold in fish and chip shops. Plaice is a good option because unlike cod and haddock, it is not as vulnerable to overfishing¹.</a:t>
            </a:r>
          </a:p>
          <a:p>
            <a:pPr marL="0" indent="0">
              <a:buNone/>
            </a:pPr>
            <a:r>
              <a:rPr lang="en-US" sz="2000" dirty="0"/>
              <a:t>Fillets from these fish are normally quite thin and delicate, due to the shape of the fish, so they can be cooked quickly.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9929881-580A-4419-BFF4-5037D1C7FA3D}"/>
              </a:ext>
            </a:extLst>
          </p:cNvPr>
          <p:cNvSpPr txBox="1">
            <a:spLocks/>
          </p:cNvSpPr>
          <p:nvPr/>
        </p:nvSpPr>
        <p:spPr>
          <a:xfrm>
            <a:off x="8033795" y="5237667"/>
            <a:ext cx="3273287" cy="43096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/>
              <a:t>A lemon sole with a fillet removed</a:t>
            </a:r>
          </a:p>
        </p:txBody>
      </p:sp>
      <p:pic>
        <p:nvPicPr>
          <p:cNvPr id="7" name="Picture 6" descr="A close - up of a fish&#10;&#10;Description automatically generated with low confidence">
            <a:extLst>
              <a:ext uri="{FF2B5EF4-FFF2-40B4-BE49-F238E27FC236}">
                <a16:creationId xmlns:a16="http://schemas.microsoft.com/office/drawing/2014/main" id="{2F854726-E618-4482-892E-C0558A3BBE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092" y="2571092"/>
            <a:ext cx="3788295" cy="25234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9ABF7E-E0A2-4A52-AECC-F0B1F2C781B4}"/>
              </a:ext>
            </a:extLst>
          </p:cNvPr>
          <p:cNvSpPr txBox="1"/>
          <p:nvPr/>
        </p:nvSpPr>
        <p:spPr>
          <a:xfrm>
            <a:off x="1018965" y="6098025"/>
            <a:ext cx="3891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¹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https://www.iucnredlist.org/species/135690/50018800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01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Flatfish: plaice, sole, halibut and turbot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45072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Turbot is a much larger flatfish. They can grow up to 1.5m in diameter, although those caught around the UK are often much smaller.</a:t>
            </a:r>
          </a:p>
          <a:p>
            <a:pPr marL="0" indent="0">
              <a:buNone/>
            </a:pPr>
            <a:r>
              <a:rPr lang="en-US" sz="2000" dirty="0"/>
              <a:t>Turbot is highly sought after for use in restaurants as it has a very delicate </a:t>
            </a:r>
            <a:r>
              <a:rPr lang="en-US" sz="2000" dirty="0" err="1"/>
              <a:t>flavour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This has led to it being classified as ‘vulnerable’¹ and as a result it is now quite often farmed.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DC0A7F-55F5-4BE3-88C1-E27F71FD72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6317" y="2442824"/>
            <a:ext cx="3710609" cy="278295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9929881-580A-4419-BFF4-5037D1C7FA3D}"/>
              </a:ext>
            </a:extLst>
          </p:cNvPr>
          <p:cNvSpPr txBox="1">
            <a:spLocks/>
          </p:cNvSpPr>
          <p:nvPr/>
        </p:nvSpPr>
        <p:spPr>
          <a:xfrm>
            <a:off x="8305100" y="5338151"/>
            <a:ext cx="3273287" cy="43096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/>
              <a:t>Turbot is considered a delicacy and can be very expensive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E8911-0C23-445B-8953-7EA726F90365}"/>
              </a:ext>
            </a:extLst>
          </p:cNvPr>
          <p:cNvSpPr txBox="1"/>
          <p:nvPr/>
        </p:nvSpPr>
        <p:spPr>
          <a:xfrm>
            <a:off x="1018965" y="6098025"/>
            <a:ext cx="3891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¹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https://www.iucnredlist.org/species/198731/45790581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859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556741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The largest species of tuna, Atlantic bluefin tuna, can grow up to 2m long.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Tuna is available as fresh fish or canned in oil, spring water or brine. Tuna in spring water is the healthier choice.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Fresh tuna used to be classed as an oily fish but new research shows that there are not enough healthy Omega-3 fatty acids in tuna for it to be called oily.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A close - up of a fish&#10;&#10;Description automatically generated">
            <a:extLst>
              <a:ext uri="{FF2B5EF4-FFF2-40B4-BE49-F238E27FC236}">
                <a16:creationId xmlns:a16="http://schemas.microsoft.com/office/drawing/2014/main" id="{F8B660BB-B91E-4C11-8B4F-0194D34CD4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552" y="3226870"/>
            <a:ext cx="3522972" cy="15174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9275" y="6171092"/>
            <a:ext cx="2757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NHS Live Well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98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7" ma:contentTypeDescription="Create a new document." ma:contentTypeScope="" ma:versionID="f2c597ebce0aa0fd5759700e14dd3ad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7039d98634059a90188b6cb8bc5e987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573A1B-4AD1-40C0-AEC2-67136D08B3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D2B014-A1AF-437C-8923-34C0FD28E6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F89275-726D-4E17-92CB-CEFDFEF0B41A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schemas.openxmlformats.org/package/2006/metadata/core-properties"/>
    <ds:schemaRef ds:uri="c53071f4-7f44-43fd-895c-8e7b6a3746b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1344</Words>
  <Application>Microsoft Office PowerPoint</Application>
  <PresentationFormat>Widescreen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Office Theme</vt:lpstr>
      <vt:lpstr>Custom Design</vt:lpstr>
      <vt:lpstr>1_Custom Design</vt:lpstr>
      <vt:lpstr>3_Custom Design</vt:lpstr>
      <vt:lpstr>Types of fish and shellfish</vt:lpstr>
      <vt:lpstr>Types of fish and seafood</vt:lpstr>
      <vt:lpstr>The ‘big five’</vt:lpstr>
      <vt:lpstr>Oily fish - salmon and trout</vt:lpstr>
      <vt:lpstr>Oily fish - mackerel, herring and sardines</vt:lpstr>
      <vt:lpstr>White fish - cod and haddock</vt:lpstr>
      <vt:lpstr>White fish - plaice, sole, halibut and turbot</vt:lpstr>
      <vt:lpstr>Flatfish: plaice, sole, halibut and turbot</vt:lpstr>
      <vt:lpstr>Tuna</vt:lpstr>
      <vt:lpstr>Shellfish - shrimp and prawns</vt:lpstr>
      <vt:lpstr>Shellfish - mussels and oysters</vt:lpstr>
      <vt:lpstr>Shellfish - cockles, whelks and winkles</vt:lpstr>
      <vt:lpstr>Squid and octopus</vt:lpstr>
      <vt:lpstr>Eels</vt:lpstr>
      <vt:lpstr>Types of fish and shellfish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48</cp:revision>
  <dcterms:created xsi:type="dcterms:W3CDTF">2018-10-10T09:22:08Z</dcterms:created>
  <dcterms:modified xsi:type="dcterms:W3CDTF">2022-11-01T11:20:02Z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MediaServiceImageTags">
    <vt:lpwstr/>
  </property>
</Properties>
</file>