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slideLayouts/slideLayout6.xml" ContentType="application/vnd.openxmlformats-officedocument.presentationml.slideLayout+xml"/>
  <Override PartName="/ppt/theme/theme5.xml" ContentType="application/vnd.openxmlformats-officedocument.theme+xml"/>
  <Override PartName="/ppt/slideLayouts/slideLayout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comments/modernComment_108_B8A2277C.xml" ContentType="application/vnd.ms-powerpoint.comments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50" r:id="rId5"/>
    <p:sldMasterId id="2147483652" r:id="rId6"/>
    <p:sldMasterId id="2147483656" r:id="rId7"/>
    <p:sldMasterId id="2147483664" r:id="rId8"/>
    <p:sldMasterId id="2147483662" r:id="rId9"/>
  </p:sldMasterIdLst>
  <p:handoutMasterIdLst>
    <p:handoutMasterId r:id="rId25"/>
  </p:handoutMasterIdLst>
  <p:sldIdLst>
    <p:sldId id="287" r:id="rId10"/>
    <p:sldId id="286" r:id="rId11"/>
    <p:sldId id="293" r:id="rId12"/>
    <p:sldId id="296" r:id="rId13"/>
    <p:sldId id="265" r:id="rId14"/>
    <p:sldId id="264" r:id="rId15"/>
    <p:sldId id="277" r:id="rId16"/>
    <p:sldId id="290" r:id="rId17"/>
    <p:sldId id="289" r:id="rId18"/>
    <p:sldId id="295" r:id="rId19"/>
    <p:sldId id="288" r:id="rId20"/>
    <p:sldId id="291" r:id="rId21"/>
    <p:sldId id="297" r:id="rId22"/>
    <p:sldId id="301" r:id="rId23"/>
    <p:sldId id="302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895C956-E7D1-F27D-6138-0088B35A53B4}" name="f_mather@yahoo.com" initials="f_" userId="S::urn:spo:guest#f_mather@yahoo.com::" providerId="AD"/>
  <p188:author id="{A7191E5A-F250-6271-A89B-BFC5FFCE1A38}" name="Fiona Mather" initials="FM" userId="S::FMather@westfield.newcastle.sch.uk::9681e01e-704d-4a2f-89ee-aef893e3d6c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9AA41"/>
    <a:srgbClr val="DAE6C2"/>
    <a:srgbClr val="F9D4B6"/>
    <a:srgbClr val="EDAD80"/>
    <a:srgbClr val="E46B2F"/>
    <a:srgbClr val="ED6B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125562B-1A6B-47DF-AC32-190F36136F31}" v="8" dt="2025-08-26T14:25:26.08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60"/>
    <p:restoredTop sz="94658"/>
  </p:normalViewPr>
  <p:slideViewPr>
    <p:cSldViewPr snapToGrid="0">
      <p:cViewPr varScale="1">
        <p:scale>
          <a:sx n="59" d="100"/>
          <a:sy n="59" d="100"/>
        </p:scale>
        <p:origin x="268" y="5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48" d="100"/>
          <a:sy n="48" d="100"/>
        </p:scale>
        <p:origin x="2752" y="3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theme" Target="theme/theme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rances Meek" userId="f3af35cc-3229-46e1-af36-3525661cfbd3" providerId="ADAL" clId="{F72CF5F0-380D-4B49-AB30-40EB5ADD23B8}"/>
    <pc:docChg chg="custSel modSld">
      <pc:chgData name="Frances Meek" userId="f3af35cc-3229-46e1-af36-3525661cfbd3" providerId="ADAL" clId="{F72CF5F0-380D-4B49-AB30-40EB5ADD23B8}" dt="2025-08-11T12:58:36.671" v="205" actId="1076"/>
      <pc:docMkLst>
        <pc:docMk/>
      </pc:docMkLst>
      <pc:sldChg chg="addSp delSp modSp mod">
        <pc:chgData name="Frances Meek" userId="f3af35cc-3229-46e1-af36-3525661cfbd3" providerId="ADAL" clId="{F72CF5F0-380D-4B49-AB30-40EB5ADD23B8}" dt="2025-08-11T12:52:15.061" v="7" actId="1076"/>
        <pc:sldMkLst>
          <pc:docMk/>
          <pc:sldMk cId="3210204150" sldId="288"/>
        </pc:sldMkLst>
        <pc:picChg chg="mod">
          <ac:chgData name="Frances Meek" userId="f3af35cc-3229-46e1-af36-3525661cfbd3" providerId="ADAL" clId="{F72CF5F0-380D-4B49-AB30-40EB5ADD23B8}" dt="2025-08-11T12:52:11.322" v="3" actId="1076"/>
          <ac:picMkLst>
            <pc:docMk/>
            <pc:sldMk cId="3210204150" sldId="288"/>
            <ac:picMk id="3" creationId="{E2779254-D730-F3A6-1EC6-76DB84119FAF}"/>
          </ac:picMkLst>
        </pc:picChg>
        <pc:picChg chg="add mod">
          <ac:chgData name="Frances Meek" userId="f3af35cc-3229-46e1-af36-3525661cfbd3" providerId="ADAL" clId="{F72CF5F0-380D-4B49-AB30-40EB5ADD23B8}" dt="2025-08-11T12:52:15.061" v="7" actId="1076"/>
          <ac:picMkLst>
            <pc:docMk/>
            <pc:sldMk cId="3210204150" sldId="288"/>
            <ac:picMk id="6" creationId="{9FFD26EC-7444-61CD-936E-D0CC928E29EA}"/>
          </ac:picMkLst>
        </pc:picChg>
      </pc:sldChg>
      <pc:sldChg chg="modSp">
        <pc:chgData name="Frances Meek" userId="f3af35cc-3229-46e1-af36-3525661cfbd3" providerId="ADAL" clId="{F72CF5F0-380D-4B49-AB30-40EB5ADD23B8}" dt="2025-08-11T12:53:25.312" v="15" actId="20577"/>
        <pc:sldMkLst>
          <pc:docMk/>
          <pc:sldMk cId="4287386538" sldId="297"/>
        </pc:sldMkLst>
        <pc:spChg chg="mod">
          <ac:chgData name="Frances Meek" userId="f3af35cc-3229-46e1-af36-3525661cfbd3" providerId="ADAL" clId="{F72CF5F0-380D-4B49-AB30-40EB5ADD23B8}" dt="2025-08-11T12:53:25.312" v="15" actId="20577"/>
          <ac:spMkLst>
            <pc:docMk/>
            <pc:sldMk cId="4287386538" sldId="297"/>
            <ac:spMk id="2" creationId="{E363533B-322A-36E3-C27F-D91A7655D209}"/>
          </ac:spMkLst>
        </pc:spChg>
      </pc:sldChg>
      <pc:sldChg chg="addSp delSp modSp mod">
        <pc:chgData name="Frances Meek" userId="f3af35cc-3229-46e1-af36-3525661cfbd3" providerId="ADAL" clId="{F72CF5F0-380D-4B49-AB30-40EB5ADD23B8}" dt="2025-08-11T12:58:36.671" v="205" actId="1076"/>
        <pc:sldMkLst>
          <pc:docMk/>
          <pc:sldMk cId="238327564" sldId="301"/>
        </pc:sldMkLst>
        <pc:spChg chg="mod">
          <ac:chgData name="Frances Meek" userId="f3af35cc-3229-46e1-af36-3525661cfbd3" providerId="ADAL" clId="{F72CF5F0-380D-4B49-AB30-40EB5ADD23B8}" dt="2025-08-11T12:58:19.277" v="189" actId="14100"/>
          <ac:spMkLst>
            <pc:docMk/>
            <pc:sldMk cId="238327564" sldId="301"/>
            <ac:spMk id="3" creationId="{5D7B4259-7C19-D3B1-964E-0FEA3F624250}"/>
          </ac:spMkLst>
        </pc:spChg>
        <pc:spChg chg="add mod">
          <ac:chgData name="Frances Meek" userId="f3af35cc-3229-46e1-af36-3525661cfbd3" providerId="ADAL" clId="{F72CF5F0-380D-4B49-AB30-40EB5ADD23B8}" dt="2025-08-11T12:58:36.671" v="205" actId="1076"/>
          <ac:spMkLst>
            <pc:docMk/>
            <pc:sldMk cId="238327564" sldId="301"/>
            <ac:spMk id="4" creationId="{E970BB35-D1A2-CEDA-ECB4-33E29CCD08FE}"/>
          </ac:spMkLst>
        </pc:spChg>
      </pc:sldChg>
    </pc:docChg>
  </pc:docChgLst>
  <pc:docChgLst>
    <pc:chgData name="Orla Condon" userId="62ca7181-df71-4740-a21a-4649c658ad3a" providerId="ADAL" clId="{8125562B-1A6B-47DF-AC32-190F36136F31}"/>
    <pc:docChg chg="custSel modSld modMainMaster">
      <pc:chgData name="Orla Condon" userId="62ca7181-df71-4740-a21a-4649c658ad3a" providerId="ADAL" clId="{8125562B-1A6B-47DF-AC32-190F36136F31}" dt="2025-08-26T14:25:40.334" v="68" actId="1076"/>
      <pc:docMkLst>
        <pc:docMk/>
      </pc:docMkLst>
      <pc:sldChg chg="addSp delSp modSp mod">
        <pc:chgData name="Orla Condon" userId="62ca7181-df71-4740-a21a-4649c658ad3a" providerId="ADAL" clId="{8125562B-1A6B-47DF-AC32-190F36136F31}" dt="2025-08-26T10:39:43.095" v="7" actId="1076"/>
        <pc:sldMkLst>
          <pc:docMk/>
          <pc:sldMk cId="2283552623" sldId="286"/>
        </pc:sldMkLst>
        <pc:picChg chg="del">
          <ac:chgData name="Orla Condon" userId="62ca7181-df71-4740-a21a-4649c658ad3a" providerId="ADAL" clId="{8125562B-1A6B-47DF-AC32-190F36136F31}" dt="2025-08-26T10:39:18.723" v="0" actId="478"/>
          <ac:picMkLst>
            <pc:docMk/>
            <pc:sldMk cId="2283552623" sldId="286"/>
            <ac:picMk id="5" creationId="{24ADB026-13EA-91C1-6EE8-E9268A78DC62}"/>
          </ac:picMkLst>
        </pc:picChg>
        <pc:picChg chg="add mod">
          <ac:chgData name="Orla Condon" userId="62ca7181-df71-4740-a21a-4649c658ad3a" providerId="ADAL" clId="{8125562B-1A6B-47DF-AC32-190F36136F31}" dt="2025-08-26T10:39:43.095" v="7" actId="1076"/>
          <ac:picMkLst>
            <pc:docMk/>
            <pc:sldMk cId="2283552623" sldId="286"/>
            <ac:picMk id="7" creationId="{B78C4FF2-576F-ABDD-EED3-D448DC38181A}"/>
          </ac:picMkLst>
        </pc:picChg>
      </pc:sldChg>
      <pc:sldChg chg="modSp mod">
        <pc:chgData name="Orla Condon" userId="62ca7181-df71-4740-a21a-4649c658ad3a" providerId="ADAL" clId="{8125562B-1A6B-47DF-AC32-190F36136F31}" dt="2025-08-26T14:24:39.510" v="59" actId="20577"/>
        <pc:sldMkLst>
          <pc:docMk/>
          <pc:sldMk cId="1093346834" sldId="289"/>
        </pc:sldMkLst>
        <pc:spChg chg="mod">
          <ac:chgData name="Orla Condon" userId="62ca7181-df71-4740-a21a-4649c658ad3a" providerId="ADAL" clId="{8125562B-1A6B-47DF-AC32-190F36136F31}" dt="2025-08-26T14:24:39.510" v="59" actId="20577"/>
          <ac:spMkLst>
            <pc:docMk/>
            <pc:sldMk cId="1093346834" sldId="289"/>
            <ac:spMk id="6" creationId="{3937D08B-A598-47EB-43BE-C405CD4CCEE5}"/>
          </ac:spMkLst>
        </pc:spChg>
      </pc:sldChg>
      <pc:sldChg chg="modSp mod">
        <pc:chgData name="Orla Condon" userId="62ca7181-df71-4740-a21a-4649c658ad3a" providerId="ADAL" clId="{8125562B-1A6B-47DF-AC32-190F36136F31}" dt="2025-08-26T14:24:06.430" v="47" actId="1076"/>
        <pc:sldMkLst>
          <pc:docMk/>
          <pc:sldMk cId="3181331775" sldId="290"/>
        </pc:sldMkLst>
        <pc:spChg chg="mod">
          <ac:chgData name="Orla Condon" userId="62ca7181-df71-4740-a21a-4649c658ad3a" providerId="ADAL" clId="{8125562B-1A6B-47DF-AC32-190F36136F31}" dt="2025-08-26T14:23:57.852" v="44" actId="948"/>
          <ac:spMkLst>
            <pc:docMk/>
            <pc:sldMk cId="3181331775" sldId="290"/>
            <ac:spMk id="6" creationId="{B20D08E6-6DF1-1204-0A1E-B892E6C30218}"/>
          </ac:spMkLst>
        </pc:spChg>
        <pc:picChg chg="mod">
          <ac:chgData name="Orla Condon" userId="62ca7181-df71-4740-a21a-4649c658ad3a" providerId="ADAL" clId="{8125562B-1A6B-47DF-AC32-190F36136F31}" dt="2025-08-26T14:24:06.430" v="47" actId="1076"/>
          <ac:picMkLst>
            <pc:docMk/>
            <pc:sldMk cId="3181331775" sldId="290"/>
            <ac:picMk id="8" creationId="{568908EC-7542-5042-FD20-2B2EED830914}"/>
          </ac:picMkLst>
        </pc:picChg>
      </pc:sldChg>
      <pc:sldChg chg="modSp modAnim">
        <pc:chgData name="Orla Condon" userId="62ca7181-df71-4740-a21a-4649c658ad3a" providerId="ADAL" clId="{8125562B-1A6B-47DF-AC32-190F36136F31}" dt="2025-08-26T14:23:03.427" v="41"/>
        <pc:sldMkLst>
          <pc:docMk/>
          <pc:sldMk cId="795354121" sldId="296"/>
        </pc:sldMkLst>
        <pc:spChg chg="mod">
          <ac:chgData name="Orla Condon" userId="62ca7181-df71-4740-a21a-4649c658ad3a" providerId="ADAL" clId="{8125562B-1A6B-47DF-AC32-190F36136F31}" dt="2025-08-26T13:39:47.239" v="9" actId="20577"/>
          <ac:spMkLst>
            <pc:docMk/>
            <pc:sldMk cId="795354121" sldId="296"/>
            <ac:spMk id="5" creationId="{FE45F8FF-2F15-4893-2960-1A0AEB080F1E}"/>
          </ac:spMkLst>
        </pc:spChg>
      </pc:sldChg>
      <pc:sldChg chg="addSp modSp mod">
        <pc:chgData name="Orla Condon" userId="62ca7181-df71-4740-a21a-4649c658ad3a" providerId="ADAL" clId="{8125562B-1A6B-47DF-AC32-190F36136F31}" dt="2025-08-26T14:25:40.334" v="68" actId="1076"/>
        <pc:sldMkLst>
          <pc:docMk/>
          <pc:sldMk cId="238327564" sldId="301"/>
        </pc:sldMkLst>
        <pc:spChg chg="mod">
          <ac:chgData name="Orla Condon" userId="62ca7181-df71-4740-a21a-4649c658ad3a" providerId="ADAL" clId="{8125562B-1A6B-47DF-AC32-190F36136F31}" dt="2025-08-26T14:25:31.931" v="64" actId="14100"/>
          <ac:spMkLst>
            <pc:docMk/>
            <pc:sldMk cId="238327564" sldId="301"/>
            <ac:spMk id="3" creationId="{5D7B4259-7C19-D3B1-964E-0FEA3F624250}"/>
          </ac:spMkLst>
        </pc:spChg>
        <pc:spChg chg="mod">
          <ac:chgData name="Orla Condon" userId="62ca7181-df71-4740-a21a-4649c658ad3a" providerId="ADAL" clId="{8125562B-1A6B-47DF-AC32-190F36136F31}" dt="2025-08-26T14:25:34.996" v="65" actId="14100"/>
          <ac:spMkLst>
            <pc:docMk/>
            <pc:sldMk cId="238327564" sldId="301"/>
            <ac:spMk id="4" creationId="{E970BB35-D1A2-CEDA-ECB4-33E29CCD08FE}"/>
          </ac:spMkLst>
        </pc:spChg>
        <pc:picChg chg="add mod">
          <ac:chgData name="Orla Condon" userId="62ca7181-df71-4740-a21a-4649c658ad3a" providerId="ADAL" clId="{8125562B-1A6B-47DF-AC32-190F36136F31}" dt="2025-08-26T14:25:40.334" v="68" actId="1076"/>
          <ac:picMkLst>
            <pc:docMk/>
            <pc:sldMk cId="238327564" sldId="301"/>
            <ac:picMk id="5" creationId="{63F2A4B6-1DA3-1241-3583-28608E854BA9}"/>
          </ac:picMkLst>
        </pc:picChg>
      </pc:sldChg>
      <pc:sldMasterChg chg="modSp mod">
        <pc:chgData name="Orla Condon" userId="62ca7181-df71-4740-a21a-4649c658ad3a" providerId="ADAL" clId="{8125562B-1A6B-47DF-AC32-190F36136F31}" dt="2025-08-26T14:21:33.030" v="38" actId="20577"/>
        <pc:sldMasterMkLst>
          <pc:docMk/>
          <pc:sldMasterMk cId="1328885048" sldId="2147483648"/>
        </pc:sldMasterMkLst>
        <pc:spChg chg="mod">
          <ac:chgData name="Orla Condon" userId="62ca7181-df71-4740-a21a-4649c658ad3a" providerId="ADAL" clId="{8125562B-1A6B-47DF-AC32-190F36136F31}" dt="2025-08-26T14:21:33.030" v="38" actId="20577"/>
          <ac:spMkLst>
            <pc:docMk/>
            <pc:sldMasterMk cId="1328885048" sldId="2147483648"/>
            <ac:spMk id="6" creationId="{00000000-0000-0000-0000-000000000000}"/>
          </ac:spMkLst>
        </pc:spChg>
      </pc:sldMasterChg>
    </pc:docChg>
  </pc:docChgLst>
  <pc:docChgLst>
    <pc:chgData name="Frances Meek" userId="f3af35cc-3229-46e1-af36-3525661cfbd3" providerId="ADAL" clId="{E78EAD99-0585-49BC-B2B2-4B62FA37821F}"/>
    <pc:docChg chg="modSld">
      <pc:chgData name="Frances Meek" userId="f3af35cc-3229-46e1-af36-3525661cfbd3" providerId="ADAL" clId="{E78EAD99-0585-49BC-B2B2-4B62FA37821F}" dt="2025-07-21T13:25:32.955" v="77" actId="1076"/>
      <pc:docMkLst>
        <pc:docMk/>
      </pc:docMkLst>
      <pc:sldChg chg="addSp modSp mod">
        <pc:chgData name="Frances Meek" userId="f3af35cc-3229-46e1-af36-3525661cfbd3" providerId="ADAL" clId="{E78EAD99-0585-49BC-B2B2-4B62FA37821F}" dt="2025-07-21T13:25:32.955" v="77" actId="1076"/>
        <pc:sldMkLst>
          <pc:docMk/>
          <pc:sldMk cId="1177146576" sldId="266"/>
        </pc:sldMkLst>
      </pc:sldChg>
      <pc:sldChg chg="modSp mod">
        <pc:chgData name="Frances Meek" userId="f3af35cc-3229-46e1-af36-3525661cfbd3" providerId="ADAL" clId="{E78EAD99-0585-49BC-B2B2-4B62FA37821F}" dt="2025-07-21T13:23:36.922" v="38" actId="2711"/>
        <pc:sldMkLst>
          <pc:docMk/>
          <pc:sldMk cId="3210204150" sldId="288"/>
        </pc:sldMkLst>
      </pc:sldChg>
      <pc:sldChg chg="modSp mod">
        <pc:chgData name="Frances Meek" userId="f3af35cc-3229-46e1-af36-3525661cfbd3" providerId="ADAL" clId="{E78EAD99-0585-49BC-B2B2-4B62FA37821F}" dt="2025-07-21T13:24:17.805" v="56" actId="20577"/>
        <pc:sldMkLst>
          <pc:docMk/>
          <pc:sldMk cId="3500069267" sldId="291"/>
        </pc:sldMkLst>
      </pc:sldChg>
      <pc:sldChg chg="modSp mod">
        <pc:chgData name="Frances Meek" userId="f3af35cc-3229-46e1-af36-3525661cfbd3" providerId="ADAL" clId="{E78EAD99-0585-49BC-B2B2-4B62FA37821F}" dt="2025-07-21T13:22:12.342" v="36" actId="20577"/>
        <pc:sldMkLst>
          <pc:docMk/>
          <pc:sldMk cId="4151420698" sldId="293"/>
        </pc:sldMkLst>
      </pc:sldChg>
      <pc:sldChg chg="modSp mod">
        <pc:chgData name="Frances Meek" userId="f3af35cc-3229-46e1-af36-3525661cfbd3" providerId="ADAL" clId="{E78EAD99-0585-49BC-B2B2-4B62FA37821F}" dt="2025-07-21T13:22:32.767" v="37" actId="113"/>
        <pc:sldMkLst>
          <pc:docMk/>
          <pc:sldMk cId="391515328" sldId="295"/>
        </pc:sldMkLst>
      </pc:sldChg>
      <pc:sldChg chg="modSp mod">
        <pc:chgData name="Frances Meek" userId="f3af35cc-3229-46e1-af36-3525661cfbd3" providerId="ADAL" clId="{E78EAD99-0585-49BC-B2B2-4B62FA37821F}" dt="2025-07-21T13:21:58.035" v="33" actId="20577"/>
        <pc:sldMkLst>
          <pc:docMk/>
          <pc:sldMk cId="795354121" sldId="296"/>
        </pc:sldMkLst>
      </pc:sldChg>
      <pc:sldChg chg="modSp mod">
        <pc:chgData name="Frances Meek" userId="f3af35cc-3229-46e1-af36-3525661cfbd3" providerId="ADAL" clId="{E78EAD99-0585-49BC-B2B2-4B62FA37821F}" dt="2025-07-21T13:25:11.841" v="72" actId="20577"/>
        <pc:sldMkLst>
          <pc:docMk/>
          <pc:sldMk cId="4287386538" sldId="297"/>
        </pc:sldMkLst>
      </pc:sldChg>
    </pc:docChg>
  </pc:docChgLst>
  <pc:docChgLst>
    <pc:chgData name="f_mather@yahoo.com" userId="S::urn:spo:guest#f_mather@yahoo.com::" providerId="AD" clId="Web-{F06C7FA6-D04F-6D32-D185-F0ACED2D8C35}"/>
    <pc:docChg chg="modSld">
      <pc:chgData name="f_mather@yahoo.com" userId="S::urn:spo:guest#f_mather@yahoo.com::" providerId="AD" clId="Web-{F06C7FA6-D04F-6D32-D185-F0ACED2D8C35}" dt="2025-07-24T09:14:58.190" v="51" actId="1076"/>
      <pc:docMkLst>
        <pc:docMk/>
      </pc:docMkLst>
      <pc:sldChg chg="modSp">
        <pc:chgData name="f_mather@yahoo.com" userId="S::urn:spo:guest#f_mather@yahoo.com::" providerId="AD" clId="Web-{F06C7FA6-D04F-6D32-D185-F0ACED2D8C35}" dt="2025-07-24T09:13:32.324" v="1" actId="1076"/>
        <pc:sldMkLst>
          <pc:docMk/>
          <pc:sldMk cId="2283552623" sldId="286"/>
        </pc:sldMkLst>
      </pc:sldChg>
      <pc:sldChg chg="addSp modSp">
        <pc:chgData name="f_mather@yahoo.com" userId="S::urn:spo:guest#f_mather@yahoo.com::" providerId="AD" clId="Web-{F06C7FA6-D04F-6D32-D185-F0ACED2D8C35}" dt="2025-07-24T09:14:58.190" v="51" actId="1076"/>
        <pc:sldMkLst>
          <pc:docMk/>
          <pc:sldMk cId="1093346834" sldId="289"/>
        </pc:sldMkLst>
      </pc:sldChg>
      <pc:sldChg chg="addSp modSp">
        <pc:chgData name="f_mather@yahoo.com" userId="S::urn:spo:guest#f_mather@yahoo.com::" providerId="AD" clId="Web-{F06C7FA6-D04F-6D32-D185-F0ACED2D8C35}" dt="2025-07-24T09:14:34.907" v="45" actId="1076"/>
        <pc:sldMkLst>
          <pc:docMk/>
          <pc:sldMk cId="3181331775" sldId="290"/>
        </pc:sldMkLst>
      </pc:sldChg>
      <pc:sldChg chg="modSp">
        <pc:chgData name="f_mather@yahoo.com" userId="S::urn:spo:guest#f_mather@yahoo.com::" providerId="AD" clId="Web-{F06C7FA6-D04F-6D32-D185-F0ACED2D8C35}" dt="2025-07-24T09:14:01.530" v="42" actId="20577"/>
        <pc:sldMkLst>
          <pc:docMk/>
          <pc:sldMk cId="795354121" sldId="296"/>
        </pc:sldMkLst>
      </pc:sldChg>
    </pc:docChg>
  </pc:docChgLst>
  <pc:docChgLst>
    <pc:chgData name="Orla Condon" userId="62ca7181-df71-4740-a21a-4649c658ad3a" providerId="ADAL" clId="{FE065B7A-83BC-4DE1-8AEA-F6D4D7693C5C}"/>
    <pc:docChg chg="custSel addSld delSld modSld">
      <pc:chgData name="Orla Condon" userId="62ca7181-df71-4740-a21a-4649c658ad3a" providerId="ADAL" clId="{FE065B7A-83BC-4DE1-8AEA-F6D4D7693C5C}" dt="2025-08-07T15:13:49.251" v="477" actId="1076"/>
      <pc:docMkLst>
        <pc:docMk/>
      </pc:docMkLst>
      <pc:sldChg chg="addSp modSp mod">
        <pc:chgData name="Orla Condon" userId="62ca7181-df71-4740-a21a-4649c658ad3a" providerId="ADAL" clId="{FE065B7A-83BC-4DE1-8AEA-F6D4D7693C5C}" dt="2025-07-29T09:46:39.986" v="55" actId="14100"/>
        <pc:sldMkLst>
          <pc:docMk/>
          <pc:sldMk cId="3097634684" sldId="264"/>
        </pc:sldMkLst>
        <pc:picChg chg="add mod modCrop">
          <ac:chgData name="Orla Condon" userId="62ca7181-df71-4740-a21a-4649c658ad3a" providerId="ADAL" clId="{FE065B7A-83BC-4DE1-8AEA-F6D4D7693C5C}" dt="2025-07-29T09:46:39.986" v="55" actId="14100"/>
          <ac:picMkLst>
            <pc:docMk/>
            <pc:sldMk cId="3097634684" sldId="264"/>
            <ac:picMk id="6" creationId="{23CE25F1-515B-70D4-9495-3A8524DA996E}"/>
          </ac:picMkLst>
        </pc:picChg>
      </pc:sldChg>
      <pc:sldChg chg="addSp modSp mod">
        <pc:chgData name="Orla Condon" userId="62ca7181-df71-4740-a21a-4649c658ad3a" providerId="ADAL" clId="{FE065B7A-83BC-4DE1-8AEA-F6D4D7693C5C}" dt="2025-07-29T09:28:57.353" v="44" actId="14100"/>
        <pc:sldMkLst>
          <pc:docMk/>
          <pc:sldMk cId="591552370" sldId="265"/>
        </pc:sldMkLst>
        <pc:picChg chg="add mod">
          <ac:chgData name="Orla Condon" userId="62ca7181-df71-4740-a21a-4649c658ad3a" providerId="ADAL" clId="{FE065B7A-83BC-4DE1-8AEA-F6D4D7693C5C}" dt="2025-07-29T09:28:57.353" v="44" actId="14100"/>
          <ac:picMkLst>
            <pc:docMk/>
            <pc:sldMk cId="591552370" sldId="265"/>
            <ac:picMk id="5" creationId="{A0783331-2228-1CBC-E73F-5F907561813C}"/>
          </ac:picMkLst>
        </pc:picChg>
      </pc:sldChg>
      <pc:sldChg chg="del">
        <pc:chgData name="Orla Condon" userId="62ca7181-df71-4740-a21a-4649c658ad3a" providerId="ADAL" clId="{FE065B7A-83BC-4DE1-8AEA-F6D4D7693C5C}" dt="2025-07-29T09:54:46.925" v="133" actId="47"/>
        <pc:sldMkLst>
          <pc:docMk/>
          <pc:sldMk cId="1177146576" sldId="266"/>
        </pc:sldMkLst>
      </pc:sldChg>
      <pc:sldChg chg="addSp modSp mod modAnim">
        <pc:chgData name="Orla Condon" userId="62ca7181-df71-4740-a21a-4649c658ad3a" providerId="ADAL" clId="{FE065B7A-83BC-4DE1-8AEA-F6D4D7693C5C}" dt="2025-08-07T15:13:49.251" v="477" actId="1076"/>
        <pc:sldMkLst>
          <pc:docMk/>
          <pc:sldMk cId="2405921415" sldId="277"/>
        </pc:sldMkLst>
        <pc:spChg chg="mod">
          <ac:chgData name="Orla Condon" userId="62ca7181-df71-4740-a21a-4649c658ad3a" providerId="ADAL" clId="{FE065B7A-83BC-4DE1-8AEA-F6D4D7693C5C}" dt="2025-07-29T09:47:54.226" v="76" actId="1076"/>
          <ac:spMkLst>
            <pc:docMk/>
            <pc:sldMk cId="2405921415" sldId="277"/>
            <ac:spMk id="2" creationId="{9E25659F-842C-8D50-5D74-551976692F7F}"/>
          </ac:spMkLst>
        </pc:spChg>
        <pc:spChg chg="mod">
          <ac:chgData name="Orla Condon" userId="62ca7181-df71-4740-a21a-4649c658ad3a" providerId="ADAL" clId="{FE065B7A-83BC-4DE1-8AEA-F6D4D7693C5C}" dt="2025-07-29T09:47:38.425" v="65" actId="1076"/>
          <ac:spMkLst>
            <pc:docMk/>
            <pc:sldMk cId="2405921415" sldId="277"/>
            <ac:spMk id="4" creationId="{00000000-0000-0000-0000-000000000000}"/>
          </ac:spMkLst>
        </pc:spChg>
        <pc:spChg chg="mod">
          <ac:chgData name="Orla Condon" userId="62ca7181-df71-4740-a21a-4649c658ad3a" providerId="ADAL" clId="{FE065B7A-83BC-4DE1-8AEA-F6D4D7693C5C}" dt="2025-08-07T15:13:46.230" v="476" actId="20577"/>
          <ac:spMkLst>
            <pc:docMk/>
            <pc:sldMk cId="2405921415" sldId="277"/>
            <ac:spMk id="5" creationId="{E64FE5F5-AC05-B715-F716-8B917FFA9135}"/>
          </ac:spMkLst>
        </pc:spChg>
        <pc:spChg chg="mod">
          <ac:chgData name="Orla Condon" userId="62ca7181-df71-4740-a21a-4649c658ad3a" providerId="ADAL" clId="{FE065B7A-83BC-4DE1-8AEA-F6D4D7693C5C}" dt="2025-07-29T09:47:41.735" v="67" actId="5793"/>
          <ac:spMkLst>
            <pc:docMk/>
            <pc:sldMk cId="2405921415" sldId="277"/>
            <ac:spMk id="7" creationId="{00000000-0000-0000-0000-000000000000}"/>
          </ac:spMkLst>
        </pc:spChg>
        <pc:picChg chg="mod">
          <ac:chgData name="Orla Condon" userId="62ca7181-df71-4740-a21a-4649c658ad3a" providerId="ADAL" clId="{FE065B7A-83BC-4DE1-8AEA-F6D4D7693C5C}" dt="2025-08-07T15:13:49.251" v="477" actId="1076"/>
          <ac:picMkLst>
            <pc:docMk/>
            <pc:sldMk cId="2405921415" sldId="277"/>
            <ac:picMk id="3" creationId="{9BD5D3EA-6DDB-8218-72C0-4402FFF6ACC0}"/>
          </ac:picMkLst>
        </pc:picChg>
        <pc:picChg chg="add mod">
          <ac:chgData name="Orla Condon" userId="62ca7181-df71-4740-a21a-4649c658ad3a" providerId="ADAL" clId="{FE065B7A-83BC-4DE1-8AEA-F6D4D7693C5C}" dt="2025-07-29T09:48:53.961" v="88" actId="14100"/>
          <ac:picMkLst>
            <pc:docMk/>
            <pc:sldMk cId="2405921415" sldId="277"/>
            <ac:picMk id="8" creationId="{1F2C3B47-3157-0374-62ED-627F297EF1E0}"/>
          </ac:picMkLst>
        </pc:picChg>
      </pc:sldChg>
      <pc:sldChg chg="addSp modSp mod">
        <pc:chgData name="Orla Condon" userId="62ca7181-df71-4740-a21a-4649c658ad3a" providerId="ADAL" clId="{FE065B7A-83BC-4DE1-8AEA-F6D4D7693C5C}" dt="2025-07-29T10:00:34.825" v="464" actId="1076"/>
        <pc:sldMkLst>
          <pc:docMk/>
          <pc:sldMk cId="2283552623" sldId="286"/>
        </pc:sldMkLst>
        <pc:spChg chg="mod">
          <ac:chgData name="Orla Condon" userId="62ca7181-df71-4740-a21a-4649c658ad3a" providerId="ADAL" clId="{FE065B7A-83BC-4DE1-8AEA-F6D4D7693C5C}" dt="2025-07-29T09:18:07.130" v="17" actId="20577"/>
          <ac:spMkLst>
            <pc:docMk/>
            <pc:sldMk cId="2283552623" sldId="286"/>
            <ac:spMk id="2" creationId="{E0729C21-6982-6A4B-B1AA-61A6FF728119}"/>
          </ac:spMkLst>
        </pc:spChg>
        <pc:spChg chg="add mod">
          <ac:chgData name="Orla Condon" userId="62ca7181-df71-4740-a21a-4649c658ad3a" providerId="ADAL" clId="{FE065B7A-83BC-4DE1-8AEA-F6D4D7693C5C}" dt="2025-07-29T09:19:14.809" v="36" actId="20577"/>
          <ac:spMkLst>
            <pc:docMk/>
            <pc:sldMk cId="2283552623" sldId="286"/>
            <ac:spMk id="4" creationId="{4E2F7D5A-E5A5-D793-A4D1-95EA9C974938}"/>
          </ac:spMkLst>
        </pc:spChg>
        <pc:picChg chg="mod">
          <ac:chgData name="Orla Condon" userId="62ca7181-df71-4740-a21a-4649c658ad3a" providerId="ADAL" clId="{FE065B7A-83BC-4DE1-8AEA-F6D4D7693C5C}" dt="2025-07-29T09:17:25.441" v="4" actId="1076"/>
          <ac:picMkLst>
            <pc:docMk/>
            <pc:sldMk cId="2283552623" sldId="286"/>
            <ac:picMk id="3" creationId="{1743A227-4187-F5CC-24E4-828E17A900A0}"/>
          </ac:picMkLst>
        </pc:picChg>
      </pc:sldChg>
      <pc:sldChg chg="modSp mod">
        <pc:chgData name="Orla Condon" userId="62ca7181-df71-4740-a21a-4649c658ad3a" providerId="ADAL" clId="{FE065B7A-83BC-4DE1-8AEA-F6D4D7693C5C}" dt="2025-07-29T09:16:32.336" v="0" actId="255"/>
        <pc:sldMkLst>
          <pc:docMk/>
          <pc:sldMk cId="4108786722" sldId="287"/>
        </pc:sldMkLst>
        <pc:spChg chg="mod">
          <ac:chgData name="Orla Condon" userId="62ca7181-df71-4740-a21a-4649c658ad3a" providerId="ADAL" clId="{FE065B7A-83BC-4DE1-8AEA-F6D4D7693C5C}" dt="2025-07-29T09:16:32.336" v="0" actId="255"/>
          <ac:spMkLst>
            <pc:docMk/>
            <pc:sldMk cId="4108786722" sldId="287"/>
            <ac:spMk id="3" creationId="{2765306A-AAAA-737D-CE74-AE9E59A61F16}"/>
          </ac:spMkLst>
        </pc:spChg>
      </pc:sldChg>
      <pc:sldChg chg="addSp delSp modSp mod">
        <pc:chgData name="Orla Condon" userId="62ca7181-df71-4740-a21a-4649c658ad3a" providerId="ADAL" clId="{FE065B7A-83BC-4DE1-8AEA-F6D4D7693C5C}" dt="2025-07-29T09:54:07.502" v="130" actId="1076"/>
        <pc:sldMkLst>
          <pc:docMk/>
          <pc:sldMk cId="3210204150" sldId="288"/>
        </pc:sldMkLst>
        <pc:picChg chg="add mod">
          <ac:chgData name="Orla Condon" userId="62ca7181-df71-4740-a21a-4649c658ad3a" providerId="ADAL" clId="{FE065B7A-83BC-4DE1-8AEA-F6D4D7693C5C}" dt="2025-07-29T09:54:07.502" v="130" actId="1076"/>
          <ac:picMkLst>
            <pc:docMk/>
            <pc:sldMk cId="3210204150" sldId="288"/>
            <ac:picMk id="3" creationId="{E2779254-D730-F3A6-1EC6-76DB84119FAF}"/>
          </ac:picMkLst>
        </pc:picChg>
      </pc:sldChg>
      <pc:sldChg chg="modSp mod">
        <pc:chgData name="Orla Condon" userId="62ca7181-df71-4740-a21a-4649c658ad3a" providerId="ADAL" clId="{FE065B7A-83BC-4DE1-8AEA-F6D4D7693C5C}" dt="2025-07-29T09:50:32.407" v="100" actId="1076"/>
        <pc:sldMkLst>
          <pc:docMk/>
          <pc:sldMk cId="1093346834" sldId="289"/>
        </pc:sldMkLst>
        <pc:picChg chg="mod">
          <ac:chgData name="Orla Condon" userId="62ca7181-df71-4740-a21a-4649c658ad3a" providerId="ADAL" clId="{FE065B7A-83BC-4DE1-8AEA-F6D4D7693C5C}" dt="2025-07-29T09:50:32.407" v="100" actId="1076"/>
          <ac:picMkLst>
            <pc:docMk/>
            <pc:sldMk cId="1093346834" sldId="289"/>
            <ac:picMk id="3" creationId="{6D117DE2-6FBC-79E8-A881-D73A7BB7CD45}"/>
          </ac:picMkLst>
        </pc:picChg>
      </pc:sldChg>
      <pc:sldChg chg="addSp delSp modSp mod">
        <pc:chgData name="Orla Condon" userId="62ca7181-df71-4740-a21a-4649c658ad3a" providerId="ADAL" clId="{FE065B7A-83BC-4DE1-8AEA-F6D4D7693C5C}" dt="2025-07-29T09:51:05.240" v="106" actId="1076"/>
        <pc:sldMkLst>
          <pc:docMk/>
          <pc:sldMk cId="3181331775" sldId="290"/>
        </pc:sldMkLst>
        <pc:picChg chg="add mod">
          <ac:chgData name="Orla Condon" userId="62ca7181-df71-4740-a21a-4649c658ad3a" providerId="ADAL" clId="{FE065B7A-83BC-4DE1-8AEA-F6D4D7693C5C}" dt="2025-07-29T09:51:05.240" v="106" actId="1076"/>
          <ac:picMkLst>
            <pc:docMk/>
            <pc:sldMk cId="3181331775" sldId="290"/>
            <ac:picMk id="8" creationId="{568908EC-7542-5042-FD20-2B2EED830914}"/>
          </ac:picMkLst>
        </pc:picChg>
      </pc:sldChg>
      <pc:sldChg chg="modSp mod">
        <pc:chgData name="Orla Condon" userId="62ca7181-df71-4740-a21a-4649c658ad3a" providerId="ADAL" clId="{FE065B7A-83BC-4DE1-8AEA-F6D4D7693C5C}" dt="2025-07-29T09:18:09.945" v="19" actId="20577"/>
        <pc:sldMkLst>
          <pc:docMk/>
          <pc:sldMk cId="4151420698" sldId="293"/>
        </pc:sldMkLst>
        <pc:spChg chg="mod">
          <ac:chgData name="Orla Condon" userId="62ca7181-df71-4740-a21a-4649c658ad3a" providerId="ADAL" clId="{FE065B7A-83BC-4DE1-8AEA-F6D4D7693C5C}" dt="2025-07-29T09:18:09.945" v="19" actId="20577"/>
          <ac:spMkLst>
            <pc:docMk/>
            <pc:sldMk cId="4151420698" sldId="293"/>
            <ac:spMk id="2" creationId="{7EA12213-7B63-B24D-8D2F-78021A4CACAC}"/>
          </ac:spMkLst>
        </pc:spChg>
      </pc:sldChg>
      <pc:sldChg chg="delSp modSp mod">
        <pc:chgData name="Orla Condon" userId="62ca7181-df71-4740-a21a-4649c658ad3a" providerId="ADAL" clId="{FE065B7A-83BC-4DE1-8AEA-F6D4D7693C5C}" dt="2025-07-29T09:51:46.998" v="113" actId="1076"/>
        <pc:sldMkLst>
          <pc:docMk/>
          <pc:sldMk cId="391515328" sldId="295"/>
        </pc:sldMkLst>
        <pc:spChg chg="mod">
          <ac:chgData name="Orla Condon" userId="62ca7181-df71-4740-a21a-4649c658ad3a" providerId="ADAL" clId="{FE065B7A-83BC-4DE1-8AEA-F6D4D7693C5C}" dt="2025-07-29T09:51:26.343" v="109" actId="20577"/>
          <ac:spMkLst>
            <pc:docMk/>
            <pc:sldMk cId="391515328" sldId="295"/>
            <ac:spMk id="2" creationId="{5F1031F1-B4EF-4BE2-152D-BC4D74CAA0EA}"/>
          </ac:spMkLst>
        </pc:spChg>
        <pc:spChg chg="mod">
          <ac:chgData name="Orla Condon" userId="62ca7181-df71-4740-a21a-4649c658ad3a" providerId="ADAL" clId="{FE065B7A-83BC-4DE1-8AEA-F6D4D7693C5C}" dt="2025-07-29T09:51:41.727" v="110" actId="14100"/>
          <ac:spMkLst>
            <pc:docMk/>
            <pc:sldMk cId="391515328" sldId="295"/>
            <ac:spMk id="6" creationId="{0B4C75C8-FD10-E46B-BB36-D6843E099991}"/>
          </ac:spMkLst>
        </pc:spChg>
        <pc:picChg chg="mod">
          <ac:chgData name="Orla Condon" userId="62ca7181-df71-4740-a21a-4649c658ad3a" providerId="ADAL" clId="{FE065B7A-83BC-4DE1-8AEA-F6D4D7693C5C}" dt="2025-07-29T09:51:46.998" v="113" actId="1076"/>
          <ac:picMkLst>
            <pc:docMk/>
            <pc:sldMk cId="391515328" sldId="295"/>
            <ac:picMk id="3" creationId="{56596323-775E-A140-F130-0D50F1F10DEA}"/>
          </ac:picMkLst>
        </pc:picChg>
      </pc:sldChg>
      <pc:sldChg chg="modAnim">
        <pc:chgData name="Orla Condon" userId="62ca7181-df71-4740-a21a-4649c658ad3a" providerId="ADAL" clId="{FE065B7A-83BC-4DE1-8AEA-F6D4D7693C5C}" dt="2025-07-29T09:18:52.272" v="25"/>
        <pc:sldMkLst>
          <pc:docMk/>
          <pc:sldMk cId="795354121" sldId="296"/>
        </pc:sldMkLst>
      </pc:sldChg>
      <pc:sldChg chg="modAnim">
        <pc:chgData name="Orla Condon" userId="62ca7181-df71-4740-a21a-4649c658ad3a" providerId="ADAL" clId="{FE065B7A-83BC-4DE1-8AEA-F6D4D7693C5C}" dt="2025-07-29T09:54:31.904" v="132"/>
        <pc:sldMkLst>
          <pc:docMk/>
          <pc:sldMk cId="4287386538" sldId="297"/>
        </pc:sldMkLst>
      </pc:sldChg>
      <pc:sldChg chg="addSp delSp modSp add mod">
        <pc:chgData name="Orla Condon" userId="62ca7181-df71-4740-a21a-4649c658ad3a" providerId="ADAL" clId="{FE065B7A-83BC-4DE1-8AEA-F6D4D7693C5C}" dt="2025-07-29T10:00:20.249" v="463" actId="1076"/>
        <pc:sldMkLst>
          <pc:docMk/>
          <pc:sldMk cId="238327564" sldId="301"/>
        </pc:sldMkLst>
        <pc:spChg chg="mod">
          <ac:chgData name="Orla Condon" userId="62ca7181-df71-4740-a21a-4649c658ad3a" providerId="ADAL" clId="{FE065B7A-83BC-4DE1-8AEA-F6D4D7693C5C}" dt="2025-07-29T09:58:59.303" v="458" actId="20577"/>
          <ac:spMkLst>
            <pc:docMk/>
            <pc:sldMk cId="238327564" sldId="301"/>
            <ac:spMk id="3" creationId="{5D7B4259-7C19-D3B1-964E-0FEA3F624250}"/>
          </ac:spMkLst>
        </pc:spChg>
      </pc:sldChg>
      <pc:sldChg chg="addSp delSp modSp add mod modAnim">
        <pc:chgData name="Orla Condon" userId="62ca7181-df71-4740-a21a-4649c658ad3a" providerId="ADAL" clId="{FE065B7A-83BC-4DE1-8AEA-F6D4D7693C5C}" dt="2025-07-29T09:56:22.177" v="196" actId="1076"/>
        <pc:sldMkLst>
          <pc:docMk/>
          <pc:sldMk cId="4036156579" sldId="302"/>
        </pc:sldMkLst>
        <pc:spChg chg="mod">
          <ac:chgData name="Orla Condon" userId="62ca7181-df71-4740-a21a-4649c658ad3a" providerId="ADAL" clId="{FE065B7A-83BC-4DE1-8AEA-F6D4D7693C5C}" dt="2025-07-29T09:55:00.887" v="187" actId="20577"/>
          <ac:spMkLst>
            <pc:docMk/>
            <pc:sldMk cId="4036156579" sldId="302"/>
            <ac:spMk id="2" creationId="{0FCD524F-8820-D3BD-7500-A29D8E180ED6}"/>
          </ac:spMkLst>
        </pc:spChg>
        <pc:picChg chg="add mod">
          <ac:chgData name="Orla Condon" userId="62ca7181-df71-4740-a21a-4649c658ad3a" providerId="ADAL" clId="{FE065B7A-83BC-4DE1-8AEA-F6D4D7693C5C}" dt="2025-07-29T09:56:22.177" v="196" actId="1076"/>
          <ac:picMkLst>
            <pc:docMk/>
            <pc:sldMk cId="4036156579" sldId="302"/>
            <ac:picMk id="7" creationId="{12C23F06-710F-AD94-CADE-C3FC1DFEBD39}"/>
          </ac:picMkLst>
        </pc:picChg>
      </pc:sldChg>
    </pc:docChg>
  </pc:docChgLst>
</pc:chgInfo>
</file>

<file path=ppt/comments/modernComment_108_B8A2277C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CD4E225-93D5-3A44-8E16-B4552966E07F}" authorId="{A7191E5A-F250-6271-A89B-BFC5FFCE1A38}" status="resolved" created="2025-07-17T09:46:07.455" complete="100000">
    <pc:sldMkLst xmlns:pc="http://schemas.microsoft.com/office/powerpoint/2013/main/command">
      <pc:docMk/>
      <pc:sldMk cId="3097634684" sldId="264"/>
    </pc:sldMkLst>
    <p188:txBody>
      <a:bodyPr/>
      <a:lstStyle/>
      <a:p>
        <a:r>
          <a:rPr lang="en-US"/>
          <a:t>Add image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0CCADBA-23B1-4102-2439-6CA3E0A5837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8FFC9B-3BD8-A058-0F8C-A998FD45D43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C14C5C-8994-4B99-BB4C-967BB15A8D46}" type="datetimeFigureOut">
              <a:rPr lang="en-GB" smtClean="0"/>
              <a:t>26/08/2025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E32901-46B4-37E9-E5A7-4E71DAD857B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840A69-6DB5-BB5B-75BF-8E0B45DC7B2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555B27-785E-42CA-BBE9-EA8FD604FE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95662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2452" y="3531477"/>
            <a:ext cx="9144000" cy="733096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4400" b="1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741072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53512" y="587760"/>
            <a:ext cx="9144000" cy="635491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4000" b="1" i="0">
                <a:solidFill>
                  <a:srgbClr val="79AA4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53512" y="3065488"/>
            <a:ext cx="9144000" cy="3087973"/>
          </a:xfrm>
          <a:prstGeom prst="rect">
            <a:avLst/>
          </a:prstGeom>
        </p:spPr>
        <p:txBody>
          <a:bodyPr lIns="0" tIns="0" rIns="0" bIns="0"/>
          <a:lstStyle>
            <a:lvl1pPr marL="285750" indent="-285750" algn="l">
              <a:buFont typeface="Arial" charset="0"/>
              <a:buChar char="•"/>
              <a:defRPr sz="1800"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823767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69274" y="1563798"/>
            <a:ext cx="9720000" cy="720000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3400" b="1" i="0">
                <a:solidFill>
                  <a:srgbClr val="79AA4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Heading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69276" y="2571092"/>
            <a:ext cx="9720000" cy="3600000"/>
          </a:xfrm>
          <a:prstGeom prst="rect">
            <a:avLst/>
          </a:prstGeom>
        </p:spPr>
        <p:txBody>
          <a:bodyPr lIns="0" tIns="0" rIns="0" bIns="0" numCol="1" anchor="t"/>
          <a:lstStyle>
            <a:lvl1pPr marL="285750" indent="-285750" algn="l">
              <a:buSzPct val="90000"/>
              <a:buFont typeface="Arial" charset="0"/>
              <a:buChar char="•"/>
              <a:defRPr sz="18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1551343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6209274" y="2571092"/>
            <a:ext cx="4680000" cy="3600000"/>
          </a:xfrm>
          <a:prstGeom prst="rect">
            <a:avLst/>
          </a:prstGeom>
          <a:solidFill>
            <a:srgbClr val="D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398461" y="2760281"/>
            <a:ext cx="4320000" cy="324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800" b="0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Body text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1169276" y="1563798"/>
            <a:ext cx="9720000" cy="720000"/>
          </a:xfrm>
          <a:prstGeom prst="rect">
            <a:avLst/>
          </a:prstGeom>
        </p:spPr>
        <p:txBody>
          <a:bodyPr lIns="0" tIns="0" rIns="0" bIns="0"/>
          <a:lstStyle>
            <a:lvl1pPr>
              <a:defRPr sz="3400" b="1" i="0">
                <a:solidFill>
                  <a:srgbClr val="79AA4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Ingredients</a:t>
            </a:r>
          </a:p>
        </p:txBody>
      </p:sp>
    </p:spTree>
    <p:extLst>
      <p:ext uri="{BB962C8B-B14F-4D97-AF65-F5344CB8AC3E}">
        <p14:creationId xmlns:p14="http://schemas.microsoft.com/office/powerpoint/2010/main" val="280007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69274" y="1563798"/>
            <a:ext cx="9720000" cy="720000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3400" b="1" i="0">
                <a:solidFill>
                  <a:srgbClr val="79AA4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Heading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69276" y="2571092"/>
            <a:ext cx="9720000" cy="3600000"/>
          </a:xfrm>
          <a:prstGeom prst="rect">
            <a:avLst/>
          </a:prstGeom>
        </p:spPr>
        <p:txBody>
          <a:bodyPr lIns="0" tIns="0" rIns="0" bIns="0" numCol="1" anchor="t"/>
          <a:lstStyle>
            <a:lvl1pPr marL="285750" indent="-285750" algn="l">
              <a:buSzPct val="90000"/>
              <a:buFont typeface="Arial" charset="0"/>
              <a:buChar char="•"/>
              <a:defRPr sz="18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3190530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6209274" y="2571092"/>
            <a:ext cx="4680000" cy="3600000"/>
          </a:xfrm>
          <a:prstGeom prst="rect">
            <a:avLst/>
          </a:prstGeom>
          <a:solidFill>
            <a:srgbClr val="D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398461" y="2760281"/>
            <a:ext cx="4320000" cy="324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800" b="0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Body text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1169276" y="1563798"/>
            <a:ext cx="9720000" cy="720000"/>
          </a:xfrm>
          <a:prstGeom prst="rect">
            <a:avLst/>
          </a:prstGeom>
        </p:spPr>
        <p:txBody>
          <a:bodyPr lIns="0" tIns="0" rIns="0" bIns="0"/>
          <a:lstStyle>
            <a:lvl1pPr>
              <a:defRPr sz="3400" b="1" i="0">
                <a:solidFill>
                  <a:srgbClr val="79AA4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Equipment</a:t>
            </a:r>
          </a:p>
        </p:txBody>
      </p:sp>
    </p:spTree>
    <p:extLst>
      <p:ext uri="{BB962C8B-B14F-4D97-AF65-F5344CB8AC3E}">
        <p14:creationId xmlns:p14="http://schemas.microsoft.com/office/powerpoint/2010/main" val="2975876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53512" y="587760"/>
            <a:ext cx="9144000" cy="635491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4000" b="1" i="0">
                <a:solidFill>
                  <a:srgbClr val="79AA4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1153512" y="3065488"/>
            <a:ext cx="9144000" cy="308797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 algn="ctr">
              <a:buNone/>
            </a:pPr>
            <a:r>
              <a:rPr lang="en-GB" sz="3600"/>
              <a:t>For further information, go to:</a:t>
            </a:r>
          </a:p>
          <a:p>
            <a:pPr marL="0" indent="0" algn="ctr">
              <a:buNone/>
            </a:pPr>
            <a:r>
              <a:rPr lang="en-GB" sz="3600"/>
              <a:t>www.foodafactoflife.org.uk</a:t>
            </a:r>
          </a:p>
        </p:txBody>
      </p:sp>
    </p:spTree>
    <p:extLst>
      <p:ext uri="{BB962C8B-B14F-4D97-AF65-F5344CB8AC3E}">
        <p14:creationId xmlns:p14="http://schemas.microsoft.com/office/powerpoint/2010/main" val="2013135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oodafactoflife.org.uk/recipes/11-14-l2c/cheese-and-onion-triangles/" TargetMode="External"/><Relationship Id="rId5" Type="http://schemas.openxmlformats.org/officeDocument/2006/relationships/hyperlink" Target="http://www.foodafactoflife.org.uk/" TargetMode="Externa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oodafactoflife.org.uk/" TargetMode="Externa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foodafactoflife.org.uk/" TargetMode="Externa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://www.foodafactoflife.org.uk/" TargetMode="External"/><Relationship Id="rId4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foodafactoflife.org.uk/" TargetMode="Externa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foodafactoflife.org.uk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453" y="358589"/>
            <a:ext cx="2044335" cy="1435165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5"/>
              </a:rPr>
              <a:t>www.foodafactoflife.org.uk</a:t>
            </a:r>
            <a:r>
              <a:rPr lang="en-US" sz="900" b="0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</a:t>
            </a:r>
            <a:r>
              <a:rPr lang="en-US" sz="900" b="0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Food – </a:t>
            </a:r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 fact of life 2025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0" y="6308696"/>
            <a:ext cx="67610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recipe is from the original Licence to cook programme and is provided under the Open Government Licence.</a:t>
            </a:r>
          </a:p>
          <a:p>
            <a:r>
              <a:rPr lang="en-GB" sz="9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6"/>
              </a:rPr>
              <a:t>Cheese and onion triangles  </a:t>
            </a:r>
            <a:endParaRPr lang="en-GB" sz="9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885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 b="0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2025</a:t>
            </a:r>
          </a:p>
        </p:txBody>
      </p:sp>
    </p:spTree>
    <p:extLst>
      <p:ext uri="{BB962C8B-B14F-4D97-AF65-F5344CB8AC3E}">
        <p14:creationId xmlns:p14="http://schemas.microsoft.com/office/powerpoint/2010/main" val="1498317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 b="0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2025</a:t>
            </a:r>
          </a:p>
        </p:txBody>
      </p:sp>
    </p:spTree>
    <p:extLst>
      <p:ext uri="{BB962C8B-B14F-4D97-AF65-F5344CB8AC3E}">
        <p14:creationId xmlns:p14="http://schemas.microsoft.com/office/powerpoint/2010/main" val="1822393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5"/>
              </a:rPr>
              <a:t>www.foodafactoflife.org.uk</a:t>
            </a:r>
            <a:r>
              <a:rPr lang="en-US" sz="900" b="0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2025</a:t>
            </a:r>
          </a:p>
        </p:txBody>
      </p:sp>
    </p:spTree>
    <p:extLst>
      <p:ext uri="{BB962C8B-B14F-4D97-AF65-F5344CB8AC3E}">
        <p14:creationId xmlns:p14="http://schemas.microsoft.com/office/powerpoint/2010/main" val="1788143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 b="0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2025</a:t>
            </a:r>
          </a:p>
        </p:txBody>
      </p:sp>
    </p:spTree>
    <p:extLst>
      <p:ext uri="{BB962C8B-B14F-4D97-AF65-F5344CB8AC3E}">
        <p14:creationId xmlns:p14="http://schemas.microsoft.com/office/powerpoint/2010/main" val="2090495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    © Food – a fact of life 2025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-2" y="6539528"/>
            <a:ext cx="676101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recipe is from the original Licence to cook programme and is provided under the Open Government Licence. </a:t>
            </a:r>
          </a:p>
        </p:txBody>
      </p:sp>
    </p:spTree>
    <p:extLst>
      <p:ext uri="{BB962C8B-B14F-4D97-AF65-F5344CB8AC3E}">
        <p14:creationId xmlns:p14="http://schemas.microsoft.com/office/powerpoint/2010/main" val="3694338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view.officeapps.live.com/op/view.aspx?src=https%3A%2F%2Fwww.foodafactoflife.org.uk%2Fmedia%2Ff1wlal4o%2Fprinciples-pastry-making-ws-1114c2.docx&amp;wdOrigin=BROWSELINK" TargetMode="External"/><Relationship Id="rId2" Type="http://schemas.openxmlformats.org/officeDocument/2006/relationships/hyperlink" Target="https://view.officeapps.live.com/op/view.aspx?src=https%3A%2F%2Fwww.foodafactoflife.org.uk%2Fmedia%2Fw4qby25p%2Fprinciples-pastry-making-i-1114c2.docx&amp;wdOrigin=BROWSELINK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JPG"/><Relationship Id="rId4" Type="http://schemas.openxmlformats.org/officeDocument/2006/relationships/hyperlink" Target="https://www.foodafactoflife.org.uk/media/8045/year-9-lesson-plan-10.docx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hyperlink" Target="https://www.foodafactoflife.org.uk/whole-school/whole-school-approach/guidelines-for-school-education-resources-about-food/" TargetMode="Externa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microsoft.com/office/2018/10/relationships/comments" Target="../comments/modernComment_108_B8A2277C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oELTFsZ04DE" TargetMode="External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oELTFsZ04DE?feature=oembed" TargetMode="Externa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361E67-24C7-FDE5-0A9D-D482C76F73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30628-A9FA-3FD5-79DD-7FA5D52E59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2452" y="3531477"/>
            <a:ext cx="9144000" cy="733096"/>
          </a:xfrm>
        </p:spPr>
        <p:txBody>
          <a:bodyPr/>
          <a:lstStyle/>
          <a:p>
            <a:r>
              <a:rPr lang="en-US" dirty="0">
                <a:latin typeface="Arial"/>
                <a:cs typeface="Arial"/>
              </a:rPr>
              <a:t>Cheese and onion triangles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65306A-AAAA-737D-CE74-AE9E59A61F16}"/>
              </a:ext>
            </a:extLst>
          </p:cNvPr>
          <p:cNvSpPr txBox="1"/>
          <p:nvPr/>
        </p:nvSpPr>
        <p:spPr>
          <a:xfrm>
            <a:off x="1142452" y="4264573"/>
            <a:ext cx="3552378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Arial"/>
                <a:cs typeface="Arial"/>
              </a:rPr>
              <a:t>Complexity: low - medium</a:t>
            </a:r>
            <a:endParaRPr lang="en-GB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7867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031F1-B4EF-4BE2-152D-BC4D74CAA0E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latin typeface="Arial"/>
                <a:cs typeface="Arial"/>
              </a:rPr>
              <a:t>Food science </a:t>
            </a:r>
            <a:endParaRPr lang="en-GB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0B4C75C8-FD10-E46B-BB36-D6843E0999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9274" y="2309500"/>
            <a:ext cx="7162053" cy="3600000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/>
              <a:t>Shortening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The </a:t>
            </a:r>
            <a:r>
              <a:rPr lang="en-US" sz="2000" dirty="0" err="1"/>
              <a:t>shortcrust</a:t>
            </a:r>
            <a:r>
              <a:rPr lang="en-US" sz="2000" dirty="0"/>
              <a:t> pastry uses the rubbing-in method. </a:t>
            </a:r>
          </a:p>
          <a:p>
            <a:pPr marL="0" indent="0">
              <a:buNone/>
            </a:pPr>
            <a:r>
              <a:rPr lang="en-GB" sz="2000" dirty="0"/>
              <a:t>The fat coats the flour particles and prevents them from absorbing water. This reduces the gluten development, which would cause the dough to become elastic. </a:t>
            </a:r>
          </a:p>
          <a:p>
            <a:pPr marL="0" indent="0">
              <a:buNone/>
            </a:pPr>
            <a:r>
              <a:rPr lang="en-GB" sz="2000" dirty="0"/>
              <a:t>This results in a short, crumbly, melt in mouth shortcrust pastry.</a:t>
            </a:r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596323-775E-A140-F130-0D50F1F10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0256" y="2645283"/>
            <a:ext cx="2986849" cy="1990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5153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2DA618-1CDD-1725-AFBF-8C9D764F6E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E3232C1-A2C9-E67A-8053-FA780B5DEAE7}"/>
              </a:ext>
            </a:extLst>
          </p:cNvPr>
          <p:cNvSpPr/>
          <p:nvPr/>
        </p:nvSpPr>
        <p:spPr>
          <a:xfrm>
            <a:off x="995828" y="2120715"/>
            <a:ext cx="6455295" cy="2610773"/>
          </a:xfrm>
          <a:prstGeom prst="rect">
            <a:avLst/>
          </a:prstGeom>
          <a:solidFill>
            <a:srgbClr val="D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0C00B9-80AA-A91E-3A14-233E11349D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5829" y="1555463"/>
            <a:ext cx="9720000" cy="720000"/>
          </a:xfrm>
        </p:spPr>
        <p:txBody>
          <a:bodyPr/>
          <a:lstStyle/>
          <a:p>
            <a:r>
              <a:rPr lang="en-US"/>
              <a:t>Top tips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5AD2C3-3977-79F4-7A2B-483785D1D744}"/>
              </a:ext>
            </a:extLst>
          </p:cNvPr>
          <p:cNvSpPr txBox="1"/>
          <p:nvPr/>
        </p:nvSpPr>
        <p:spPr>
          <a:xfrm>
            <a:off x="1275347" y="2249332"/>
            <a:ext cx="6064567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Turn up the flavour: Add spices and herbs for different flavour combinations.  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Focus on fibre: Replace half the flour with wholemeal.  Remember to use a little more water.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The triangles can also be baked in an air fryer at 180°C for 15 minutes.</a:t>
            </a:r>
          </a:p>
        </p:txBody>
      </p:sp>
      <p:pic>
        <p:nvPicPr>
          <p:cNvPr id="3" name="Picture 2" descr="A group of spices and herbs&#10;&#10;AI-generated content may be incorrect.">
            <a:extLst>
              <a:ext uri="{FF2B5EF4-FFF2-40B4-BE49-F238E27FC236}">
                <a16:creationId xmlns:a16="http://schemas.microsoft.com/office/drawing/2014/main" id="{E2779254-D730-F3A6-1EC6-76DB84119F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1433" y="1795862"/>
            <a:ext cx="2908030" cy="1939656"/>
          </a:xfrm>
          <a:prstGeom prst="rect">
            <a:avLst/>
          </a:prstGeom>
        </p:spPr>
      </p:pic>
      <p:pic>
        <p:nvPicPr>
          <p:cNvPr id="6" name="Picture 5" descr="A black deep fryer with a handle&#10;&#10;AI-generated content may be incorrect.">
            <a:extLst>
              <a:ext uri="{FF2B5EF4-FFF2-40B4-BE49-F238E27FC236}">
                <a16:creationId xmlns:a16="http://schemas.microsoft.com/office/drawing/2014/main" id="{9FFD26EC-7444-61CD-936E-D0CC928E29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4170" y="3894773"/>
            <a:ext cx="2602556" cy="2541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2041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5933C2-42D4-1D20-D200-78AF168B3C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53B68CA-8205-DA02-5A5C-7C9E45B6F697}"/>
              </a:ext>
            </a:extLst>
          </p:cNvPr>
          <p:cNvSpPr txBox="1"/>
          <p:nvPr/>
        </p:nvSpPr>
        <p:spPr>
          <a:xfrm>
            <a:off x="613741" y="1206813"/>
            <a:ext cx="6097656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400" b="1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Plenary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AC87A6-E866-FBFD-A135-91FD4B348EFE}"/>
              </a:ext>
            </a:extLst>
          </p:cNvPr>
          <p:cNvSpPr txBox="1"/>
          <p:nvPr/>
        </p:nvSpPr>
        <p:spPr>
          <a:xfrm>
            <a:off x="753762" y="2150076"/>
            <a:ext cx="91810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List five top tips for creating the perfect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shortcrust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pastry.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Explain to a friend the food science term “shortening”, remember to use key terms in your explanation.</a:t>
            </a:r>
          </a:p>
        </p:txBody>
      </p:sp>
    </p:spTree>
    <p:extLst>
      <p:ext uri="{BB962C8B-B14F-4D97-AF65-F5344CB8AC3E}">
        <p14:creationId xmlns:p14="http://schemas.microsoft.com/office/powerpoint/2010/main" val="35000692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B149AD-7307-DEE4-28E8-5FF34711B4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79A7BD4-DDDE-B569-AF72-46D1D3AEF876}"/>
              </a:ext>
            </a:extLst>
          </p:cNvPr>
          <p:cNvSpPr txBox="1"/>
          <p:nvPr/>
        </p:nvSpPr>
        <p:spPr>
          <a:xfrm>
            <a:off x="613741" y="1206813"/>
            <a:ext cx="6097656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400" b="1" dirty="0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 responses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63533B-322A-36E3-C27F-D91A7655D209}"/>
              </a:ext>
            </a:extLst>
          </p:cNvPr>
          <p:cNvSpPr txBox="1"/>
          <p:nvPr/>
        </p:nvSpPr>
        <p:spPr>
          <a:xfrm>
            <a:off x="613741" y="1822366"/>
            <a:ext cx="1079499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1. List five top tips for creating the perfect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shortcrust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pastry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i="1" dirty="0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the fingertips as this is the coldest part of the hands and will prevent fat from melting.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i="1" dirty="0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Keep fat as cold as possible.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i="1" dirty="0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block fat.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i="1" dirty="0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Don’t over rub the fat, it should be rubbed-in until it resembles breadcrumbs.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i="1" dirty="0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Don’t overwork the dough as this will develop gluten.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2. Explain to a friend the food science term “shortening”, remember to use key terms in your explanation.</a:t>
            </a:r>
          </a:p>
          <a:p>
            <a:pPr lvl="1"/>
            <a:r>
              <a:rPr lang="en-GB" sz="2000" b="1" i="1" dirty="0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During rubbing-in, the fat coats the flour particles and prevents them from absorbing water. This reduces the gluten development, which would cause the dough to become elastic. </a:t>
            </a:r>
          </a:p>
          <a:p>
            <a:pPr lvl="1"/>
            <a:r>
              <a:rPr lang="en-GB" sz="2000" b="1" i="1" dirty="0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results in a short, crumbly, melt in mouth shortcrust pastry.</a:t>
            </a:r>
            <a:endParaRPr lang="en-US" sz="2000" b="1" i="1" dirty="0">
              <a:solidFill>
                <a:srgbClr val="79AA4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7386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C6444E-E89D-8324-EAC5-E0BE351DD0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602B9-C56B-4ADE-964B-1A242BCDDC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latin typeface="Arial"/>
                <a:cs typeface="Arial"/>
              </a:rPr>
              <a:t>Looking for more…  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7B4259-7C19-D3B1-964E-0FEA3F6242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5949981" cy="3600000"/>
          </a:xfrm>
        </p:spPr>
        <p:txBody>
          <a:bodyPr/>
          <a:lstStyle/>
          <a:p>
            <a:pPr marL="0" indent="0">
              <a:buNone/>
            </a:pPr>
            <a:r>
              <a:rPr lang="en-GB" sz="2000" dirty="0">
                <a:cs typeface="Arial"/>
              </a:rPr>
              <a:t>Check out </a:t>
            </a:r>
            <a:r>
              <a:rPr lang="en-GB" sz="2000" dirty="0">
                <a:cs typeface="Arial"/>
                <a:hlinkClick r:id="rId2"/>
              </a:rPr>
              <a:t>our principles of pastry making guide </a:t>
            </a:r>
            <a:r>
              <a:rPr lang="en-GB" sz="2000" dirty="0">
                <a:cs typeface="Arial"/>
              </a:rPr>
              <a:t>to guide your pupils in making their pastry.  Use our </a:t>
            </a:r>
            <a:r>
              <a:rPr lang="en-GB" sz="2000" dirty="0">
                <a:cs typeface="Arial"/>
                <a:hlinkClick r:id="rId3"/>
              </a:rPr>
              <a:t>pastry making worksheet </a:t>
            </a:r>
            <a:r>
              <a:rPr lang="en-GB" sz="2000" dirty="0">
                <a:cs typeface="Arial"/>
              </a:rPr>
              <a:t>to assess their knowledge.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70BB35-D1A2-CEDA-ECB4-33E29CCD08FE}"/>
              </a:ext>
            </a:extLst>
          </p:cNvPr>
          <p:cNvSpPr txBox="1"/>
          <p:nvPr/>
        </p:nvSpPr>
        <p:spPr>
          <a:xfrm>
            <a:off x="1091215" y="4371092"/>
            <a:ext cx="63001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Challenge your pupils to develop their pastry making skills and make a savoury tart. Use this lesson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plan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and recipe to support. </a:t>
            </a:r>
          </a:p>
        </p:txBody>
      </p:sp>
      <p:pic>
        <p:nvPicPr>
          <p:cNvPr id="5" name="Picture 4" descr="A plate of food and a bowl of salad&#10;&#10;AI-generated content may be incorrect.">
            <a:extLst>
              <a:ext uri="{FF2B5EF4-FFF2-40B4-BE49-F238E27FC236}">
                <a16:creationId xmlns:a16="http://schemas.microsoft.com/office/drawing/2014/main" id="{63F2A4B6-1DA3-1241-3583-28608E854B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1405" y="2516338"/>
            <a:ext cx="3156938" cy="277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275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8FAC70-8263-E2AB-26E6-803126ABD2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D524F-8820-D3BD-7500-A29D8E180E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8273" y="1105826"/>
            <a:ext cx="9720000" cy="720000"/>
          </a:xfrm>
        </p:spPr>
        <p:txBody>
          <a:bodyPr/>
          <a:lstStyle/>
          <a:p>
            <a:r>
              <a:rPr lang="en-GB" sz="4400" dirty="0">
                <a:latin typeface="Arial"/>
                <a:cs typeface="Arial"/>
              </a:rPr>
              <a:t>Cheese and onion triangles  </a:t>
            </a:r>
            <a:endParaRPr lang="en-GB" sz="4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B9E695-CC19-7755-6FEB-F30ED91C90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35046" y="5000999"/>
            <a:ext cx="5921907" cy="1173594"/>
          </a:xfrm>
        </p:spPr>
        <p:txBody>
          <a:bodyPr/>
          <a:lstStyle/>
          <a:p>
            <a:pPr marL="0" indent="0" algn="ctr">
              <a:buNone/>
            </a:pPr>
            <a:r>
              <a:rPr lang="en-GB" sz="3600" dirty="0"/>
              <a:t>For further information, go to:</a:t>
            </a:r>
          </a:p>
          <a:p>
            <a:pPr marL="0" indent="0" algn="ctr">
              <a:buNone/>
            </a:pPr>
            <a:r>
              <a:rPr lang="en-GB" sz="3600" dirty="0"/>
              <a:t>www.foodafactoflife.org.uk</a:t>
            </a:r>
          </a:p>
          <a:p>
            <a:pPr marL="0" indent="0">
              <a:buNone/>
            </a:pPr>
            <a:endParaRPr lang="en-GB" sz="2000" dirty="0">
              <a:cs typeface="Arial"/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967AF27E-4D77-18BD-6419-362D18DF3F2E}"/>
              </a:ext>
            </a:extLst>
          </p:cNvPr>
          <p:cNvSpPr txBox="1"/>
          <p:nvPr/>
        </p:nvSpPr>
        <p:spPr>
          <a:xfrm>
            <a:off x="119743" y="6457472"/>
            <a:ext cx="99043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This resource meets the</a:t>
            </a: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b="1" i="1" u="sng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Guidelines for producers and users of school education resources about food</a:t>
            </a:r>
            <a:r>
              <a:rPr lang="en-GB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A plate of food and a bowl of salad&#10;&#10;AI-generated content may be incorrect.">
            <a:extLst>
              <a:ext uri="{FF2B5EF4-FFF2-40B4-BE49-F238E27FC236}">
                <a16:creationId xmlns:a16="http://schemas.microsoft.com/office/drawing/2014/main" id="{12C23F06-710F-AD94-CADE-C3FC1DFEBD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39" y="1902083"/>
            <a:ext cx="3200320" cy="281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1565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late of food and a bowl of salad&#10;&#10;AI-generated content may be incorrect.">
            <a:extLst>
              <a:ext uri="{FF2B5EF4-FFF2-40B4-BE49-F238E27FC236}">
                <a16:creationId xmlns:a16="http://schemas.microsoft.com/office/drawing/2014/main" id="{1743A227-4187-F5CC-24E4-828E17A900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4757" y="1904995"/>
            <a:ext cx="3768100" cy="36499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729C21-6982-6A4B-B1AA-61A6FF728119}"/>
              </a:ext>
            </a:extLst>
          </p:cNvPr>
          <p:cNvSpPr>
            <a:spLocks noGrp="1"/>
          </p:cNvSpPr>
          <p:nvPr/>
        </p:nvSpPr>
        <p:spPr>
          <a:xfrm>
            <a:off x="1052857" y="1352131"/>
            <a:ext cx="9720000" cy="720000"/>
          </a:xfrm>
          <a:prstGeom prst="rect">
            <a:avLst/>
          </a:prstGeom>
        </p:spPr>
        <p:txBody>
          <a:bodyPr lIns="0" tIns="0" rIns="0" bIns="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rgbClr val="79AA4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GB" dirty="0">
                <a:latin typeface="Arial"/>
                <a:cs typeface="Arial"/>
              </a:rPr>
              <a:t>Nutritional analysis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2F7D5A-E5A5-D793-A4D1-95EA9C974938}"/>
              </a:ext>
            </a:extLst>
          </p:cNvPr>
          <p:cNvSpPr txBox="1"/>
          <p:nvPr/>
        </p:nvSpPr>
        <p:spPr>
          <a:xfrm>
            <a:off x="8284650" y="5554899"/>
            <a:ext cx="20356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Serves 4</a:t>
            </a:r>
          </a:p>
        </p:txBody>
      </p:sp>
      <p:pic>
        <p:nvPicPr>
          <p:cNvPr id="7" name="Picture 6" descr="A close-up of a label&#10;&#10;AI-generated content may be incorrect.">
            <a:extLst>
              <a:ext uri="{FF2B5EF4-FFF2-40B4-BE49-F238E27FC236}">
                <a16:creationId xmlns:a16="http://schemas.microsoft.com/office/drawing/2014/main" id="{B78C4FF2-576F-ABDD-EED3-D448DC3818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7863" y="2283060"/>
            <a:ext cx="5211471" cy="2791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5526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12213-7B63-B24D-8D2F-78021A4CACA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latin typeface="Arial"/>
                <a:cs typeface="Arial"/>
              </a:rPr>
              <a:t>Starter activity</a:t>
            </a:r>
            <a:endParaRPr lang="en-GB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C3849577-BB90-7D41-27A9-211C33DB648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2000" dirty="0"/>
              <a:t>Name two food skills used to prepare fruit and veg safely.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/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Cheese and onion triangles use the rubbing-in method.  Name two other dishes that use the rubbing-in method.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4206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772A93-1130-AF5E-3066-2D6FF34655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469B6-5E67-07FF-7838-8339FB0407F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latin typeface="Arial"/>
                <a:cs typeface="Arial"/>
              </a:rPr>
              <a:t>Example responses</a:t>
            </a:r>
            <a:endParaRPr lang="en-GB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FE45F8FF-2F15-4893-2960-1A0AEB080F1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/>
              <a:t>1. Name two food skills used to prepare fruit and veg safely.</a:t>
            </a:r>
          </a:p>
          <a:p>
            <a:pPr marL="0" indent="0">
              <a:buNone/>
            </a:pPr>
            <a:endParaRPr lang="en-US" sz="2000" i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000" i="1" dirty="0">
                <a:solidFill>
                  <a:srgbClr val="FF0000"/>
                </a:solidFill>
                <a:latin typeface="Arial"/>
                <a:cs typeface="Arial"/>
              </a:rPr>
              <a:t>  </a:t>
            </a:r>
            <a:r>
              <a:rPr lang="en-US" sz="2000" b="1" i="1" dirty="0">
                <a:solidFill>
                  <a:srgbClr val="79AA41"/>
                </a:solidFill>
                <a:latin typeface="Arial"/>
                <a:cs typeface="Arial"/>
              </a:rPr>
              <a:t>Bridge hold                                                  Claw grip       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2. Cheese and onion triangles use the rubbing- in method.  Name two other dishes that use the rubbing-in method.</a:t>
            </a:r>
          </a:p>
          <a:p>
            <a:pPr marL="0" indent="0">
              <a:buNone/>
            </a:pPr>
            <a:r>
              <a:rPr lang="en-US" sz="2000" b="1" i="1" dirty="0">
                <a:solidFill>
                  <a:srgbClr val="79AA41"/>
                </a:solidFill>
              </a:rPr>
              <a:t>Crumble, scones, quiche, pies.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33D380-7A73-F67F-0941-DFB6DB00D4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2270" y="3005769"/>
            <a:ext cx="1858926" cy="12385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7FC070-F54B-E3BF-A307-1EB615E62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7470" y="3005769"/>
            <a:ext cx="1858926" cy="1238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354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640223" y="2283798"/>
            <a:ext cx="5750019" cy="3915947"/>
          </a:xfrm>
          <a:prstGeom prst="rect">
            <a:avLst/>
          </a:prstGeom>
          <a:solidFill>
            <a:srgbClr val="D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Ingredients (serves 4)</a:t>
            </a:r>
          </a:p>
        </p:txBody>
      </p:sp>
      <p:sp>
        <p:nvSpPr>
          <p:cNvPr id="14" name="Text Placeholder 1"/>
          <p:cNvSpPr txBox="1">
            <a:spLocks/>
          </p:cNvSpPr>
          <p:nvPr/>
        </p:nvSpPr>
        <p:spPr>
          <a:xfrm>
            <a:off x="5858485" y="2444207"/>
            <a:ext cx="4320000" cy="333970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50g reduced-fat cheddar cheese</a:t>
            </a:r>
            <a:endParaRPr lang="en-GB" sz="2000" dirty="0"/>
          </a:p>
          <a:p>
            <a:r>
              <a:rPr lang="en-US" sz="2000" dirty="0"/>
              <a:t>½ onion</a:t>
            </a:r>
            <a:endParaRPr lang="en-GB" sz="2000" dirty="0"/>
          </a:p>
          <a:p>
            <a:r>
              <a:rPr lang="en-US" sz="2000" dirty="0"/>
              <a:t>100g plain flour</a:t>
            </a:r>
            <a:endParaRPr lang="en-GB" sz="2000" dirty="0"/>
          </a:p>
          <a:p>
            <a:r>
              <a:rPr lang="en-US" sz="2000" dirty="0"/>
              <a:t>50g baking fat/block</a:t>
            </a:r>
            <a:endParaRPr lang="en-GB" sz="2000" dirty="0"/>
          </a:p>
          <a:p>
            <a:r>
              <a:rPr lang="en-US" sz="2000" dirty="0"/>
              <a:t>2–3 x 15ml spoons cold water</a:t>
            </a:r>
            <a:endParaRPr lang="en-GB" sz="2000" dirty="0"/>
          </a:p>
          <a:p>
            <a:r>
              <a:rPr lang="en-US" sz="2000" dirty="0"/>
              <a:t>1 egg (optional - milk can be used)</a:t>
            </a:r>
            <a:endParaRPr lang="en-GB" sz="2000" dirty="0"/>
          </a:p>
          <a:p>
            <a:pPr>
              <a:spcBef>
                <a:spcPct val="50000"/>
              </a:spcBef>
            </a:pP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A sign with text and symbols&#10;&#10;AI-generated content may be incorrect.">
            <a:extLst>
              <a:ext uri="{FF2B5EF4-FFF2-40B4-BE49-F238E27FC236}">
                <a16:creationId xmlns:a16="http://schemas.microsoft.com/office/drawing/2014/main" id="{EB96E4F8-1400-F548-954A-DBFF68D872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1446" y="4848691"/>
            <a:ext cx="2695575" cy="13430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485B16-E401-1D2E-DBAD-3A74C9CB360A}"/>
              </a:ext>
            </a:extLst>
          </p:cNvPr>
          <p:cNvSpPr txBox="1"/>
          <p:nvPr/>
        </p:nvSpPr>
        <p:spPr>
          <a:xfrm>
            <a:off x="5641093" y="5400459"/>
            <a:ext cx="3098418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b="1">
                <a:latin typeface="Arial"/>
                <a:cs typeface="Arial"/>
              </a:rPr>
              <a:t>Check for any food allergy, intolerance, special dietary requirement or religious/cultural reasons for not handling or eating the ingredients in this recipe.</a:t>
            </a:r>
          </a:p>
        </p:txBody>
      </p:sp>
      <p:pic>
        <p:nvPicPr>
          <p:cNvPr id="5" name="Picture 4" descr="A tray with ingredients on it&#10;&#10;AI-generated content may be incorrect.">
            <a:extLst>
              <a:ext uri="{FF2B5EF4-FFF2-40B4-BE49-F238E27FC236}">
                <a16:creationId xmlns:a16="http://schemas.microsoft.com/office/drawing/2014/main" id="{A0783331-2228-1CBC-E73F-5F90756181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2278" y="2294433"/>
            <a:ext cx="3812371" cy="387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5523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95999" y="2283798"/>
            <a:ext cx="5167357" cy="3887293"/>
          </a:xfrm>
          <a:prstGeom prst="rect">
            <a:avLst/>
          </a:prstGeom>
          <a:solidFill>
            <a:srgbClr val="D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3"/>
          </p:nvPr>
        </p:nvSpPr>
        <p:spPr>
          <a:xfrm>
            <a:off x="6249374" y="2519478"/>
            <a:ext cx="4320000" cy="3410810"/>
          </a:xfrm>
        </p:spPr>
        <p:txBody>
          <a:bodyPr>
            <a:normAutofit/>
          </a:bodyPr>
          <a:lstStyle/>
          <a:p>
            <a:r>
              <a:rPr lang="en-GB" sz="2000" dirty="0">
                <a:latin typeface="Arial"/>
                <a:cs typeface="Arial"/>
              </a:rPr>
              <a:t>Weighing scales</a:t>
            </a:r>
          </a:p>
          <a:p>
            <a:r>
              <a:rPr lang="en-GB" sz="2000" dirty="0">
                <a:latin typeface="Arial"/>
                <a:cs typeface="Arial"/>
              </a:rPr>
              <a:t>Chopping board </a:t>
            </a:r>
          </a:p>
          <a:p>
            <a:r>
              <a:rPr lang="en-GB" sz="2000" dirty="0">
                <a:latin typeface="Arial"/>
                <a:cs typeface="Arial"/>
              </a:rPr>
              <a:t>Grater </a:t>
            </a:r>
          </a:p>
          <a:p>
            <a:r>
              <a:rPr lang="en-GB" sz="2000" dirty="0">
                <a:latin typeface="Arial"/>
                <a:cs typeface="Arial"/>
              </a:rPr>
              <a:t>Sharp knife </a:t>
            </a:r>
          </a:p>
          <a:p>
            <a:r>
              <a:rPr lang="en-GB" sz="2000" dirty="0">
                <a:latin typeface="Arial"/>
                <a:cs typeface="Arial"/>
              </a:rPr>
              <a:t>Mixing bowl </a:t>
            </a:r>
          </a:p>
          <a:p>
            <a:r>
              <a:rPr lang="en-GB" sz="2000" dirty="0">
                <a:latin typeface="Arial"/>
                <a:cs typeface="Arial"/>
              </a:rPr>
              <a:t>Sieve </a:t>
            </a:r>
          </a:p>
          <a:p>
            <a:r>
              <a:rPr lang="en-GB" sz="2000" dirty="0">
                <a:latin typeface="Arial"/>
                <a:cs typeface="Arial"/>
              </a:rPr>
              <a:t>Measuring spoons</a:t>
            </a:r>
          </a:p>
          <a:p>
            <a:r>
              <a:rPr lang="en-GB" sz="2000" dirty="0">
                <a:latin typeface="Arial"/>
                <a:cs typeface="Arial"/>
              </a:rPr>
              <a:t>Palette knife</a:t>
            </a:r>
            <a:r>
              <a:rPr lang="en-GB" dirty="0">
                <a:latin typeface="Arial"/>
                <a:cs typeface="Arial"/>
              </a:rPr>
              <a:t> </a:t>
            </a:r>
          </a:p>
          <a:p>
            <a:endParaRPr lang="en-GB" sz="2000" dirty="0"/>
          </a:p>
          <a:p>
            <a:endParaRPr lang="en-GB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Equipment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0C5C05-3A00-5E5A-37F4-7201BF48590C}"/>
              </a:ext>
            </a:extLst>
          </p:cNvPr>
          <p:cNvSpPr txBox="1"/>
          <p:nvPr/>
        </p:nvSpPr>
        <p:spPr>
          <a:xfrm>
            <a:off x="8722818" y="2497775"/>
            <a:ext cx="6097978" cy="320600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4400" indent="-284400">
              <a:lnSpc>
                <a:spcPct val="90000"/>
              </a:lnSpc>
              <a:spcBef>
                <a:spcPts val="1000"/>
              </a:spcBef>
            </a:pPr>
            <a:r>
              <a:rPr lang="en-GB" sz="2000" dirty="0">
                <a:latin typeface="Arial"/>
                <a:cs typeface="Arial"/>
              </a:rPr>
              <a:t>Flour dredger </a:t>
            </a:r>
          </a:p>
          <a:p>
            <a:pPr marL="284400" indent="-284400">
              <a:lnSpc>
                <a:spcPct val="90000"/>
              </a:lnSpc>
              <a:spcBef>
                <a:spcPts val="1000"/>
              </a:spcBef>
            </a:pPr>
            <a:r>
              <a:rPr lang="en-GB" sz="2000" dirty="0">
                <a:latin typeface="Arial"/>
                <a:cs typeface="Arial"/>
              </a:rPr>
              <a:t>Rolling pin </a:t>
            </a:r>
          </a:p>
          <a:p>
            <a:pPr marL="284400" indent="-284400">
              <a:lnSpc>
                <a:spcPct val="90000"/>
              </a:lnSpc>
              <a:spcBef>
                <a:spcPts val="1000"/>
              </a:spcBef>
            </a:pPr>
            <a:r>
              <a:rPr lang="en-GB" sz="2000" dirty="0">
                <a:latin typeface="Arial"/>
                <a:cs typeface="Arial"/>
              </a:rPr>
              <a:t>Metal spoon</a:t>
            </a:r>
          </a:p>
          <a:p>
            <a:pPr marL="284400" indent="-284400">
              <a:lnSpc>
                <a:spcPct val="90000"/>
              </a:lnSpc>
              <a:spcBef>
                <a:spcPts val="1000"/>
              </a:spcBef>
            </a:pPr>
            <a:r>
              <a:rPr lang="en-GB" sz="2000" dirty="0">
                <a:latin typeface="Arial"/>
                <a:cs typeface="Arial"/>
              </a:rPr>
              <a:t>Fork</a:t>
            </a:r>
          </a:p>
          <a:p>
            <a:pPr marL="284400" indent="-284400">
              <a:lnSpc>
                <a:spcPct val="90000"/>
              </a:lnSpc>
              <a:spcBef>
                <a:spcPts val="1000"/>
              </a:spcBef>
            </a:pPr>
            <a:r>
              <a:rPr lang="en-GB" sz="2000" dirty="0">
                <a:latin typeface="Arial"/>
                <a:cs typeface="Arial"/>
              </a:rPr>
              <a:t>Small bowl </a:t>
            </a:r>
          </a:p>
          <a:p>
            <a:pPr marL="284400" indent="-284400">
              <a:lnSpc>
                <a:spcPct val="90000"/>
              </a:lnSpc>
              <a:spcBef>
                <a:spcPts val="1000"/>
              </a:spcBef>
            </a:pPr>
            <a:r>
              <a:rPr lang="en-GB" sz="2000" dirty="0">
                <a:latin typeface="Arial"/>
                <a:cs typeface="Arial"/>
              </a:rPr>
              <a:t>Pastry brush  </a:t>
            </a:r>
          </a:p>
          <a:p>
            <a:pPr marL="284400" indent="-284400">
              <a:lnSpc>
                <a:spcPct val="90000"/>
              </a:lnSpc>
              <a:spcBef>
                <a:spcPts val="1000"/>
              </a:spcBef>
            </a:pPr>
            <a:r>
              <a:rPr lang="en-GB" sz="2000" dirty="0">
                <a:latin typeface="Arial"/>
                <a:cs typeface="Arial"/>
              </a:rPr>
              <a:t>Baking tray </a:t>
            </a:r>
          </a:p>
          <a:p>
            <a:pPr marL="284400" indent="-284400">
              <a:lnSpc>
                <a:spcPct val="90000"/>
              </a:lnSpc>
              <a:spcBef>
                <a:spcPts val="1000"/>
              </a:spcBef>
            </a:pPr>
            <a:r>
              <a:rPr lang="en-GB" sz="2000" dirty="0">
                <a:latin typeface="Arial"/>
                <a:cs typeface="Arial"/>
              </a:rPr>
              <a:t>Cooling rack   </a:t>
            </a:r>
          </a:p>
        </p:txBody>
      </p:sp>
      <p:pic>
        <p:nvPicPr>
          <p:cNvPr id="6" name="Picture 5" descr="A kitchen utensils on a scale&#10;&#10;AI-generated content may be incorrect.">
            <a:extLst>
              <a:ext uri="{FF2B5EF4-FFF2-40B4-BE49-F238E27FC236}">
                <a16:creationId xmlns:a16="http://schemas.microsoft.com/office/drawing/2014/main" id="{23CE25F1-515B-70D4-9495-3A8524DA996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820" t="10017" r="33545" b="10016"/>
          <a:stretch>
            <a:fillRect/>
          </a:stretch>
        </p:blipFill>
        <p:spPr>
          <a:xfrm>
            <a:off x="1984256" y="2283798"/>
            <a:ext cx="3093929" cy="3872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63468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694038" y="1916600"/>
            <a:ext cx="5315519" cy="4309902"/>
          </a:xfrm>
          <a:prstGeom prst="rect">
            <a:avLst/>
          </a:prstGeom>
          <a:solidFill>
            <a:srgbClr val="D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750" indent="-285750" algn="ctr">
              <a:buFont typeface="Arial"/>
              <a:buChar char="•"/>
            </a:pPr>
            <a:endParaRPr lang="en-US">
              <a:solidFill>
                <a:schemeClr val="bg1"/>
              </a:solidFill>
              <a:ea typeface="Calibri" panose="020F0502020204030204"/>
              <a:cs typeface="Calibri" panose="020F0502020204030204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95829" y="1362771"/>
            <a:ext cx="9720000" cy="720000"/>
          </a:xfrm>
          <a:prstGeom prst="rect">
            <a:avLst/>
          </a:prstGeom>
        </p:spPr>
        <p:txBody>
          <a:bodyPr lIns="0" tIns="0" rIns="0" bIns="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rgbClr val="79AA4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Food skills</a:t>
            </a:r>
          </a:p>
          <a:p>
            <a:endParaRPr lang="en-US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5949871" y="2101964"/>
            <a:ext cx="4371715" cy="3600000"/>
          </a:xfrm>
          <a:prstGeom prst="rect">
            <a:avLst/>
          </a:prstGeom>
        </p:spPr>
        <p:txBody>
          <a:bodyPr lIns="0" tIns="0" rIns="0" bIns="0" numCol="1" anchor="t"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90000"/>
              <a:buFont typeface="Arial" charset="0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dirty="0"/>
              <a:t>Weigh</a:t>
            </a:r>
          </a:p>
          <a:p>
            <a:pPr marL="0" indent="0">
              <a:buNone/>
            </a:pPr>
            <a:r>
              <a:rPr lang="en-GB" sz="2000" dirty="0"/>
              <a:t>Measure</a:t>
            </a:r>
          </a:p>
          <a:p>
            <a:pPr marL="0" indent="0">
              <a:buNone/>
            </a:pPr>
            <a:r>
              <a:rPr lang="en-GB" sz="2000" dirty="0"/>
              <a:t>Grate</a:t>
            </a:r>
          </a:p>
          <a:p>
            <a:pPr marL="0" indent="0">
              <a:buNone/>
            </a:pPr>
            <a:r>
              <a:rPr lang="en-GB" sz="2000" dirty="0"/>
              <a:t>Peel </a:t>
            </a:r>
          </a:p>
          <a:p>
            <a:pPr marL="0" indent="0">
              <a:buNone/>
            </a:pPr>
            <a:r>
              <a:rPr lang="en-GB" sz="2000" dirty="0"/>
              <a:t>Cut</a:t>
            </a:r>
          </a:p>
          <a:p>
            <a:pPr marL="0" indent="0">
              <a:buNone/>
            </a:pPr>
            <a:r>
              <a:rPr lang="en-GB" sz="2000" dirty="0"/>
              <a:t>Chop</a:t>
            </a:r>
          </a:p>
          <a:p>
            <a:pPr marL="0" indent="0">
              <a:buNone/>
            </a:pPr>
            <a:r>
              <a:rPr lang="en-GB" sz="2000" dirty="0"/>
              <a:t>Slice</a:t>
            </a:r>
          </a:p>
          <a:p>
            <a:pPr marL="0" indent="0">
              <a:buNone/>
            </a:pPr>
            <a:endParaRPr lang="en-GB" sz="2000" dirty="0"/>
          </a:p>
          <a:p>
            <a:pPr lvl="0"/>
            <a:endParaRPr lang="en-GB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25659F-842C-8D50-5D74-551976692F7F}"/>
              </a:ext>
            </a:extLst>
          </p:cNvPr>
          <p:cNvSpPr txBox="1"/>
          <p:nvPr/>
        </p:nvSpPr>
        <p:spPr>
          <a:xfrm>
            <a:off x="8228462" y="2012252"/>
            <a:ext cx="2743200" cy="320600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Sift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Mix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Stir and combine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Rub-in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Roll out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Form and shape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Portion/ divide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Bake</a:t>
            </a:r>
          </a:p>
        </p:txBody>
      </p:sp>
      <p:pic>
        <p:nvPicPr>
          <p:cNvPr id="3" name="Picture 2" descr="A black video camera with a play button&#10;&#10;AI-generated content may be incorrect.">
            <a:hlinkClick r:id="rId3"/>
            <a:extLst>
              <a:ext uri="{FF2B5EF4-FFF2-40B4-BE49-F238E27FC236}">
                <a16:creationId xmlns:a16="http://schemas.microsoft.com/office/drawing/2014/main" id="{9BD5D3EA-6DDB-8218-72C0-4402FFF6AC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833" y="3901964"/>
            <a:ext cx="867994" cy="8679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4FE5F5-AC05-B715-F716-8B917FFA9135}"/>
              </a:ext>
            </a:extLst>
          </p:cNvPr>
          <p:cNvSpPr txBox="1"/>
          <p:nvPr/>
        </p:nvSpPr>
        <p:spPr>
          <a:xfrm>
            <a:off x="848851" y="4163457"/>
            <a:ext cx="36730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Click below to see forming the dough</a:t>
            </a:r>
          </a:p>
        </p:txBody>
      </p:sp>
      <p:pic>
        <p:nvPicPr>
          <p:cNvPr id="9" name="Picture 3" descr="DSC01520">
            <a:extLst>
              <a:ext uri="{FF2B5EF4-FFF2-40B4-BE49-F238E27FC236}">
                <a16:creationId xmlns:a16="http://schemas.microsoft.com/office/drawing/2014/main" id="{E92CDF71-B8B8-59C4-703D-1E368D25A8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828" y="2034826"/>
            <a:ext cx="2723555" cy="2042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nline Media 7" title="Forming a Dough">
            <a:hlinkClick r:id="" action="ppaction://media"/>
            <a:extLst>
              <a:ext uri="{FF2B5EF4-FFF2-40B4-BE49-F238E27FC236}">
                <a16:creationId xmlns:a16="http://schemas.microsoft.com/office/drawing/2014/main" id="{1F2C3B47-3157-0374-62ED-627F297EF1E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995828" y="4927943"/>
            <a:ext cx="2729320" cy="179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921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BE2690-5B02-89CB-91D1-7E97318AEF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9DA8069-8F40-AE7E-FCD4-15C2F93B0CE3}"/>
              </a:ext>
            </a:extLst>
          </p:cNvPr>
          <p:cNvSpPr txBox="1"/>
          <p:nvPr/>
        </p:nvSpPr>
        <p:spPr>
          <a:xfrm>
            <a:off x="613741" y="1206813"/>
            <a:ext cx="6097656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400" b="1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0D08E6-6DF1-1204-0A1E-B892E6C30218}"/>
              </a:ext>
            </a:extLst>
          </p:cNvPr>
          <p:cNvSpPr txBox="1"/>
          <p:nvPr/>
        </p:nvSpPr>
        <p:spPr>
          <a:xfrm>
            <a:off x="613741" y="1822366"/>
            <a:ext cx="8152571" cy="452431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Preheat the oven to 180°C or gas mark 4.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Grease or line the baking tray.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Prepare the cheese and onion filling:</a:t>
            </a:r>
          </a:p>
          <a:p>
            <a:pPr marL="648000" lvl="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grate the cheese;</a:t>
            </a:r>
          </a:p>
          <a:p>
            <a:pPr marL="648000" lvl="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peel and dice the onion;</a:t>
            </a:r>
          </a:p>
          <a:p>
            <a:pPr marL="648000" lvl="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mix the cheese and onion together in a small bowl.</a:t>
            </a:r>
          </a:p>
          <a:p>
            <a:pPr lvl="0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4. Make the shortcrust pastry:</a:t>
            </a:r>
          </a:p>
          <a:p>
            <a:pPr marL="648000" lvl="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sift the flour into the bowl;</a:t>
            </a:r>
          </a:p>
          <a:p>
            <a:pPr marL="648000" lvl="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rub the fat into the flour, using your fingertips, until it resembles breadcrumbs;</a:t>
            </a:r>
          </a:p>
          <a:p>
            <a:pPr marL="648000" lvl="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add the cold water and mix together;</a:t>
            </a:r>
          </a:p>
          <a:p>
            <a:pPr marL="648000" lvl="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mix to form a firm, smooth dough.</a:t>
            </a:r>
          </a:p>
          <a:p>
            <a:pPr marL="457200" indent="-457200">
              <a:buAutoNum type="arabicPeriod"/>
            </a:pPr>
            <a:endParaRPr lang="en-GB" sz="2400" dirty="0">
              <a:latin typeface="Arial"/>
              <a:ea typeface="MS Mincho"/>
              <a:cs typeface="Arial"/>
            </a:endParaRPr>
          </a:p>
          <a:p>
            <a:pPr lvl="1"/>
            <a:endParaRPr lang="en-GB" sz="2400" dirty="0">
              <a:effectLst/>
              <a:latin typeface="Arial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8" name="Picture 7" descr="A plate of pastries on a blue background&#10;&#10;AI-generated content may be incorrect.">
            <a:extLst>
              <a:ext uri="{FF2B5EF4-FFF2-40B4-BE49-F238E27FC236}">
                <a16:creationId xmlns:a16="http://schemas.microsoft.com/office/drawing/2014/main" id="{568908EC-7542-5042-FD20-2B2EED8309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6312" y="2723241"/>
            <a:ext cx="3222856" cy="1935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3317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9CF1F8-4992-AEA4-44B6-35625F5732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082573F-DE8A-2A2E-8A85-3E2B50248594}"/>
              </a:ext>
            </a:extLst>
          </p:cNvPr>
          <p:cNvSpPr txBox="1"/>
          <p:nvPr/>
        </p:nvSpPr>
        <p:spPr>
          <a:xfrm>
            <a:off x="613741" y="1206813"/>
            <a:ext cx="6097656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400" b="1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37D08B-A598-47EB-43BE-C405CD4CCEE5}"/>
              </a:ext>
            </a:extLst>
          </p:cNvPr>
          <p:cNvSpPr txBox="1"/>
          <p:nvPr/>
        </p:nvSpPr>
        <p:spPr>
          <a:xfrm>
            <a:off x="613740" y="2103066"/>
            <a:ext cx="8370103" cy="34778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5. Roll out the pastry into a square, on a floured surface.</a:t>
            </a:r>
          </a:p>
          <a:p>
            <a:pPr lvl="0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6. Cut the square into quarters using the palette knife.</a:t>
            </a:r>
          </a:p>
          <a:p>
            <a:pPr lvl="0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7. Spoon a quarter of the cheese and onion filling in the middle of the square.</a:t>
            </a:r>
          </a:p>
          <a:p>
            <a:pPr lvl="0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8. Break the egg into a small bowl and beat with a fork, brush the edges of the pastry with beaten egg.</a:t>
            </a:r>
          </a:p>
          <a:p>
            <a:pPr lvl="0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9. Fold over to make a triangle and pinch the edges together all the way along using the edge of a fork. </a:t>
            </a:r>
          </a:p>
          <a:p>
            <a:pPr lvl="0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10. Glaze the top of the triangle with the leftover egg or milk. </a:t>
            </a:r>
          </a:p>
          <a:p>
            <a:pPr lvl="0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11. Transfer the triangles onto the baking tray.</a:t>
            </a:r>
          </a:p>
          <a:p>
            <a:pPr lvl="0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12. Bake for 20 minutes, until golden brown.</a:t>
            </a:r>
          </a:p>
        </p:txBody>
      </p:sp>
      <p:pic>
        <p:nvPicPr>
          <p:cNvPr id="3" name="Picture 2" descr="A plate of food and a bowl of salad&#10;&#10;AI-generated content may be incorrect.">
            <a:extLst>
              <a:ext uri="{FF2B5EF4-FFF2-40B4-BE49-F238E27FC236}">
                <a16:creationId xmlns:a16="http://schemas.microsoft.com/office/drawing/2014/main" id="{6D117DE2-6FBC-79E8-A881-D73A7BB7CD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9344" y="2703824"/>
            <a:ext cx="2567690" cy="2491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3468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c7d02dd-d8f6-4ac9-bd74-b11e6dbbf829">
      <Terms xmlns="http://schemas.microsoft.com/office/infopath/2007/PartnerControls"/>
    </lcf76f155ced4ddcb4097134ff3c332f>
    <TaxCatchAll xmlns="e23bd75c-2c0f-42ec-881a-8c8145746009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BB7717B116CB0458FBBE0A0DE0182DD" ma:contentTypeVersion="13" ma:contentTypeDescription="Create a new document." ma:contentTypeScope="" ma:versionID="137b2bab820a419a40b4603ae7abae1c">
  <xsd:schema xmlns:xsd="http://www.w3.org/2001/XMLSchema" xmlns:xs="http://www.w3.org/2001/XMLSchema" xmlns:p="http://schemas.microsoft.com/office/2006/metadata/properties" xmlns:ns2="4c7d02dd-d8f6-4ac9-bd74-b11e6dbbf829" xmlns:ns3="e23bd75c-2c0f-42ec-881a-8c8145746009" targetNamespace="http://schemas.microsoft.com/office/2006/metadata/properties" ma:root="true" ma:fieldsID="2fd01da5dc91ffbe40dbb14f60d4d2be" ns2:_="" ns3:_="">
    <xsd:import namespace="4c7d02dd-d8f6-4ac9-bd74-b11e6dbbf829"/>
    <xsd:import namespace="e23bd75c-2c0f-42ec-881a-8c814574600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7d02dd-d8f6-4ac9-bd74-b11e6dbbf82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a407c16c-d400-4155-af4b-d0582c07d42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3bd75c-2c0f-42ec-881a-8c8145746009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bee8a2b1-86da-4118-9ec0-6d7b842742b1}" ma:internalName="TaxCatchAll" ma:showField="CatchAllData" ma:web="e23bd75c-2c0f-42ec-881a-8c814574600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974745D-7C89-4FB1-A7AF-996290F78AF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7C3F12C-5A70-43DB-AEFA-7D1E81371614}">
  <ds:schemaRefs>
    <ds:schemaRef ds:uri="4c7d02dd-d8f6-4ac9-bd74-b11e6dbbf829"/>
    <ds:schemaRef ds:uri="e23bd75c-2c0f-42ec-881a-8c814574600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9D72E48-F2CF-438C-BC87-B3E2F85E709B}">
  <ds:schemaRefs>
    <ds:schemaRef ds:uri="4c7d02dd-d8f6-4ac9-bd74-b11e6dbbf829"/>
    <ds:schemaRef ds:uri="e23bd75c-2c0f-42ec-881a-8c814574600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811</Words>
  <Application>Microsoft Office PowerPoint</Application>
  <PresentationFormat>Widescreen</PresentationFormat>
  <Paragraphs>115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Aptos</vt:lpstr>
      <vt:lpstr>Arial</vt:lpstr>
      <vt:lpstr>Calibri</vt:lpstr>
      <vt:lpstr>Office Theme</vt:lpstr>
      <vt:lpstr>Custom Design</vt:lpstr>
      <vt:lpstr>1_Custom Design</vt:lpstr>
      <vt:lpstr>3_Custom Design</vt:lpstr>
      <vt:lpstr>4_Custom Design</vt:lpstr>
      <vt:lpstr>2_Custom Design</vt:lpstr>
      <vt:lpstr>Cheese and onion triangles </vt:lpstr>
      <vt:lpstr>PowerPoint Presentation</vt:lpstr>
      <vt:lpstr>Starter activity</vt:lpstr>
      <vt:lpstr>Example responses</vt:lpstr>
      <vt:lpstr>Ingredients (serves 4)</vt:lpstr>
      <vt:lpstr>Equipment</vt:lpstr>
      <vt:lpstr>PowerPoint Presentation</vt:lpstr>
      <vt:lpstr>PowerPoint Presentation</vt:lpstr>
      <vt:lpstr>PowerPoint Presentation</vt:lpstr>
      <vt:lpstr>Food science </vt:lpstr>
      <vt:lpstr>Top tips</vt:lpstr>
      <vt:lpstr>PowerPoint Presentation</vt:lpstr>
      <vt:lpstr>PowerPoint Presentation</vt:lpstr>
      <vt:lpstr>Looking for more…  </vt:lpstr>
      <vt:lpstr>Cheese and onion triangles 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Glenn Carter</dc:creator>
  <cp:lastModifiedBy>Orla Condon</cp:lastModifiedBy>
  <cp:revision>13</cp:revision>
  <dcterms:created xsi:type="dcterms:W3CDTF">2018-10-10T09:22:08Z</dcterms:created>
  <dcterms:modified xsi:type="dcterms:W3CDTF">2025-08-26T14:25:46Z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0x0101008BB7717B116CB0458FBBE0A0DE0182DD</vt:lpwstr>
  </property>
  <property fmtid="{D5CDD505-2E9C-101B-9397-08002B2CF9AE}" pid="3" name="Order">
    <vt:r8>22600</vt:r8>
  </property>
  <property fmtid="{D5CDD505-2E9C-101B-9397-08002B2CF9AE}" pid="4" name="TriggerFlowInfo">
    <vt:lpwstr/>
  </property>
  <property fmtid="{D5CDD505-2E9C-101B-9397-08002B2CF9AE}" pid="5" name="ComplianceAssetId">
    <vt:lpwstr/>
  </property>
  <property fmtid="{D5CDD505-2E9C-101B-9397-08002B2CF9AE}" pid="6" name="_ExtendedDescription">
    <vt:lpwstr/>
  </property>
  <property fmtid="{D5CDD505-2E9C-101B-9397-08002B2CF9AE}" pid="7" name="MediaServiceImageTags">
    <vt:lpwstr/>
  </property>
</Properties>
</file>