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6E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2B5EFE-490E-4ECD-AF2E-D0CBEFC35E65}" v="6" dt="2022-02-05T14:29:08.0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131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Theobald" userId="e5e96d6a-dffb-4be3-a7c9-5724c0a71d0d" providerId="ADAL" clId="{C02B5EFE-490E-4ECD-AF2E-D0CBEFC35E65}"/>
    <pc:docChg chg="custSel delSld modSld">
      <pc:chgData name="Claire Theobald" userId="e5e96d6a-dffb-4be3-a7c9-5724c0a71d0d" providerId="ADAL" clId="{C02B5EFE-490E-4ECD-AF2E-D0CBEFC35E65}" dt="2022-02-09T10:00:59.001" v="83" actId="1076"/>
      <pc:docMkLst>
        <pc:docMk/>
      </pc:docMkLst>
      <pc:sldChg chg="addSp modSp mod">
        <pc:chgData name="Claire Theobald" userId="e5e96d6a-dffb-4be3-a7c9-5724c0a71d0d" providerId="ADAL" clId="{C02B5EFE-490E-4ECD-AF2E-D0CBEFC35E65}" dt="2022-02-09T10:00:59.001" v="83" actId="1076"/>
        <pc:sldMkLst>
          <pc:docMk/>
          <pc:sldMk cId="1963896472" sldId="256"/>
        </pc:sldMkLst>
        <pc:spChg chg="mod">
          <ac:chgData name="Claire Theobald" userId="e5e96d6a-dffb-4be3-a7c9-5724c0a71d0d" providerId="ADAL" clId="{C02B5EFE-490E-4ECD-AF2E-D0CBEFC35E65}" dt="2022-02-05T14:01:05.879" v="41" actId="1076"/>
          <ac:spMkLst>
            <pc:docMk/>
            <pc:sldMk cId="1963896472" sldId="256"/>
            <ac:spMk id="45" creationId="{00000000-0000-0000-0000-000000000000}"/>
          </ac:spMkLst>
        </pc:spChg>
        <pc:spChg chg="add mod">
          <ac:chgData name="Claire Theobald" userId="e5e96d6a-dffb-4be3-a7c9-5724c0a71d0d" providerId="ADAL" clId="{C02B5EFE-490E-4ECD-AF2E-D0CBEFC35E65}" dt="2022-02-09T09:46:43.916" v="75" actId="20577"/>
          <ac:spMkLst>
            <pc:docMk/>
            <pc:sldMk cId="1963896472" sldId="256"/>
            <ac:spMk id="73" creationId="{1B7A44FD-C034-4597-9AF7-922E5BCB101E}"/>
          </ac:spMkLst>
        </pc:spChg>
        <pc:spChg chg="mod">
          <ac:chgData name="Claire Theobald" userId="e5e96d6a-dffb-4be3-a7c9-5724c0a71d0d" providerId="ADAL" clId="{C02B5EFE-490E-4ECD-AF2E-D0CBEFC35E65}" dt="2022-02-05T14:27:38.365" v="63" actId="1076"/>
          <ac:spMkLst>
            <pc:docMk/>
            <pc:sldMk cId="1963896472" sldId="256"/>
            <ac:spMk id="82" creationId="{00000000-0000-0000-0000-000000000000}"/>
          </ac:spMkLst>
        </pc:spChg>
        <pc:spChg chg="mod">
          <ac:chgData name="Claire Theobald" userId="e5e96d6a-dffb-4be3-a7c9-5724c0a71d0d" providerId="ADAL" clId="{C02B5EFE-490E-4ECD-AF2E-D0CBEFC35E65}" dt="2022-02-05T14:00:59.629" v="40" actId="1076"/>
          <ac:spMkLst>
            <pc:docMk/>
            <pc:sldMk cId="1963896472" sldId="256"/>
            <ac:spMk id="374" creationId="{00000000-0000-0000-0000-000000000000}"/>
          </ac:spMkLst>
        </pc:spChg>
        <pc:spChg chg="mod">
          <ac:chgData name="Claire Theobald" userId="e5e96d6a-dffb-4be3-a7c9-5724c0a71d0d" providerId="ADAL" clId="{C02B5EFE-490E-4ECD-AF2E-D0CBEFC35E65}" dt="2022-02-05T14:00:50.614" v="38" actId="1076"/>
          <ac:spMkLst>
            <pc:docMk/>
            <pc:sldMk cId="1963896472" sldId="256"/>
            <ac:spMk id="375" creationId="{00000000-0000-0000-0000-000000000000}"/>
          </ac:spMkLst>
        </pc:spChg>
        <pc:grpChg chg="mod">
          <ac:chgData name="Claire Theobald" userId="e5e96d6a-dffb-4be3-a7c9-5724c0a71d0d" providerId="ADAL" clId="{C02B5EFE-490E-4ECD-AF2E-D0CBEFC35E65}" dt="2022-02-09T10:00:57.280" v="82" actId="1076"/>
          <ac:grpSpMkLst>
            <pc:docMk/>
            <pc:sldMk cId="1963896472" sldId="256"/>
            <ac:grpSpMk id="3" creationId="{00000000-0000-0000-0000-000000000000}"/>
          </ac:grpSpMkLst>
        </pc:grpChg>
        <pc:picChg chg="mod">
          <ac:chgData name="Claire Theobald" userId="e5e96d6a-dffb-4be3-a7c9-5724c0a71d0d" providerId="ADAL" clId="{C02B5EFE-490E-4ECD-AF2E-D0CBEFC35E65}" dt="2022-02-09T10:00:59.001" v="83" actId="1076"/>
          <ac:picMkLst>
            <pc:docMk/>
            <pc:sldMk cId="1963896472" sldId="256"/>
            <ac:picMk id="246" creationId="{00000000-0000-0000-0000-000000000000}"/>
          </ac:picMkLst>
        </pc:picChg>
      </pc:sldChg>
      <pc:sldChg chg="addSp delSp modSp mod">
        <pc:chgData name="Claire Theobald" userId="e5e96d6a-dffb-4be3-a7c9-5724c0a71d0d" providerId="ADAL" clId="{C02B5EFE-490E-4ECD-AF2E-D0CBEFC35E65}" dt="2022-02-09T09:46:49.315" v="79" actId="20577"/>
        <pc:sldMkLst>
          <pc:docMk/>
          <pc:sldMk cId="3565138904" sldId="257"/>
        </pc:sldMkLst>
        <pc:spChg chg="add mod">
          <ac:chgData name="Claire Theobald" userId="e5e96d6a-dffb-4be3-a7c9-5724c0a71d0d" providerId="ADAL" clId="{C02B5EFE-490E-4ECD-AF2E-D0CBEFC35E65}" dt="2022-02-05T14:01:27.327" v="46" actId="20577"/>
          <ac:spMkLst>
            <pc:docMk/>
            <pc:sldMk cId="3565138904" sldId="257"/>
            <ac:spMk id="73" creationId="{8CB82A6E-495D-4520-A479-934A8807B6EF}"/>
          </ac:spMkLst>
        </pc:spChg>
        <pc:spChg chg="add mod">
          <ac:chgData name="Claire Theobald" userId="e5e96d6a-dffb-4be3-a7c9-5724c0a71d0d" providerId="ADAL" clId="{C02B5EFE-490E-4ECD-AF2E-D0CBEFC35E65}" dt="2022-02-05T14:01:22.527" v="44"/>
          <ac:spMkLst>
            <pc:docMk/>
            <pc:sldMk cId="3565138904" sldId="257"/>
            <ac:spMk id="76" creationId="{FA253745-BC75-4B96-A1F3-8B343A4D11F5}"/>
          </ac:spMkLst>
        </pc:spChg>
        <pc:spChg chg="add mod">
          <ac:chgData name="Claire Theobald" userId="e5e96d6a-dffb-4be3-a7c9-5724c0a71d0d" providerId="ADAL" clId="{C02B5EFE-490E-4ECD-AF2E-D0CBEFC35E65}" dt="2022-02-09T09:46:49.315" v="79" actId="20577"/>
          <ac:spMkLst>
            <pc:docMk/>
            <pc:sldMk cId="3565138904" sldId="257"/>
            <ac:spMk id="77" creationId="{EED50CD6-0419-48D2-A6FB-A03A40CF5499}"/>
          </ac:spMkLst>
        </pc:spChg>
        <pc:spChg chg="del mod">
          <ac:chgData name="Claire Theobald" userId="e5e96d6a-dffb-4be3-a7c9-5724c0a71d0d" providerId="ADAL" clId="{C02B5EFE-490E-4ECD-AF2E-D0CBEFC35E65}" dt="2022-02-05T14:01:19.678" v="42" actId="478"/>
          <ac:spMkLst>
            <pc:docMk/>
            <pc:sldMk cId="3565138904" sldId="257"/>
            <ac:spMk id="374" creationId="{00000000-0000-0000-0000-000000000000}"/>
          </ac:spMkLst>
        </pc:spChg>
        <pc:spChg chg="del">
          <ac:chgData name="Claire Theobald" userId="e5e96d6a-dffb-4be3-a7c9-5724c0a71d0d" providerId="ADAL" clId="{C02B5EFE-490E-4ECD-AF2E-D0CBEFC35E65}" dt="2022-02-05T14:01:21.059" v="43" actId="478"/>
          <ac:spMkLst>
            <pc:docMk/>
            <pc:sldMk cId="3565138904" sldId="257"/>
            <ac:spMk id="375" creationId="{00000000-0000-0000-0000-000000000000}"/>
          </ac:spMkLst>
        </pc:spChg>
      </pc:sldChg>
      <pc:sldChg chg="addSp delSp modSp mod">
        <pc:chgData name="Claire Theobald" userId="e5e96d6a-dffb-4be3-a7c9-5724c0a71d0d" providerId="ADAL" clId="{C02B5EFE-490E-4ECD-AF2E-D0CBEFC35E65}" dt="2022-02-09T09:46:53.836" v="81" actId="20577"/>
        <pc:sldMkLst>
          <pc:docMk/>
          <pc:sldMk cId="245602219" sldId="258"/>
        </pc:sldMkLst>
        <pc:spChg chg="add mod">
          <ac:chgData name="Claire Theobald" userId="e5e96d6a-dffb-4be3-a7c9-5724c0a71d0d" providerId="ADAL" clId="{C02B5EFE-490E-4ECD-AF2E-D0CBEFC35E65}" dt="2022-02-05T14:02:17.999" v="58" actId="20577"/>
          <ac:spMkLst>
            <pc:docMk/>
            <pc:sldMk cId="245602219" sldId="258"/>
            <ac:spMk id="73" creationId="{F8751559-365F-42F9-B9E6-D30128B8E91B}"/>
          </ac:spMkLst>
        </pc:spChg>
        <pc:spChg chg="add mod">
          <ac:chgData name="Claire Theobald" userId="e5e96d6a-dffb-4be3-a7c9-5724c0a71d0d" providerId="ADAL" clId="{C02B5EFE-490E-4ECD-AF2E-D0CBEFC35E65}" dt="2022-02-05T14:02:12.677" v="54"/>
          <ac:spMkLst>
            <pc:docMk/>
            <pc:sldMk cId="245602219" sldId="258"/>
            <ac:spMk id="76" creationId="{63AB755A-7293-4E2A-AF77-66766C4C7812}"/>
          </ac:spMkLst>
        </pc:spChg>
        <pc:spChg chg="add mod">
          <ac:chgData name="Claire Theobald" userId="e5e96d6a-dffb-4be3-a7c9-5724c0a71d0d" providerId="ADAL" clId="{C02B5EFE-490E-4ECD-AF2E-D0CBEFC35E65}" dt="2022-02-09T09:46:53.836" v="81" actId="20577"/>
          <ac:spMkLst>
            <pc:docMk/>
            <pc:sldMk cId="245602219" sldId="258"/>
            <ac:spMk id="77" creationId="{E0AF1B67-0398-430B-AF0B-DF41AEF8A62A}"/>
          </ac:spMkLst>
        </pc:spChg>
        <pc:spChg chg="del">
          <ac:chgData name="Claire Theobald" userId="e5e96d6a-dffb-4be3-a7c9-5724c0a71d0d" providerId="ADAL" clId="{C02B5EFE-490E-4ECD-AF2E-D0CBEFC35E65}" dt="2022-02-05T14:02:09.449" v="52" actId="478"/>
          <ac:spMkLst>
            <pc:docMk/>
            <pc:sldMk cId="245602219" sldId="258"/>
            <ac:spMk id="374" creationId="{00000000-0000-0000-0000-000000000000}"/>
          </ac:spMkLst>
        </pc:spChg>
        <pc:spChg chg="del">
          <ac:chgData name="Claire Theobald" userId="e5e96d6a-dffb-4be3-a7c9-5724c0a71d0d" providerId="ADAL" clId="{C02B5EFE-490E-4ECD-AF2E-D0CBEFC35E65}" dt="2022-02-05T14:02:11.078" v="53" actId="478"/>
          <ac:spMkLst>
            <pc:docMk/>
            <pc:sldMk cId="245602219" sldId="258"/>
            <ac:spMk id="375" creationId="{00000000-0000-0000-0000-000000000000}"/>
          </ac:spMkLst>
        </pc:spChg>
      </pc:sldChg>
      <pc:sldChg chg="delSp modSp del mod">
        <pc:chgData name="Claire Theobald" userId="e5e96d6a-dffb-4be3-a7c9-5724c0a71d0d" providerId="ADAL" clId="{C02B5EFE-490E-4ECD-AF2E-D0CBEFC35E65}" dt="2022-02-05T14:35:15.332" v="70" actId="47"/>
        <pc:sldMkLst>
          <pc:docMk/>
          <pc:sldMk cId="1399605870" sldId="259"/>
        </pc:sldMkLst>
        <pc:spChg chg="del mod">
          <ac:chgData name="Claire Theobald" userId="e5e96d6a-dffb-4be3-a7c9-5724c0a71d0d" providerId="ADAL" clId="{C02B5EFE-490E-4ECD-AF2E-D0CBEFC35E65}" dt="2022-02-05T14:29:15.755" v="66" actId="478"/>
          <ac:spMkLst>
            <pc:docMk/>
            <pc:sldMk cId="1399605870" sldId="259"/>
            <ac:spMk id="73" creationId="{1B7A44FD-C034-4597-9AF7-922E5BCB101E}"/>
          </ac:spMkLst>
        </pc:spChg>
        <pc:spChg chg="del mod">
          <ac:chgData name="Claire Theobald" userId="e5e96d6a-dffb-4be3-a7c9-5724c0a71d0d" providerId="ADAL" clId="{C02B5EFE-490E-4ECD-AF2E-D0CBEFC35E65}" dt="2022-02-05T14:29:15.755" v="68"/>
          <ac:spMkLst>
            <pc:docMk/>
            <pc:sldMk cId="1399605870" sldId="259"/>
            <ac:spMk id="374" creationId="{00000000-0000-0000-0000-000000000000}"/>
          </ac:spMkLst>
        </pc:spChg>
        <pc:spChg chg="mod">
          <ac:chgData name="Claire Theobald" userId="e5e96d6a-dffb-4be3-a7c9-5724c0a71d0d" providerId="ADAL" clId="{C02B5EFE-490E-4ECD-AF2E-D0CBEFC35E65}" dt="2022-02-05T14:29:18.262" v="69" actId="1076"/>
          <ac:spMkLst>
            <pc:docMk/>
            <pc:sldMk cId="1399605870" sldId="259"/>
            <ac:spMk id="37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784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965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68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581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152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34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829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808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90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137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194EC-AFCE-4603-9CBA-21A901CC4AEF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913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194EC-AFCE-4603-9CBA-21A901CC4AEF}" type="datetimeFigureOut">
              <a:rPr lang="en-GB" smtClean="0"/>
              <a:t>09/02/2022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CCA20-DB38-48F2-B7A8-843DC75CE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837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9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12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5" Type="http://schemas.openxmlformats.org/officeDocument/2006/relationships/image" Target="../media/image10.png"/><Relationship Id="rId10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microsoft.com/office/2007/relationships/hdphoto" Target="../media/hdphoto4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9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12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5" Type="http://schemas.openxmlformats.org/officeDocument/2006/relationships/image" Target="../media/image10.png"/><Relationship Id="rId10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microsoft.com/office/2007/relationships/hdphoto" Target="../media/hdphoto4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9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12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5" Type="http://schemas.openxmlformats.org/officeDocument/2006/relationships/image" Target="../media/image10.png"/><Relationship Id="rId10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/>
        </p:nvSpPr>
        <p:spPr>
          <a:xfrm>
            <a:off x="4953000" y="20383"/>
            <a:ext cx="1575844" cy="1734984"/>
          </a:xfrm>
          <a:prstGeom prst="rect">
            <a:avLst/>
          </a:prstGeom>
          <a:solidFill>
            <a:srgbClr val="EC008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" name="Rectangle 6"/>
          <p:cNvSpPr>
            <a:spLocks/>
          </p:cNvSpPr>
          <p:nvPr/>
        </p:nvSpPr>
        <p:spPr>
          <a:xfrm>
            <a:off x="1767310" y="20383"/>
            <a:ext cx="1532553" cy="1739515"/>
          </a:xfrm>
          <a:prstGeom prst="rect">
            <a:avLst/>
          </a:prstGeom>
          <a:solidFill>
            <a:srgbClr val="2F97DA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338510" y="20383"/>
            <a:ext cx="1575844" cy="1739515"/>
          </a:xfrm>
          <a:prstGeom prst="rect">
            <a:avLst/>
          </a:prstGeom>
          <a:solidFill>
            <a:srgbClr val="9A1826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6" name="Rectangle 45"/>
          <p:cNvSpPr>
            <a:spLocks/>
          </p:cNvSpPr>
          <p:nvPr/>
        </p:nvSpPr>
        <p:spPr>
          <a:xfrm>
            <a:off x="6558058" y="20383"/>
            <a:ext cx="1575844" cy="1739515"/>
          </a:xfrm>
          <a:prstGeom prst="rect">
            <a:avLst/>
          </a:prstGeom>
          <a:solidFill>
            <a:srgbClr val="4FBE37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4" name="Rectangle 53"/>
          <p:cNvSpPr>
            <a:spLocks/>
          </p:cNvSpPr>
          <p:nvPr/>
        </p:nvSpPr>
        <p:spPr>
          <a:xfrm>
            <a:off x="8133902" y="20383"/>
            <a:ext cx="1767743" cy="1739515"/>
          </a:xfrm>
          <a:prstGeom prst="rect">
            <a:avLst/>
          </a:prstGeom>
          <a:solidFill>
            <a:srgbClr val="F9A97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5" name="Rectangle 54"/>
          <p:cNvSpPr>
            <a:spLocks/>
          </p:cNvSpPr>
          <p:nvPr/>
        </p:nvSpPr>
        <p:spPr>
          <a:xfrm>
            <a:off x="4355" y="20383"/>
            <a:ext cx="1762954" cy="1739515"/>
          </a:xfrm>
          <a:prstGeom prst="rect">
            <a:avLst/>
          </a:prstGeom>
          <a:solidFill>
            <a:srgbClr val="F9A97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2" name="Rectangle 61"/>
          <p:cNvSpPr>
            <a:spLocks/>
          </p:cNvSpPr>
          <p:nvPr/>
        </p:nvSpPr>
        <p:spPr>
          <a:xfrm>
            <a:off x="4953000" y="5093567"/>
            <a:ext cx="1575844" cy="1739515"/>
          </a:xfrm>
          <a:prstGeom prst="rect">
            <a:avLst/>
          </a:prstGeom>
          <a:solidFill>
            <a:srgbClr val="9A1826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3" name="Rectangle 62"/>
          <p:cNvSpPr>
            <a:spLocks/>
          </p:cNvSpPr>
          <p:nvPr/>
        </p:nvSpPr>
        <p:spPr>
          <a:xfrm>
            <a:off x="1767311" y="5093568"/>
            <a:ext cx="1532553" cy="1739515"/>
          </a:xfrm>
          <a:prstGeom prst="rect">
            <a:avLst/>
          </a:prstGeom>
          <a:solidFill>
            <a:srgbClr val="4FBE37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4" name="Rectangle 63"/>
          <p:cNvSpPr>
            <a:spLocks/>
          </p:cNvSpPr>
          <p:nvPr/>
        </p:nvSpPr>
        <p:spPr>
          <a:xfrm>
            <a:off x="3338511" y="5093568"/>
            <a:ext cx="1575844" cy="1739515"/>
          </a:xfrm>
          <a:prstGeom prst="rect">
            <a:avLst/>
          </a:prstGeom>
          <a:solidFill>
            <a:srgbClr val="EC008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5" name="Rectangle 64"/>
          <p:cNvSpPr>
            <a:spLocks/>
          </p:cNvSpPr>
          <p:nvPr/>
        </p:nvSpPr>
        <p:spPr>
          <a:xfrm>
            <a:off x="6558059" y="5093567"/>
            <a:ext cx="1575844" cy="1739515"/>
          </a:xfrm>
          <a:prstGeom prst="rect">
            <a:avLst/>
          </a:prstGeom>
          <a:solidFill>
            <a:srgbClr val="2F97DA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6" name="Rectangle 65"/>
          <p:cNvSpPr>
            <a:spLocks/>
          </p:cNvSpPr>
          <p:nvPr/>
        </p:nvSpPr>
        <p:spPr>
          <a:xfrm>
            <a:off x="8131445" y="5093567"/>
            <a:ext cx="1770201" cy="1739515"/>
          </a:xfrm>
          <a:prstGeom prst="rect">
            <a:avLst/>
          </a:prstGeom>
          <a:solidFill>
            <a:srgbClr val="F9A97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7" name="Rectangle 66"/>
          <p:cNvSpPr>
            <a:spLocks/>
          </p:cNvSpPr>
          <p:nvPr/>
        </p:nvSpPr>
        <p:spPr>
          <a:xfrm>
            <a:off x="4355" y="5093568"/>
            <a:ext cx="1753515" cy="1739515"/>
          </a:xfrm>
          <a:prstGeom prst="rect">
            <a:avLst/>
          </a:prstGeom>
          <a:solidFill>
            <a:srgbClr val="F9A97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8" name="Rectangle 67"/>
          <p:cNvSpPr>
            <a:spLocks/>
          </p:cNvSpPr>
          <p:nvPr/>
        </p:nvSpPr>
        <p:spPr>
          <a:xfrm>
            <a:off x="4355" y="1754741"/>
            <a:ext cx="1532553" cy="1609003"/>
          </a:xfrm>
          <a:prstGeom prst="rect">
            <a:avLst/>
          </a:prstGeom>
          <a:solidFill>
            <a:srgbClr val="4FBE37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9" name="Rectangle 68"/>
          <p:cNvSpPr>
            <a:spLocks/>
          </p:cNvSpPr>
          <p:nvPr/>
        </p:nvSpPr>
        <p:spPr>
          <a:xfrm>
            <a:off x="4110" y="3363069"/>
            <a:ext cx="1532553" cy="1742510"/>
          </a:xfrm>
          <a:prstGeom prst="rect">
            <a:avLst/>
          </a:prstGeom>
          <a:solidFill>
            <a:srgbClr val="2F97DA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0" name="Rectangle 69"/>
          <p:cNvSpPr>
            <a:spLocks/>
          </p:cNvSpPr>
          <p:nvPr/>
        </p:nvSpPr>
        <p:spPr>
          <a:xfrm>
            <a:off x="8369091" y="1752214"/>
            <a:ext cx="1532553" cy="1728175"/>
          </a:xfrm>
          <a:prstGeom prst="rect">
            <a:avLst/>
          </a:prstGeom>
          <a:solidFill>
            <a:srgbClr val="2F97DA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1" name="Rectangle 70"/>
          <p:cNvSpPr>
            <a:spLocks/>
          </p:cNvSpPr>
          <p:nvPr/>
        </p:nvSpPr>
        <p:spPr>
          <a:xfrm>
            <a:off x="8369091" y="3484043"/>
            <a:ext cx="1532553" cy="1609003"/>
          </a:xfrm>
          <a:prstGeom prst="rect">
            <a:avLst/>
          </a:prstGeom>
          <a:solidFill>
            <a:srgbClr val="4FBE37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4" name="TextBox 73"/>
          <p:cNvSpPr txBox="1"/>
          <p:nvPr/>
        </p:nvSpPr>
        <p:spPr>
          <a:xfrm>
            <a:off x="4354" y="6245358"/>
            <a:ext cx="1463619" cy="588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START</a:t>
            </a:r>
          </a:p>
        </p:txBody>
      </p:sp>
      <p:sp>
        <p:nvSpPr>
          <p:cNvPr id="75" name="Down Arrow 74"/>
          <p:cNvSpPr/>
          <p:nvPr/>
        </p:nvSpPr>
        <p:spPr>
          <a:xfrm flipV="1">
            <a:off x="143510" y="5286885"/>
            <a:ext cx="578301" cy="953313"/>
          </a:xfrm>
          <a:prstGeom prst="downArrow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5" name="Rounded Rectangle 44"/>
          <p:cNvSpPr/>
          <p:nvPr/>
        </p:nvSpPr>
        <p:spPr>
          <a:xfrm>
            <a:off x="1384513" y="1487265"/>
            <a:ext cx="7163121" cy="376731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2" name="Rectangle 81"/>
          <p:cNvSpPr>
            <a:spLocks/>
          </p:cNvSpPr>
          <p:nvPr/>
        </p:nvSpPr>
        <p:spPr>
          <a:xfrm>
            <a:off x="1593402" y="1857168"/>
            <a:ext cx="2099041" cy="3135245"/>
          </a:xfrm>
          <a:prstGeom prst="rect">
            <a:avLst/>
          </a:prstGeom>
          <a:solidFill>
            <a:schemeClr val="bg1"/>
          </a:solidFill>
          <a:ln w="57150">
            <a:solidFill>
              <a:srgbClr val="2F97DA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3" name="Rectangle 82"/>
          <p:cNvSpPr>
            <a:spLocks/>
          </p:cNvSpPr>
          <p:nvPr/>
        </p:nvSpPr>
        <p:spPr>
          <a:xfrm>
            <a:off x="6226169" y="1861378"/>
            <a:ext cx="2099041" cy="3135245"/>
          </a:xfrm>
          <a:prstGeom prst="rect">
            <a:avLst/>
          </a:prstGeom>
          <a:solidFill>
            <a:schemeClr val="bg1"/>
          </a:solidFill>
          <a:ln w="57150">
            <a:solidFill>
              <a:srgbClr val="4FBE37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3" name="TextBox 122"/>
          <p:cNvSpPr txBox="1"/>
          <p:nvPr/>
        </p:nvSpPr>
        <p:spPr>
          <a:xfrm>
            <a:off x="6759217" y="2828836"/>
            <a:ext cx="10329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" panose="020B0502040204020203" pitchFamily="34" charset="0"/>
              </a:rPr>
              <a:t>Grain draw pile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2128354" y="2459505"/>
            <a:ext cx="10338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" panose="020B0502040204020203" pitchFamily="34" charset="0"/>
              </a:rPr>
              <a:t>Fruit and Veg draw pile</a:t>
            </a:r>
          </a:p>
        </p:txBody>
      </p:sp>
      <p:pic>
        <p:nvPicPr>
          <p:cNvPr id="239" name="Picture 238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59" b="91814" l="9959" r="899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937" t="13125" r="12812" b="8750"/>
          <a:stretch>
            <a:fillRect/>
          </a:stretch>
        </p:blipFill>
        <p:spPr>
          <a:xfrm>
            <a:off x="3613815" y="210002"/>
            <a:ext cx="1038226" cy="11384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45" name="Picture 24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59" b="91814" l="9959" r="899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937" t="13125" r="12812" b="8750"/>
          <a:stretch>
            <a:fillRect/>
          </a:stretch>
        </p:blipFill>
        <p:spPr>
          <a:xfrm flipV="1">
            <a:off x="5221809" y="5515812"/>
            <a:ext cx="1038226" cy="11384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46" name="Picture 245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2427467">
            <a:off x="6835408" y="-63949"/>
            <a:ext cx="787940" cy="1656695"/>
          </a:xfrm>
          <a:prstGeom prst="rect">
            <a:avLst/>
          </a:prstGeom>
        </p:spPr>
      </p:pic>
      <p:pic>
        <p:nvPicPr>
          <p:cNvPr id="247" name="Picture 246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9172533" flipV="1">
            <a:off x="2078056" y="5245629"/>
            <a:ext cx="787940" cy="1656695"/>
          </a:xfrm>
          <a:prstGeom prst="rect">
            <a:avLst/>
          </a:prstGeom>
        </p:spPr>
      </p:pic>
      <p:grpSp>
        <p:nvGrpSpPr>
          <p:cNvPr id="253" name="Group 252"/>
          <p:cNvGrpSpPr/>
          <p:nvPr/>
        </p:nvGrpSpPr>
        <p:grpSpPr>
          <a:xfrm>
            <a:off x="109207" y="3629472"/>
            <a:ext cx="1152701" cy="1177005"/>
            <a:chOff x="99765" y="3676413"/>
            <a:chExt cx="1152701" cy="1177005"/>
          </a:xfrm>
        </p:grpSpPr>
        <p:pic>
          <p:nvPicPr>
            <p:cNvPr id="249" name="Picture 248"/>
            <p:cNvPicPr>
              <a:picLocks noChangeAspect="1"/>
            </p:cNvPicPr>
            <p:nvPr/>
          </p:nvPicPr>
          <p:blipFill>
            <a:blip r:embed="rId6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60944" y="3597629"/>
              <a:ext cx="712738" cy="870306"/>
            </a:xfrm>
            <a:prstGeom prst="rect">
              <a:avLst/>
            </a:prstGeom>
          </p:spPr>
        </p:pic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621" y="4112701"/>
              <a:ext cx="759861" cy="721574"/>
            </a:xfrm>
            <a:prstGeom prst="rect">
              <a:avLst/>
            </a:prstGeom>
          </p:spPr>
        </p:pic>
      </p:grpSp>
      <p:grpSp>
        <p:nvGrpSpPr>
          <p:cNvPr id="254" name="Group 253"/>
          <p:cNvGrpSpPr/>
          <p:nvPr/>
        </p:nvGrpSpPr>
        <p:grpSpPr>
          <a:xfrm flipH="1">
            <a:off x="8688444" y="2050848"/>
            <a:ext cx="1152701" cy="1177005"/>
            <a:chOff x="99765" y="3676413"/>
            <a:chExt cx="1152701" cy="1177005"/>
          </a:xfrm>
        </p:grpSpPr>
        <p:pic>
          <p:nvPicPr>
            <p:cNvPr id="255" name="Picture 254"/>
            <p:cNvPicPr>
              <a:picLocks noChangeAspect="1"/>
            </p:cNvPicPr>
            <p:nvPr/>
          </p:nvPicPr>
          <p:blipFill>
            <a:blip r:embed="rId6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60944" y="3597629"/>
              <a:ext cx="712738" cy="870306"/>
            </a:xfrm>
            <a:prstGeom prst="rect">
              <a:avLst/>
            </a:prstGeom>
          </p:spPr>
        </p:pic>
        <p:pic>
          <p:nvPicPr>
            <p:cNvPr id="256" name="Picture 255"/>
            <p:cNvPicPr>
              <a:picLocks noChangeAspect="1"/>
            </p:cNvPicPr>
            <p:nvPr/>
          </p:nvPicPr>
          <p:blipFill>
            <a:blip r:embed="rId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621" y="4112701"/>
              <a:ext cx="759861" cy="721574"/>
            </a:xfrm>
            <a:prstGeom prst="rect">
              <a:avLst/>
            </a:prstGeom>
          </p:spPr>
        </p:pic>
      </p:grpSp>
      <p:grpSp>
        <p:nvGrpSpPr>
          <p:cNvPr id="269" name="Group 268"/>
          <p:cNvGrpSpPr/>
          <p:nvPr/>
        </p:nvGrpSpPr>
        <p:grpSpPr>
          <a:xfrm rot="5400000">
            <a:off x="1935591" y="192522"/>
            <a:ext cx="1152701" cy="1177005"/>
            <a:chOff x="99765" y="3676413"/>
            <a:chExt cx="1152701" cy="1177005"/>
          </a:xfrm>
        </p:grpSpPr>
        <p:pic>
          <p:nvPicPr>
            <p:cNvPr id="270" name="Picture 269"/>
            <p:cNvPicPr>
              <a:picLocks noChangeAspect="1"/>
            </p:cNvPicPr>
            <p:nvPr/>
          </p:nvPicPr>
          <p:blipFill>
            <a:blip r:embed="rId6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60944" y="3597629"/>
              <a:ext cx="712738" cy="870306"/>
            </a:xfrm>
            <a:prstGeom prst="rect">
              <a:avLst/>
            </a:prstGeom>
          </p:spPr>
        </p:pic>
        <p:pic>
          <p:nvPicPr>
            <p:cNvPr id="271" name="Picture 270"/>
            <p:cNvPicPr>
              <a:picLocks noChangeAspect="1"/>
            </p:cNvPicPr>
            <p:nvPr/>
          </p:nvPicPr>
          <p:blipFill>
            <a:blip r:embed="rId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621" y="4112701"/>
              <a:ext cx="759861" cy="721574"/>
            </a:xfrm>
            <a:prstGeom prst="rect">
              <a:avLst/>
            </a:prstGeom>
          </p:spPr>
        </p:pic>
      </p:grpSp>
      <p:grpSp>
        <p:nvGrpSpPr>
          <p:cNvPr id="272" name="Group 271"/>
          <p:cNvGrpSpPr/>
          <p:nvPr/>
        </p:nvGrpSpPr>
        <p:grpSpPr>
          <a:xfrm rot="16200000" flipV="1">
            <a:off x="6729062" y="5492900"/>
            <a:ext cx="1152701" cy="1177005"/>
            <a:chOff x="99765" y="3676413"/>
            <a:chExt cx="1152701" cy="1177005"/>
          </a:xfrm>
        </p:grpSpPr>
        <p:pic>
          <p:nvPicPr>
            <p:cNvPr id="273" name="Picture 272"/>
            <p:cNvPicPr>
              <a:picLocks noChangeAspect="1"/>
            </p:cNvPicPr>
            <p:nvPr/>
          </p:nvPicPr>
          <p:blipFill>
            <a:blip r:embed="rId6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60944" y="3597629"/>
              <a:ext cx="712738" cy="870306"/>
            </a:xfrm>
            <a:prstGeom prst="rect">
              <a:avLst/>
            </a:prstGeom>
          </p:spPr>
        </p:pic>
        <p:pic>
          <p:nvPicPr>
            <p:cNvPr id="274" name="Picture 273"/>
            <p:cNvPicPr>
              <a:picLocks noChangeAspect="1"/>
            </p:cNvPicPr>
            <p:nvPr/>
          </p:nvPicPr>
          <p:blipFill>
            <a:blip r:embed="rId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621" y="4112701"/>
              <a:ext cx="759861" cy="721574"/>
            </a:xfrm>
            <a:prstGeom prst="rect">
              <a:avLst/>
            </a:prstGeom>
          </p:spPr>
        </p:pic>
      </p:grpSp>
      <p:sp>
        <p:nvSpPr>
          <p:cNvPr id="285" name="TextBox 284"/>
          <p:cNvSpPr txBox="1"/>
          <p:nvPr/>
        </p:nvSpPr>
        <p:spPr>
          <a:xfrm>
            <a:off x="5101408" y="-43286"/>
            <a:ext cx="12427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+2</a:t>
            </a:r>
          </a:p>
        </p:txBody>
      </p:sp>
      <p:pic>
        <p:nvPicPr>
          <p:cNvPr id="286" name="Picture 285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466" y="666549"/>
            <a:ext cx="735637" cy="815487"/>
          </a:xfrm>
          <a:prstGeom prst="rect">
            <a:avLst/>
          </a:prstGeom>
        </p:spPr>
      </p:pic>
      <p:pic>
        <p:nvPicPr>
          <p:cNvPr id="287" name="Picture 286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762101" y="5368408"/>
            <a:ext cx="735637" cy="815487"/>
          </a:xfrm>
          <a:prstGeom prst="rect">
            <a:avLst/>
          </a:prstGeom>
        </p:spPr>
      </p:pic>
      <p:sp>
        <p:nvSpPr>
          <p:cNvPr id="288" name="TextBox 287"/>
          <p:cNvSpPr txBox="1"/>
          <p:nvPr/>
        </p:nvSpPr>
        <p:spPr>
          <a:xfrm flipV="1">
            <a:off x="3525614" y="6075409"/>
            <a:ext cx="12427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+2</a:t>
            </a:r>
          </a:p>
        </p:txBody>
      </p:sp>
      <p:pic>
        <p:nvPicPr>
          <p:cNvPr id="321" name="Picture 320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7827467">
            <a:off x="8890366" y="3433714"/>
            <a:ext cx="787940" cy="1656695"/>
          </a:xfrm>
          <a:prstGeom prst="rect">
            <a:avLst/>
          </a:prstGeom>
        </p:spPr>
      </p:pic>
      <p:pic>
        <p:nvPicPr>
          <p:cNvPr id="322" name="Picture 321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8627467">
            <a:off x="247333" y="1762989"/>
            <a:ext cx="787940" cy="1656695"/>
          </a:xfrm>
          <a:prstGeom prst="rect">
            <a:avLst/>
          </a:prstGeom>
        </p:spPr>
      </p:pic>
      <p:grpSp>
        <p:nvGrpSpPr>
          <p:cNvPr id="334" name="Group 333"/>
          <p:cNvGrpSpPr/>
          <p:nvPr/>
        </p:nvGrpSpPr>
        <p:grpSpPr>
          <a:xfrm>
            <a:off x="178261" y="182570"/>
            <a:ext cx="1415141" cy="1415141"/>
            <a:chOff x="172429" y="192264"/>
            <a:chExt cx="1415141" cy="1415141"/>
          </a:xfrm>
        </p:grpSpPr>
        <p:sp>
          <p:nvSpPr>
            <p:cNvPr id="328" name="Oval 327"/>
            <p:cNvSpPr>
              <a:spLocks/>
            </p:cNvSpPr>
            <p:nvPr/>
          </p:nvSpPr>
          <p:spPr>
            <a:xfrm>
              <a:off x="172429" y="192264"/>
              <a:ext cx="1415141" cy="1415141"/>
            </a:xfrm>
            <a:prstGeom prst="ellipse">
              <a:avLst/>
            </a:prstGeom>
            <a:solidFill>
              <a:srgbClr val="F3690A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23" name="Picture 322"/>
            <p:cNvPicPr>
              <a:picLocks noChangeAspect="1"/>
            </p:cNvPicPr>
            <p:nvPr/>
          </p:nvPicPr>
          <p:blipFill>
            <a:blip r:embed="rId9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27835" y="522523"/>
              <a:ext cx="1104329" cy="754624"/>
            </a:xfrm>
            <a:prstGeom prst="rect">
              <a:avLst/>
            </a:prstGeom>
            <a:noFill/>
          </p:spPr>
        </p:pic>
      </p:grpSp>
      <p:grpSp>
        <p:nvGrpSpPr>
          <p:cNvPr id="3" name="Group 2"/>
          <p:cNvGrpSpPr>
            <a:grpSpLocks noChangeAspect="1"/>
          </p:cNvGrpSpPr>
          <p:nvPr/>
        </p:nvGrpSpPr>
        <p:grpSpPr>
          <a:xfrm>
            <a:off x="8219260" y="406341"/>
            <a:ext cx="1224864" cy="1224864"/>
            <a:chOff x="8310203" y="182571"/>
            <a:chExt cx="1415141" cy="1415141"/>
          </a:xfrm>
        </p:grpSpPr>
        <p:sp>
          <p:nvSpPr>
            <p:cNvPr id="342" name="Oval 341"/>
            <p:cNvSpPr>
              <a:spLocks/>
            </p:cNvSpPr>
            <p:nvPr/>
          </p:nvSpPr>
          <p:spPr>
            <a:xfrm>
              <a:off x="8310203" y="182571"/>
              <a:ext cx="1415141" cy="1415141"/>
            </a:xfrm>
            <a:prstGeom prst="ellipse">
              <a:avLst/>
            </a:prstGeom>
            <a:solidFill>
              <a:srgbClr val="F3690A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43" name="Picture 342"/>
            <p:cNvPicPr>
              <a:picLocks noChangeAspect="1"/>
            </p:cNvPicPr>
            <p:nvPr/>
          </p:nvPicPr>
          <p:blipFill>
            <a:blip r:embed="rId11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465609" y="512830"/>
              <a:ext cx="1104329" cy="754624"/>
            </a:xfrm>
            <a:prstGeom prst="rect">
              <a:avLst/>
            </a:prstGeom>
            <a:noFill/>
          </p:spPr>
        </p:pic>
      </p:grpSp>
      <p:grpSp>
        <p:nvGrpSpPr>
          <p:cNvPr id="350" name="Group 349"/>
          <p:cNvGrpSpPr/>
          <p:nvPr/>
        </p:nvGrpSpPr>
        <p:grpSpPr>
          <a:xfrm flipH="1" flipV="1">
            <a:off x="8308974" y="5255754"/>
            <a:ext cx="1415141" cy="1415141"/>
            <a:chOff x="172429" y="192264"/>
            <a:chExt cx="1415141" cy="1415141"/>
          </a:xfrm>
        </p:grpSpPr>
        <p:sp>
          <p:nvSpPr>
            <p:cNvPr id="351" name="Oval 350"/>
            <p:cNvSpPr>
              <a:spLocks/>
            </p:cNvSpPr>
            <p:nvPr/>
          </p:nvSpPr>
          <p:spPr>
            <a:xfrm>
              <a:off x="172429" y="192264"/>
              <a:ext cx="1415141" cy="1415141"/>
            </a:xfrm>
            <a:prstGeom prst="ellipse">
              <a:avLst/>
            </a:prstGeom>
            <a:solidFill>
              <a:srgbClr val="F3690A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52" name="Picture 351"/>
            <p:cNvPicPr>
              <a:picLocks noChangeAspect="1"/>
            </p:cNvPicPr>
            <p:nvPr/>
          </p:nvPicPr>
          <p:blipFill>
            <a:blip r:embed="rId9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27835" y="522523"/>
              <a:ext cx="1104329" cy="754624"/>
            </a:xfrm>
            <a:prstGeom prst="rect">
              <a:avLst/>
            </a:prstGeom>
            <a:noFill/>
          </p:spPr>
        </p:pic>
      </p:grpSp>
      <p:grpSp>
        <p:nvGrpSpPr>
          <p:cNvPr id="359" name="Group 358"/>
          <p:cNvGrpSpPr>
            <a:grpSpLocks noChangeAspect="1"/>
          </p:cNvGrpSpPr>
          <p:nvPr/>
        </p:nvGrpSpPr>
        <p:grpSpPr>
          <a:xfrm flipH="1">
            <a:off x="782748" y="5319085"/>
            <a:ext cx="849140" cy="849140"/>
            <a:chOff x="172429" y="192264"/>
            <a:chExt cx="1415141" cy="1415141"/>
          </a:xfrm>
        </p:grpSpPr>
        <p:sp>
          <p:nvSpPr>
            <p:cNvPr id="360" name="Oval 359"/>
            <p:cNvSpPr>
              <a:spLocks/>
            </p:cNvSpPr>
            <p:nvPr/>
          </p:nvSpPr>
          <p:spPr>
            <a:xfrm>
              <a:off x="172429" y="192264"/>
              <a:ext cx="1415141" cy="1415141"/>
            </a:xfrm>
            <a:prstGeom prst="ellipse">
              <a:avLst/>
            </a:prstGeom>
            <a:solidFill>
              <a:srgbClr val="F3690A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61" name="Picture 360"/>
            <p:cNvPicPr>
              <a:picLocks noChangeAspect="1"/>
            </p:cNvPicPr>
            <p:nvPr/>
          </p:nvPicPr>
          <p:blipFill>
            <a:blip r:embed="rId13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14"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27835" y="522523"/>
              <a:ext cx="1104329" cy="754624"/>
            </a:xfrm>
            <a:prstGeom prst="rect">
              <a:avLst/>
            </a:prstGeom>
            <a:noFill/>
          </p:spPr>
        </p:pic>
      </p:grpSp>
      <p:sp>
        <p:nvSpPr>
          <p:cNvPr id="374" name="TextBox 373"/>
          <p:cNvSpPr txBox="1"/>
          <p:nvPr/>
        </p:nvSpPr>
        <p:spPr>
          <a:xfrm>
            <a:off x="3615948" y="3506339"/>
            <a:ext cx="2784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Britannic Bold" panose="020B0903060703020204" pitchFamily="34" charset="0"/>
              </a:rPr>
              <a:t>20 GRAMS</a:t>
            </a:r>
          </a:p>
        </p:txBody>
      </p:sp>
      <p:sp>
        <p:nvSpPr>
          <p:cNvPr id="375" name="TextBox 374"/>
          <p:cNvSpPr txBox="1"/>
          <p:nvPr/>
        </p:nvSpPr>
        <p:spPr>
          <a:xfrm>
            <a:off x="3563637" y="2999243"/>
            <a:ext cx="2784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Britannic Bold" panose="020B0903060703020204" pitchFamily="34" charset="0"/>
              </a:rPr>
              <a:t>Fibre race</a:t>
            </a:r>
          </a:p>
        </p:txBody>
      </p:sp>
      <p:sp>
        <p:nvSpPr>
          <p:cNvPr id="412" name="Oval 411"/>
          <p:cNvSpPr>
            <a:spLocks noChangeAspect="1"/>
          </p:cNvSpPr>
          <p:nvPr/>
        </p:nvSpPr>
        <p:spPr>
          <a:xfrm>
            <a:off x="4343330" y="1678912"/>
            <a:ext cx="1245488" cy="1245488"/>
          </a:xfrm>
          <a:prstGeom prst="ellipse">
            <a:avLst/>
          </a:prstGeom>
          <a:noFill/>
          <a:ln w="57150">
            <a:solidFill>
              <a:srgbClr val="F3690A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4" name="TextBox 413"/>
          <p:cNvSpPr txBox="1"/>
          <p:nvPr/>
        </p:nvSpPr>
        <p:spPr>
          <a:xfrm>
            <a:off x="4449601" y="1947713"/>
            <a:ext cx="1032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</a:rPr>
              <a:t>Tractor </a:t>
            </a:r>
          </a:p>
          <a:p>
            <a:pPr algn="ctr"/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</a:rPr>
              <a:t>Tokens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8594" y="4180080"/>
            <a:ext cx="1308813" cy="919252"/>
          </a:xfrm>
          <a:prstGeom prst="rect">
            <a:avLst/>
          </a:prstGeom>
        </p:spPr>
      </p:pic>
      <p:sp>
        <p:nvSpPr>
          <p:cNvPr id="72" name="TextBox 71"/>
          <p:cNvSpPr txBox="1"/>
          <p:nvPr/>
        </p:nvSpPr>
        <p:spPr>
          <a:xfrm>
            <a:off x="8888312" y="-138290"/>
            <a:ext cx="124274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x2</a:t>
            </a:r>
          </a:p>
        </p:txBody>
      </p:sp>
      <p:pic>
        <p:nvPicPr>
          <p:cNvPr id="135" name="Picture 134"/>
          <p:cNvPicPr>
            <a:picLocks noChangeAspect="1"/>
          </p:cNvPicPr>
          <p:nvPr/>
        </p:nvPicPr>
        <p:blipFill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8982">
            <a:off x="3541864" y="1544948"/>
            <a:ext cx="465158" cy="567992"/>
          </a:xfrm>
          <a:prstGeom prst="rect">
            <a:avLst/>
          </a:prstGeom>
        </p:spPr>
      </p:pic>
      <p:pic>
        <p:nvPicPr>
          <p:cNvPr id="136" name="Picture 135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9117149">
            <a:off x="6009715" y="1524399"/>
            <a:ext cx="425763" cy="895195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1B7A44FD-C034-4597-9AF7-922E5BCB101E}"/>
              </a:ext>
            </a:extLst>
          </p:cNvPr>
          <p:cNvSpPr txBox="1"/>
          <p:nvPr/>
        </p:nvSpPr>
        <p:spPr>
          <a:xfrm>
            <a:off x="3635706" y="3855421"/>
            <a:ext cx="2784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ritannic Bold" panose="020B0903060703020204" pitchFamily="34" charset="0"/>
              </a:rPr>
              <a:t>Ages 5-11 years</a:t>
            </a:r>
          </a:p>
        </p:txBody>
      </p:sp>
    </p:spTree>
    <p:extLst>
      <p:ext uri="{BB962C8B-B14F-4D97-AF65-F5344CB8AC3E}">
        <p14:creationId xmlns:p14="http://schemas.microsoft.com/office/powerpoint/2010/main" val="1963896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/>
        </p:nvSpPr>
        <p:spPr>
          <a:xfrm>
            <a:off x="4953000" y="20383"/>
            <a:ext cx="1575844" cy="1734984"/>
          </a:xfrm>
          <a:prstGeom prst="rect">
            <a:avLst/>
          </a:prstGeom>
          <a:solidFill>
            <a:srgbClr val="EC008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" name="Rectangle 6"/>
          <p:cNvSpPr>
            <a:spLocks/>
          </p:cNvSpPr>
          <p:nvPr/>
        </p:nvSpPr>
        <p:spPr>
          <a:xfrm>
            <a:off x="1767310" y="20383"/>
            <a:ext cx="1532553" cy="1739515"/>
          </a:xfrm>
          <a:prstGeom prst="rect">
            <a:avLst/>
          </a:prstGeom>
          <a:solidFill>
            <a:srgbClr val="2F97DA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338510" y="20383"/>
            <a:ext cx="1575844" cy="1739515"/>
          </a:xfrm>
          <a:prstGeom prst="rect">
            <a:avLst/>
          </a:prstGeom>
          <a:solidFill>
            <a:srgbClr val="9A1826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6" name="Rectangle 45"/>
          <p:cNvSpPr>
            <a:spLocks/>
          </p:cNvSpPr>
          <p:nvPr/>
        </p:nvSpPr>
        <p:spPr>
          <a:xfrm>
            <a:off x="6558058" y="20383"/>
            <a:ext cx="1575844" cy="1739515"/>
          </a:xfrm>
          <a:prstGeom prst="rect">
            <a:avLst/>
          </a:prstGeom>
          <a:solidFill>
            <a:srgbClr val="4FBE37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4" name="Rectangle 53"/>
          <p:cNvSpPr>
            <a:spLocks/>
          </p:cNvSpPr>
          <p:nvPr/>
        </p:nvSpPr>
        <p:spPr>
          <a:xfrm>
            <a:off x="8133902" y="20383"/>
            <a:ext cx="1767743" cy="1739515"/>
          </a:xfrm>
          <a:prstGeom prst="rect">
            <a:avLst/>
          </a:prstGeom>
          <a:solidFill>
            <a:srgbClr val="F9A97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5" name="Rectangle 54"/>
          <p:cNvSpPr>
            <a:spLocks/>
          </p:cNvSpPr>
          <p:nvPr/>
        </p:nvSpPr>
        <p:spPr>
          <a:xfrm>
            <a:off x="4355" y="20383"/>
            <a:ext cx="1762954" cy="1739515"/>
          </a:xfrm>
          <a:prstGeom prst="rect">
            <a:avLst/>
          </a:prstGeom>
          <a:solidFill>
            <a:srgbClr val="F9A97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2" name="Rectangle 61"/>
          <p:cNvSpPr>
            <a:spLocks/>
          </p:cNvSpPr>
          <p:nvPr/>
        </p:nvSpPr>
        <p:spPr>
          <a:xfrm>
            <a:off x="4953000" y="5093567"/>
            <a:ext cx="1575844" cy="1739515"/>
          </a:xfrm>
          <a:prstGeom prst="rect">
            <a:avLst/>
          </a:prstGeom>
          <a:solidFill>
            <a:srgbClr val="9A1826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3" name="Rectangle 62"/>
          <p:cNvSpPr>
            <a:spLocks/>
          </p:cNvSpPr>
          <p:nvPr/>
        </p:nvSpPr>
        <p:spPr>
          <a:xfrm>
            <a:off x="1767311" y="5093568"/>
            <a:ext cx="1532553" cy="1739515"/>
          </a:xfrm>
          <a:prstGeom prst="rect">
            <a:avLst/>
          </a:prstGeom>
          <a:solidFill>
            <a:srgbClr val="4FBE37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4" name="Rectangle 63"/>
          <p:cNvSpPr>
            <a:spLocks/>
          </p:cNvSpPr>
          <p:nvPr/>
        </p:nvSpPr>
        <p:spPr>
          <a:xfrm>
            <a:off x="3338511" y="5093568"/>
            <a:ext cx="1575844" cy="1739515"/>
          </a:xfrm>
          <a:prstGeom prst="rect">
            <a:avLst/>
          </a:prstGeom>
          <a:solidFill>
            <a:srgbClr val="EC008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5" name="Rectangle 64"/>
          <p:cNvSpPr>
            <a:spLocks/>
          </p:cNvSpPr>
          <p:nvPr/>
        </p:nvSpPr>
        <p:spPr>
          <a:xfrm>
            <a:off x="6558059" y="5093567"/>
            <a:ext cx="1575844" cy="1739515"/>
          </a:xfrm>
          <a:prstGeom prst="rect">
            <a:avLst/>
          </a:prstGeom>
          <a:solidFill>
            <a:srgbClr val="2F97DA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6" name="Rectangle 65"/>
          <p:cNvSpPr>
            <a:spLocks/>
          </p:cNvSpPr>
          <p:nvPr/>
        </p:nvSpPr>
        <p:spPr>
          <a:xfrm>
            <a:off x="8131445" y="5093567"/>
            <a:ext cx="1770201" cy="1739515"/>
          </a:xfrm>
          <a:prstGeom prst="rect">
            <a:avLst/>
          </a:prstGeom>
          <a:solidFill>
            <a:srgbClr val="F9A97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7" name="Rectangle 66"/>
          <p:cNvSpPr>
            <a:spLocks/>
          </p:cNvSpPr>
          <p:nvPr/>
        </p:nvSpPr>
        <p:spPr>
          <a:xfrm>
            <a:off x="4355" y="5093568"/>
            <a:ext cx="1753515" cy="1739515"/>
          </a:xfrm>
          <a:prstGeom prst="rect">
            <a:avLst/>
          </a:prstGeom>
          <a:solidFill>
            <a:srgbClr val="F9A97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8" name="Rectangle 67"/>
          <p:cNvSpPr>
            <a:spLocks/>
          </p:cNvSpPr>
          <p:nvPr/>
        </p:nvSpPr>
        <p:spPr>
          <a:xfrm>
            <a:off x="4355" y="1754741"/>
            <a:ext cx="1532553" cy="1609003"/>
          </a:xfrm>
          <a:prstGeom prst="rect">
            <a:avLst/>
          </a:prstGeom>
          <a:solidFill>
            <a:srgbClr val="4FBE37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9" name="Rectangle 68"/>
          <p:cNvSpPr>
            <a:spLocks/>
          </p:cNvSpPr>
          <p:nvPr/>
        </p:nvSpPr>
        <p:spPr>
          <a:xfrm>
            <a:off x="4110" y="3363069"/>
            <a:ext cx="1532553" cy="1742510"/>
          </a:xfrm>
          <a:prstGeom prst="rect">
            <a:avLst/>
          </a:prstGeom>
          <a:solidFill>
            <a:srgbClr val="2F97DA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0" name="Rectangle 69"/>
          <p:cNvSpPr>
            <a:spLocks/>
          </p:cNvSpPr>
          <p:nvPr/>
        </p:nvSpPr>
        <p:spPr>
          <a:xfrm>
            <a:off x="8369091" y="1752214"/>
            <a:ext cx="1532553" cy="1728175"/>
          </a:xfrm>
          <a:prstGeom prst="rect">
            <a:avLst/>
          </a:prstGeom>
          <a:solidFill>
            <a:srgbClr val="2F97DA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1" name="Rectangle 70"/>
          <p:cNvSpPr>
            <a:spLocks/>
          </p:cNvSpPr>
          <p:nvPr/>
        </p:nvSpPr>
        <p:spPr>
          <a:xfrm>
            <a:off x="8369091" y="3484043"/>
            <a:ext cx="1532553" cy="1609003"/>
          </a:xfrm>
          <a:prstGeom prst="rect">
            <a:avLst/>
          </a:prstGeom>
          <a:solidFill>
            <a:srgbClr val="4FBE37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4" name="TextBox 73"/>
          <p:cNvSpPr txBox="1"/>
          <p:nvPr/>
        </p:nvSpPr>
        <p:spPr>
          <a:xfrm>
            <a:off x="4354" y="6245358"/>
            <a:ext cx="1463619" cy="588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START</a:t>
            </a:r>
          </a:p>
        </p:txBody>
      </p:sp>
      <p:sp>
        <p:nvSpPr>
          <p:cNvPr id="75" name="Down Arrow 74"/>
          <p:cNvSpPr/>
          <p:nvPr/>
        </p:nvSpPr>
        <p:spPr>
          <a:xfrm flipV="1">
            <a:off x="143510" y="5286885"/>
            <a:ext cx="578301" cy="953313"/>
          </a:xfrm>
          <a:prstGeom prst="downArrow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5" name="Rounded Rectangle 44"/>
          <p:cNvSpPr/>
          <p:nvPr/>
        </p:nvSpPr>
        <p:spPr>
          <a:xfrm>
            <a:off x="1371440" y="1545345"/>
            <a:ext cx="7163121" cy="376731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2" name="Rectangle 81"/>
          <p:cNvSpPr>
            <a:spLocks/>
          </p:cNvSpPr>
          <p:nvPr/>
        </p:nvSpPr>
        <p:spPr>
          <a:xfrm>
            <a:off x="1595761" y="1861378"/>
            <a:ext cx="2099041" cy="3135245"/>
          </a:xfrm>
          <a:prstGeom prst="rect">
            <a:avLst/>
          </a:prstGeom>
          <a:solidFill>
            <a:schemeClr val="bg1"/>
          </a:solidFill>
          <a:ln w="57150">
            <a:solidFill>
              <a:srgbClr val="2F97DA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3" name="Rectangle 82"/>
          <p:cNvSpPr>
            <a:spLocks/>
          </p:cNvSpPr>
          <p:nvPr/>
        </p:nvSpPr>
        <p:spPr>
          <a:xfrm>
            <a:off x="6226169" y="1861378"/>
            <a:ext cx="2099041" cy="3135245"/>
          </a:xfrm>
          <a:prstGeom prst="rect">
            <a:avLst/>
          </a:prstGeom>
          <a:solidFill>
            <a:schemeClr val="bg1"/>
          </a:solidFill>
          <a:ln w="57150">
            <a:solidFill>
              <a:srgbClr val="4FBE37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3" name="TextBox 122"/>
          <p:cNvSpPr txBox="1"/>
          <p:nvPr/>
        </p:nvSpPr>
        <p:spPr>
          <a:xfrm>
            <a:off x="6759217" y="2828836"/>
            <a:ext cx="10329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" panose="020B0502040204020203" pitchFamily="34" charset="0"/>
              </a:rPr>
              <a:t>Grain draw pile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2128354" y="2459505"/>
            <a:ext cx="10338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" panose="020B0502040204020203" pitchFamily="34" charset="0"/>
              </a:rPr>
              <a:t>Fruit and Veg draw pile</a:t>
            </a:r>
          </a:p>
        </p:txBody>
      </p:sp>
      <p:pic>
        <p:nvPicPr>
          <p:cNvPr id="239" name="Picture 238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59" b="91814" l="9959" r="899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937" t="13125" r="12812" b="8750"/>
          <a:stretch>
            <a:fillRect/>
          </a:stretch>
        </p:blipFill>
        <p:spPr>
          <a:xfrm>
            <a:off x="3613815" y="210002"/>
            <a:ext cx="1038226" cy="11384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45" name="Picture 24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59" b="91814" l="9959" r="899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937" t="13125" r="12812" b="8750"/>
          <a:stretch>
            <a:fillRect/>
          </a:stretch>
        </p:blipFill>
        <p:spPr>
          <a:xfrm flipV="1">
            <a:off x="5221809" y="5515812"/>
            <a:ext cx="1038226" cy="11384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46" name="Picture 245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2427467">
            <a:off x="6863150" y="-44374"/>
            <a:ext cx="787940" cy="1656695"/>
          </a:xfrm>
          <a:prstGeom prst="rect">
            <a:avLst/>
          </a:prstGeom>
        </p:spPr>
      </p:pic>
      <p:pic>
        <p:nvPicPr>
          <p:cNvPr id="247" name="Picture 246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9172533" flipV="1">
            <a:off x="2078056" y="5245629"/>
            <a:ext cx="787940" cy="1656695"/>
          </a:xfrm>
          <a:prstGeom prst="rect">
            <a:avLst/>
          </a:prstGeom>
        </p:spPr>
      </p:pic>
      <p:grpSp>
        <p:nvGrpSpPr>
          <p:cNvPr id="253" name="Group 252"/>
          <p:cNvGrpSpPr/>
          <p:nvPr/>
        </p:nvGrpSpPr>
        <p:grpSpPr>
          <a:xfrm>
            <a:off x="109207" y="3629472"/>
            <a:ext cx="1152701" cy="1177005"/>
            <a:chOff x="99765" y="3676413"/>
            <a:chExt cx="1152701" cy="1177005"/>
          </a:xfrm>
        </p:grpSpPr>
        <p:pic>
          <p:nvPicPr>
            <p:cNvPr id="249" name="Picture 248"/>
            <p:cNvPicPr>
              <a:picLocks noChangeAspect="1"/>
            </p:cNvPicPr>
            <p:nvPr/>
          </p:nvPicPr>
          <p:blipFill>
            <a:blip r:embed="rId6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60944" y="3597629"/>
              <a:ext cx="712738" cy="870306"/>
            </a:xfrm>
            <a:prstGeom prst="rect">
              <a:avLst/>
            </a:prstGeom>
          </p:spPr>
        </p:pic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621" y="4112701"/>
              <a:ext cx="759861" cy="721574"/>
            </a:xfrm>
            <a:prstGeom prst="rect">
              <a:avLst/>
            </a:prstGeom>
          </p:spPr>
        </p:pic>
      </p:grpSp>
      <p:grpSp>
        <p:nvGrpSpPr>
          <p:cNvPr id="254" name="Group 253"/>
          <p:cNvGrpSpPr/>
          <p:nvPr/>
        </p:nvGrpSpPr>
        <p:grpSpPr>
          <a:xfrm flipH="1">
            <a:off x="8688444" y="2050848"/>
            <a:ext cx="1152701" cy="1177005"/>
            <a:chOff x="99765" y="3676413"/>
            <a:chExt cx="1152701" cy="1177005"/>
          </a:xfrm>
        </p:grpSpPr>
        <p:pic>
          <p:nvPicPr>
            <p:cNvPr id="255" name="Picture 254"/>
            <p:cNvPicPr>
              <a:picLocks noChangeAspect="1"/>
            </p:cNvPicPr>
            <p:nvPr/>
          </p:nvPicPr>
          <p:blipFill>
            <a:blip r:embed="rId6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60944" y="3597629"/>
              <a:ext cx="712738" cy="870306"/>
            </a:xfrm>
            <a:prstGeom prst="rect">
              <a:avLst/>
            </a:prstGeom>
          </p:spPr>
        </p:pic>
        <p:pic>
          <p:nvPicPr>
            <p:cNvPr id="256" name="Picture 255"/>
            <p:cNvPicPr>
              <a:picLocks noChangeAspect="1"/>
            </p:cNvPicPr>
            <p:nvPr/>
          </p:nvPicPr>
          <p:blipFill>
            <a:blip r:embed="rId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621" y="4112701"/>
              <a:ext cx="759861" cy="721574"/>
            </a:xfrm>
            <a:prstGeom prst="rect">
              <a:avLst/>
            </a:prstGeom>
          </p:spPr>
        </p:pic>
      </p:grpSp>
      <p:grpSp>
        <p:nvGrpSpPr>
          <p:cNvPr id="269" name="Group 268"/>
          <p:cNvGrpSpPr/>
          <p:nvPr/>
        </p:nvGrpSpPr>
        <p:grpSpPr>
          <a:xfrm rot="5400000">
            <a:off x="1935591" y="192522"/>
            <a:ext cx="1152701" cy="1177005"/>
            <a:chOff x="99765" y="3676413"/>
            <a:chExt cx="1152701" cy="1177005"/>
          </a:xfrm>
        </p:grpSpPr>
        <p:pic>
          <p:nvPicPr>
            <p:cNvPr id="270" name="Picture 269"/>
            <p:cNvPicPr>
              <a:picLocks noChangeAspect="1"/>
            </p:cNvPicPr>
            <p:nvPr/>
          </p:nvPicPr>
          <p:blipFill>
            <a:blip r:embed="rId6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60944" y="3597629"/>
              <a:ext cx="712738" cy="870306"/>
            </a:xfrm>
            <a:prstGeom prst="rect">
              <a:avLst/>
            </a:prstGeom>
          </p:spPr>
        </p:pic>
        <p:pic>
          <p:nvPicPr>
            <p:cNvPr id="271" name="Picture 270"/>
            <p:cNvPicPr>
              <a:picLocks noChangeAspect="1"/>
            </p:cNvPicPr>
            <p:nvPr/>
          </p:nvPicPr>
          <p:blipFill>
            <a:blip r:embed="rId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621" y="4112701"/>
              <a:ext cx="759861" cy="721574"/>
            </a:xfrm>
            <a:prstGeom prst="rect">
              <a:avLst/>
            </a:prstGeom>
          </p:spPr>
        </p:pic>
      </p:grpSp>
      <p:grpSp>
        <p:nvGrpSpPr>
          <p:cNvPr id="272" name="Group 271"/>
          <p:cNvGrpSpPr/>
          <p:nvPr/>
        </p:nvGrpSpPr>
        <p:grpSpPr>
          <a:xfrm rot="16200000" flipV="1">
            <a:off x="6729062" y="5492900"/>
            <a:ext cx="1152701" cy="1177005"/>
            <a:chOff x="99765" y="3676413"/>
            <a:chExt cx="1152701" cy="1177005"/>
          </a:xfrm>
        </p:grpSpPr>
        <p:pic>
          <p:nvPicPr>
            <p:cNvPr id="273" name="Picture 272"/>
            <p:cNvPicPr>
              <a:picLocks noChangeAspect="1"/>
            </p:cNvPicPr>
            <p:nvPr/>
          </p:nvPicPr>
          <p:blipFill>
            <a:blip r:embed="rId6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60944" y="3597629"/>
              <a:ext cx="712738" cy="870306"/>
            </a:xfrm>
            <a:prstGeom prst="rect">
              <a:avLst/>
            </a:prstGeom>
          </p:spPr>
        </p:pic>
        <p:pic>
          <p:nvPicPr>
            <p:cNvPr id="274" name="Picture 273"/>
            <p:cNvPicPr>
              <a:picLocks noChangeAspect="1"/>
            </p:cNvPicPr>
            <p:nvPr/>
          </p:nvPicPr>
          <p:blipFill>
            <a:blip r:embed="rId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621" y="4112701"/>
              <a:ext cx="759861" cy="721574"/>
            </a:xfrm>
            <a:prstGeom prst="rect">
              <a:avLst/>
            </a:prstGeom>
          </p:spPr>
        </p:pic>
      </p:grpSp>
      <p:sp>
        <p:nvSpPr>
          <p:cNvPr id="285" name="TextBox 284"/>
          <p:cNvSpPr txBox="1"/>
          <p:nvPr/>
        </p:nvSpPr>
        <p:spPr>
          <a:xfrm>
            <a:off x="5101408" y="-43286"/>
            <a:ext cx="12427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+2</a:t>
            </a:r>
          </a:p>
        </p:txBody>
      </p:sp>
      <p:pic>
        <p:nvPicPr>
          <p:cNvPr id="286" name="Picture 285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466" y="666549"/>
            <a:ext cx="735637" cy="815487"/>
          </a:xfrm>
          <a:prstGeom prst="rect">
            <a:avLst/>
          </a:prstGeom>
        </p:spPr>
      </p:pic>
      <p:pic>
        <p:nvPicPr>
          <p:cNvPr id="287" name="Picture 286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762101" y="5368408"/>
            <a:ext cx="735637" cy="815487"/>
          </a:xfrm>
          <a:prstGeom prst="rect">
            <a:avLst/>
          </a:prstGeom>
        </p:spPr>
      </p:pic>
      <p:sp>
        <p:nvSpPr>
          <p:cNvPr id="288" name="TextBox 287"/>
          <p:cNvSpPr txBox="1"/>
          <p:nvPr/>
        </p:nvSpPr>
        <p:spPr>
          <a:xfrm flipV="1">
            <a:off x="3525614" y="6075409"/>
            <a:ext cx="12427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+2</a:t>
            </a:r>
          </a:p>
        </p:txBody>
      </p:sp>
      <p:pic>
        <p:nvPicPr>
          <p:cNvPr id="321" name="Picture 320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7827467">
            <a:off x="8890366" y="3433714"/>
            <a:ext cx="787940" cy="1656695"/>
          </a:xfrm>
          <a:prstGeom prst="rect">
            <a:avLst/>
          </a:prstGeom>
        </p:spPr>
      </p:pic>
      <p:pic>
        <p:nvPicPr>
          <p:cNvPr id="322" name="Picture 321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8627467">
            <a:off x="247333" y="1762989"/>
            <a:ext cx="787940" cy="1656695"/>
          </a:xfrm>
          <a:prstGeom prst="rect">
            <a:avLst/>
          </a:prstGeom>
        </p:spPr>
      </p:pic>
      <p:grpSp>
        <p:nvGrpSpPr>
          <p:cNvPr id="334" name="Group 333"/>
          <p:cNvGrpSpPr/>
          <p:nvPr/>
        </p:nvGrpSpPr>
        <p:grpSpPr>
          <a:xfrm>
            <a:off x="178261" y="182570"/>
            <a:ext cx="1415141" cy="1415141"/>
            <a:chOff x="172429" y="192264"/>
            <a:chExt cx="1415141" cy="1415141"/>
          </a:xfrm>
        </p:grpSpPr>
        <p:sp>
          <p:nvSpPr>
            <p:cNvPr id="328" name="Oval 327"/>
            <p:cNvSpPr>
              <a:spLocks/>
            </p:cNvSpPr>
            <p:nvPr/>
          </p:nvSpPr>
          <p:spPr>
            <a:xfrm>
              <a:off x="172429" y="192264"/>
              <a:ext cx="1415141" cy="1415141"/>
            </a:xfrm>
            <a:prstGeom prst="ellipse">
              <a:avLst/>
            </a:prstGeom>
            <a:solidFill>
              <a:srgbClr val="F3690A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23" name="Picture 322"/>
            <p:cNvPicPr>
              <a:picLocks noChangeAspect="1"/>
            </p:cNvPicPr>
            <p:nvPr/>
          </p:nvPicPr>
          <p:blipFill>
            <a:blip r:embed="rId9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27835" y="522523"/>
              <a:ext cx="1104329" cy="754624"/>
            </a:xfrm>
            <a:prstGeom prst="rect">
              <a:avLst/>
            </a:prstGeom>
            <a:noFill/>
          </p:spPr>
        </p:pic>
      </p:grpSp>
      <p:grpSp>
        <p:nvGrpSpPr>
          <p:cNvPr id="3" name="Group 2"/>
          <p:cNvGrpSpPr>
            <a:grpSpLocks noChangeAspect="1"/>
          </p:cNvGrpSpPr>
          <p:nvPr/>
        </p:nvGrpSpPr>
        <p:grpSpPr>
          <a:xfrm>
            <a:off x="8198951" y="454048"/>
            <a:ext cx="1224864" cy="1224864"/>
            <a:chOff x="8310203" y="182571"/>
            <a:chExt cx="1415141" cy="1415141"/>
          </a:xfrm>
        </p:grpSpPr>
        <p:sp>
          <p:nvSpPr>
            <p:cNvPr id="342" name="Oval 341"/>
            <p:cNvSpPr>
              <a:spLocks/>
            </p:cNvSpPr>
            <p:nvPr/>
          </p:nvSpPr>
          <p:spPr>
            <a:xfrm>
              <a:off x="8310203" y="182571"/>
              <a:ext cx="1415141" cy="1415141"/>
            </a:xfrm>
            <a:prstGeom prst="ellipse">
              <a:avLst/>
            </a:prstGeom>
            <a:solidFill>
              <a:srgbClr val="F3690A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43" name="Picture 342"/>
            <p:cNvPicPr>
              <a:picLocks noChangeAspect="1"/>
            </p:cNvPicPr>
            <p:nvPr/>
          </p:nvPicPr>
          <p:blipFill>
            <a:blip r:embed="rId11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465609" y="512830"/>
              <a:ext cx="1104329" cy="754624"/>
            </a:xfrm>
            <a:prstGeom prst="rect">
              <a:avLst/>
            </a:prstGeom>
            <a:noFill/>
          </p:spPr>
        </p:pic>
      </p:grpSp>
      <p:grpSp>
        <p:nvGrpSpPr>
          <p:cNvPr id="350" name="Group 349"/>
          <p:cNvGrpSpPr/>
          <p:nvPr/>
        </p:nvGrpSpPr>
        <p:grpSpPr>
          <a:xfrm flipH="1" flipV="1">
            <a:off x="8308974" y="5255754"/>
            <a:ext cx="1415141" cy="1415141"/>
            <a:chOff x="172429" y="192264"/>
            <a:chExt cx="1415141" cy="1415141"/>
          </a:xfrm>
        </p:grpSpPr>
        <p:sp>
          <p:nvSpPr>
            <p:cNvPr id="351" name="Oval 350"/>
            <p:cNvSpPr>
              <a:spLocks/>
            </p:cNvSpPr>
            <p:nvPr/>
          </p:nvSpPr>
          <p:spPr>
            <a:xfrm>
              <a:off x="172429" y="192264"/>
              <a:ext cx="1415141" cy="1415141"/>
            </a:xfrm>
            <a:prstGeom prst="ellipse">
              <a:avLst/>
            </a:prstGeom>
            <a:solidFill>
              <a:srgbClr val="F3690A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52" name="Picture 351"/>
            <p:cNvPicPr>
              <a:picLocks noChangeAspect="1"/>
            </p:cNvPicPr>
            <p:nvPr/>
          </p:nvPicPr>
          <p:blipFill>
            <a:blip r:embed="rId9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27835" y="522523"/>
              <a:ext cx="1104329" cy="754624"/>
            </a:xfrm>
            <a:prstGeom prst="rect">
              <a:avLst/>
            </a:prstGeom>
            <a:noFill/>
          </p:spPr>
        </p:pic>
      </p:grpSp>
      <p:grpSp>
        <p:nvGrpSpPr>
          <p:cNvPr id="359" name="Group 358"/>
          <p:cNvGrpSpPr>
            <a:grpSpLocks noChangeAspect="1"/>
          </p:cNvGrpSpPr>
          <p:nvPr/>
        </p:nvGrpSpPr>
        <p:grpSpPr>
          <a:xfrm flipH="1">
            <a:off x="782748" y="5319085"/>
            <a:ext cx="849140" cy="849140"/>
            <a:chOff x="172429" y="192264"/>
            <a:chExt cx="1415141" cy="1415141"/>
          </a:xfrm>
        </p:grpSpPr>
        <p:sp>
          <p:nvSpPr>
            <p:cNvPr id="360" name="Oval 359"/>
            <p:cNvSpPr>
              <a:spLocks/>
            </p:cNvSpPr>
            <p:nvPr/>
          </p:nvSpPr>
          <p:spPr>
            <a:xfrm>
              <a:off x="172429" y="192264"/>
              <a:ext cx="1415141" cy="1415141"/>
            </a:xfrm>
            <a:prstGeom prst="ellipse">
              <a:avLst/>
            </a:prstGeom>
            <a:solidFill>
              <a:srgbClr val="F3690A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61" name="Picture 360"/>
            <p:cNvPicPr>
              <a:picLocks noChangeAspect="1"/>
            </p:cNvPicPr>
            <p:nvPr/>
          </p:nvPicPr>
          <p:blipFill>
            <a:blip r:embed="rId13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14"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27835" y="522523"/>
              <a:ext cx="1104329" cy="754624"/>
            </a:xfrm>
            <a:prstGeom prst="rect">
              <a:avLst/>
            </a:prstGeom>
            <a:noFill/>
          </p:spPr>
        </p:pic>
      </p:grpSp>
      <p:sp>
        <p:nvSpPr>
          <p:cNvPr id="412" name="Oval 411"/>
          <p:cNvSpPr>
            <a:spLocks noChangeAspect="1"/>
          </p:cNvSpPr>
          <p:nvPr/>
        </p:nvSpPr>
        <p:spPr>
          <a:xfrm>
            <a:off x="4343330" y="1678912"/>
            <a:ext cx="1245488" cy="1245488"/>
          </a:xfrm>
          <a:prstGeom prst="ellipse">
            <a:avLst/>
          </a:prstGeom>
          <a:noFill/>
          <a:ln w="57150">
            <a:solidFill>
              <a:srgbClr val="F3690A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4" name="TextBox 413"/>
          <p:cNvSpPr txBox="1"/>
          <p:nvPr/>
        </p:nvSpPr>
        <p:spPr>
          <a:xfrm>
            <a:off x="4449601" y="1947713"/>
            <a:ext cx="1032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</a:rPr>
              <a:t>Tractor </a:t>
            </a:r>
          </a:p>
          <a:p>
            <a:pPr algn="ctr"/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</a:rPr>
              <a:t>Tokens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8594" y="4180080"/>
            <a:ext cx="1308813" cy="919252"/>
          </a:xfrm>
          <a:prstGeom prst="rect">
            <a:avLst/>
          </a:prstGeom>
        </p:spPr>
      </p:pic>
      <p:sp>
        <p:nvSpPr>
          <p:cNvPr id="72" name="TextBox 71"/>
          <p:cNvSpPr txBox="1"/>
          <p:nvPr/>
        </p:nvSpPr>
        <p:spPr>
          <a:xfrm>
            <a:off x="8888312" y="-138290"/>
            <a:ext cx="124274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x2</a:t>
            </a:r>
          </a:p>
        </p:txBody>
      </p:sp>
      <p:pic>
        <p:nvPicPr>
          <p:cNvPr id="135" name="Picture 134"/>
          <p:cNvPicPr>
            <a:picLocks noChangeAspect="1"/>
          </p:cNvPicPr>
          <p:nvPr/>
        </p:nvPicPr>
        <p:blipFill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8982">
            <a:off x="3541864" y="1544948"/>
            <a:ext cx="465158" cy="567992"/>
          </a:xfrm>
          <a:prstGeom prst="rect">
            <a:avLst/>
          </a:prstGeom>
        </p:spPr>
      </p:pic>
      <p:pic>
        <p:nvPicPr>
          <p:cNvPr id="136" name="Picture 135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9117149">
            <a:off x="6009715" y="1524399"/>
            <a:ext cx="425763" cy="895195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8CB82A6E-495D-4520-A479-934A8807B6EF}"/>
              </a:ext>
            </a:extLst>
          </p:cNvPr>
          <p:cNvSpPr txBox="1"/>
          <p:nvPr/>
        </p:nvSpPr>
        <p:spPr>
          <a:xfrm>
            <a:off x="3615948" y="3506339"/>
            <a:ext cx="2784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Britannic Bold" panose="020B0903060703020204" pitchFamily="34" charset="0"/>
              </a:rPr>
              <a:t>25 GRAMS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FA253745-BC75-4B96-A1F3-8B343A4D11F5}"/>
              </a:ext>
            </a:extLst>
          </p:cNvPr>
          <p:cNvSpPr txBox="1"/>
          <p:nvPr/>
        </p:nvSpPr>
        <p:spPr>
          <a:xfrm>
            <a:off x="3563637" y="2999243"/>
            <a:ext cx="2784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Britannic Bold" panose="020B0903060703020204" pitchFamily="34" charset="0"/>
              </a:rPr>
              <a:t>Fibre race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ED50CD6-0419-48D2-A6FB-A03A40CF5499}"/>
              </a:ext>
            </a:extLst>
          </p:cNvPr>
          <p:cNvSpPr txBox="1"/>
          <p:nvPr/>
        </p:nvSpPr>
        <p:spPr>
          <a:xfrm>
            <a:off x="3635706" y="3855421"/>
            <a:ext cx="2784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ritannic Bold" panose="020B0903060703020204" pitchFamily="34" charset="0"/>
              </a:rPr>
              <a:t>Ages 11-16 years</a:t>
            </a:r>
          </a:p>
        </p:txBody>
      </p:sp>
    </p:spTree>
    <p:extLst>
      <p:ext uri="{BB962C8B-B14F-4D97-AF65-F5344CB8AC3E}">
        <p14:creationId xmlns:p14="http://schemas.microsoft.com/office/powerpoint/2010/main" val="3565138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/>
        </p:nvSpPr>
        <p:spPr>
          <a:xfrm>
            <a:off x="4953000" y="20383"/>
            <a:ext cx="1575844" cy="1734984"/>
          </a:xfrm>
          <a:prstGeom prst="rect">
            <a:avLst/>
          </a:prstGeom>
          <a:solidFill>
            <a:srgbClr val="EC008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" name="Rectangle 6"/>
          <p:cNvSpPr>
            <a:spLocks/>
          </p:cNvSpPr>
          <p:nvPr/>
        </p:nvSpPr>
        <p:spPr>
          <a:xfrm>
            <a:off x="1767310" y="20383"/>
            <a:ext cx="1532553" cy="1739515"/>
          </a:xfrm>
          <a:prstGeom prst="rect">
            <a:avLst/>
          </a:prstGeom>
          <a:solidFill>
            <a:srgbClr val="2F97DA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338510" y="20383"/>
            <a:ext cx="1575844" cy="1739515"/>
          </a:xfrm>
          <a:prstGeom prst="rect">
            <a:avLst/>
          </a:prstGeom>
          <a:solidFill>
            <a:srgbClr val="9A1826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6" name="Rectangle 45"/>
          <p:cNvSpPr>
            <a:spLocks/>
          </p:cNvSpPr>
          <p:nvPr/>
        </p:nvSpPr>
        <p:spPr>
          <a:xfrm>
            <a:off x="6558058" y="20383"/>
            <a:ext cx="1575844" cy="1739515"/>
          </a:xfrm>
          <a:prstGeom prst="rect">
            <a:avLst/>
          </a:prstGeom>
          <a:solidFill>
            <a:srgbClr val="4FBE37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4" name="Rectangle 53"/>
          <p:cNvSpPr>
            <a:spLocks/>
          </p:cNvSpPr>
          <p:nvPr/>
        </p:nvSpPr>
        <p:spPr>
          <a:xfrm>
            <a:off x="8133902" y="20383"/>
            <a:ext cx="1767743" cy="1739515"/>
          </a:xfrm>
          <a:prstGeom prst="rect">
            <a:avLst/>
          </a:prstGeom>
          <a:solidFill>
            <a:srgbClr val="F9A97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55" name="Rectangle 54"/>
          <p:cNvSpPr>
            <a:spLocks/>
          </p:cNvSpPr>
          <p:nvPr/>
        </p:nvSpPr>
        <p:spPr>
          <a:xfrm>
            <a:off x="4355" y="20383"/>
            <a:ext cx="1762954" cy="1739515"/>
          </a:xfrm>
          <a:prstGeom prst="rect">
            <a:avLst/>
          </a:prstGeom>
          <a:solidFill>
            <a:srgbClr val="F9A97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2" name="Rectangle 61"/>
          <p:cNvSpPr>
            <a:spLocks/>
          </p:cNvSpPr>
          <p:nvPr/>
        </p:nvSpPr>
        <p:spPr>
          <a:xfrm>
            <a:off x="4953000" y="5093567"/>
            <a:ext cx="1575844" cy="1739515"/>
          </a:xfrm>
          <a:prstGeom prst="rect">
            <a:avLst/>
          </a:prstGeom>
          <a:solidFill>
            <a:srgbClr val="9A1826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3" name="Rectangle 62"/>
          <p:cNvSpPr>
            <a:spLocks/>
          </p:cNvSpPr>
          <p:nvPr/>
        </p:nvSpPr>
        <p:spPr>
          <a:xfrm>
            <a:off x="1767311" y="5093568"/>
            <a:ext cx="1532553" cy="1739515"/>
          </a:xfrm>
          <a:prstGeom prst="rect">
            <a:avLst/>
          </a:prstGeom>
          <a:solidFill>
            <a:srgbClr val="4FBE37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4" name="Rectangle 63"/>
          <p:cNvSpPr>
            <a:spLocks/>
          </p:cNvSpPr>
          <p:nvPr/>
        </p:nvSpPr>
        <p:spPr>
          <a:xfrm>
            <a:off x="3338511" y="5093568"/>
            <a:ext cx="1575844" cy="1739515"/>
          </a:xfrm>
          <a:prstGeom prst="rect">
            <a:avLst/>
          </a:prstGeom>
          <a:solidFill>
            <a:srgbClr val="EC008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5" name="Rectangle 64"/>
          <p:cNvSpPr>
            <a:spLocks/>
          </p:cNvSpPr>
          <p:nvPr/>
        </p:nvSpPr>
        <p:spPr>
          <a:xfrm>
            <a:off x="6558059" y="5093567"/>
            <a:ext cx="1575844" cy="1739515"/>
          </a:xfrm>
          <a:prstGeom prst="rect">
            <a:avLst/>
          </a:prstGeom>
          <a:solidFill>
            <a:srgbClr val="2F97DA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6" name="Rectangle 65"/>
          <p:cNvSpPr>
            <a:spLocks/>
          </p:cNvSpPr>
          <p:nvPr/>
        </p:nvSpPr>
        <p:spPr>
          <a:xfrm>
            <a:off x="8131445" y="5093567"/>
            <a:ext cx="1770201" cy="1739515"/>
          </a:xfrm>
          <a:prstGeom prst="rect">
            <a:avLst/>
          </a:prstGeom>
          <a:solidFill>
            <a:srgbClr val="F9A97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7" name="Rectangle 66"/>
          <p:cNvSpPr>
            <a:spLocks/>
          </p:cNvSpPr>
          <p:nvPr/>
        </p:nvSpPr>
        <p:spPr>
          <a:xfrm>
            <a:off x="4355" y="5093568"/>
            <a:ext cx="1753515" cy="1739515"/>
          </a:xfrm>
          <a:prstGeom prst="rect">
            <a:avLst/>
          </a:prstGeom>
          <a:solidFill>
            <a:srgbClr val="F9A972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8" name="Rectangle 67"/>
          <p:cNvSpPr>
            <a:spLocks/>
          </p:cNvSpPr>
          <p:nvPr/>
        </p:nvSpPr>
        <p:spPr>
          <a:xfrm>
            <a:off x="4355" y="1754741"/>
            <a:ext cx="1532553" cy="1609003"/>
          </a:xfrm>
          <a:prstGeom prst="rect">
            <a:avLst/>
          </a:prstGeom>
          <a:solidFill>
            <a:srgbClr val="4FBE37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69" name="Rectangle 68"/>
          <p:cNvSpPr>
            <a:spLocks/>
          </p:cNvSpPr>
          <p:nvPr/>
        </p:nvSpPr>
        <p:spPr>
          <a:xfrm>
            <a:off x="4110" y="3363069"/>
            <a:ext cx="1532553" cy="1742510"/>
          </a:xfrm>
          <a:prstGeom prst="rect">
            <a:avLst/>
          </a:prstGeom>
          <a:solidFill>
            <a:srgbClr val="2F97DA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0" name="Rectangle 69"/>
          <p:cNvSpPr>
            <a:spLocks/>
          </p:cNvSpPr>
          <p:nvPr/>
        </p:nvSpPr>
        <p:spPr>
          <a:xfrm>
            <a:off x="8369091" y="1752214"/>
            <a:ext cx="1532553" cy="1728175"/>
          </a:xfrm>
          <a:prstGeom prst="rect">
            <a:avLst/>
          </a:prstGeom>
          <a:solidFill>
            <a:srgbClr val="2F97DA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1" name="Rectangle 70"/>
          <p:cNvSpPr>
            <a:spLocks/>
          </p:cNvSpPr>
          <p:nvPr/>
        </p:nvSpPr>
        <p:spPr>
          <a:xfrm>
            <a:off x="8369091" y="3484043"/>
            <a:ext cx="1532553" cy="1609003"/>
          </a:xfrm>
          <a:prstGeom prst="rect">
            <a:avLst/>
          </a:prstGeom>
          <a:solidFill>
            <a:srgbClr val="4FBE37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74" name="TextBox 73"/>
          <p:cNvSpPr txBox="1"/>
          <p:nvPr/>
        </p:nvSpPr>
        <p:spPr>
          <a:xfrm>
            <a:off x="4354" y="6245358"/>
            <a:ext cx="1463619" cy="588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START</a:t>
            </a:r>
          </a:p>
        </p:txBody>
      </p:sp>
      <p:sp>
        <p:nvSpPr>
          <p:cNvPr id="75" name="Down Arrow 74"/>
          <p:cNvSpPr/>
          <p:nvPr/>
        </p:nvSpPr>
        <p:spPr>
          <a:xfrm flipV="1">
            <a:off x="143510" y="5286885"/>
            <a:ext cx="578301" cy="953313"/>
          </a:xfrm>
          <a:prstGeom prst="downArrow">
            <a:avLst/>
          </a:pr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45" name="Rounded Rectangle 44"/>
          <p:cNvSpPr/>
          <p:nvPr/>
        </p:nvSpPr>
        <p:spPr>
          <a:xfrm>
            <a:off x="1371440" y="1545345"/>
            <a:ext cx="7163121" cy="376731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2" name="Rectangle 81"/>
          <p:cNvSpPr>
            <a:spLocks/>
          </p:cNvSpPr>
          <p:nvPr/>
        </p:nvSpPr>
        <p:spPr>
          <a:xfrm>
            <a:off x="1595761" y="1861378"/>
            <a:ext cx="2099041" cy="3135245"/>
          </a:xfrm>
          <a:prstGeom prst="rect">
            <a:avLst/>
          </a:prstGeom>
          <a:solidFill>
            <a:schemeClr val="bg1"/>
          </a:solidFill>
          <a:ln w="57150">
            <a:solidFill>
              <a:srgbClr val="2F97DA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83" name="Rectangle 82"/>
          <p:cNvSpPr>
            <a:spLocks/>
          </p:cNvSpPr>
          <p:nvPr/>
        </p:nvSpPr>
        <p:spPr>
          <a:xfrm>
            <a:off x="6226169" y="1861378"/>
            <a:ext cx="2099041" cy="3135245"/>
          </a:xfrm>
          <a:prstGeom prst="rect">
            <a:avLst/>
          </a:prstGeom>
          <a:solidFill>
            <a:schemeClr val="bg1"/>
          </a:solidFill>
          <a:ln w="57150">
            <a:solidFill>
              <a:srgbClr val="4FBE37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23" name="TextBox 122"/>
          <p:cNvSpPr txBox="1"/>
          <p:nvPr/>
        </p:nvSpPr>
        <p:spPr>
          <a:xfrm>
            <a:off x="6759217" y="2828836"/>
            <a:ext cx="10329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" panose="020B0502040204020203" pitchFamily="34" charset="0"/>
              </a:rPr>
              <a:t>Grain draw pile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2128354" y="2459505"/>
            <a:ext cx="10338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Bahnschrift SemiBold" panose="020B0502040204020203" pitchFamily="34" charset="0"/>
              </a:rPr>
              <a:t>Fruit and Veg draw pile</a:t>
            </a:r>
          </a:p>
        </p:txBody>
      </p:sp>
      <p:pic>
        <p:nvPicPr>
          <p:cNvPr id="239" name="Picture 238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59" b="91814" l="9959" r="899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937" t="13125" r="12812" b="8750"/>
          <a:stretch>
            <a:fillRect/>
          </a:stretch>
        </p:blipFill>
        <p:spPr>
          <a:xfrm>
            <a:off x="3613815" y="210002"/>
            <a:ext cx="1038226" cy="11384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45" name="Picture 24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959" b="91814" l="9959" r="899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5937" t="13125" r="12812" b="8750"/>
          <a:stretch>
            <a:fillRect/>
          </a:stretch>
        </p:blipFill>
        <p:spPr>
          <a:xfrm flipV="1">
            <a:off x="5221809" y="5515812"/>
            <a:ext cx="1038226" cy="11384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46" name="Picture 245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2427467">
            <a:off x="6863150" y="-44374"/>
            <a:ext cx="787940" cy="1656695"/>
          </a:xfrm>
          <a:prstGeom prst="rect">
            <a:avLst/>
          </a:prstGeom>
        </p:spPr>
      </p:pic>
      <p:pic>
        <p:nvPicPr>
          <p:cNvPr id="247" name="Picture 246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9172533" flipV="1">
            <a:off x="2078056" y="5245629"/>
            <a:ext cx="787940" cy="1656695"/>
          </a:xfrm>
          <a:prstGeom prst="rect">
            <a:avLst/>
          </a:prstGeom>
        </p:spPr>
      </p:pic>
      <p:grpSp>
        <p:nvGrpSpPr>
          <p:cNvPr id="253" name="Group 252"/>
          <p:cNvGrpSpPr/>
          <p:nvPr/>
        </p:nvGrpSpPr>
        <p:grpSpPr>
          <a:xfrm>
            <a:off x="109207" y="3629472"/>
            <a:ext cx="1152701" cy="1177005"/>
            <a:chOff x="99765" y="3676413"/>
            <a:chExt cx="1152701" cy="1177005"/>
          </a:xfrm>
        </p:grpSpPr>
        <p:pic>
          <p:nvPicPr>
            <p:cNvPr id="249" name="Picture 248"/>
            <p:cNvPicPr>
              <a:picLocks noChangeAspect="1"/>
            </p:cNvPicPr>
            <p:nvPr/>
          </p:nvPicPr>
          <p:blipFill>
            <a:blip r:embed="rId6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60944" y="3597629"/>
              <a:ext cx="712738" cy="870306"/>
            </a:xfrm>
            <a:prstGeom prst="rect">
              <a:avLst/>
            </a:prstGeom>
          </p:spPr>
        </p:pic>
        <p:pic>
          <p:nvPicPr>
            <p:cNvPr id="250" name="Picture 249"/>
            <p:cNvPicPr>
              <a:picLocks noChangeAspect="1"/>
            </p:cNvPicPr>
            <p:nvPr/>
          </p:nvPicPr>
          <p:blipFill>
            <a:blip r:embed="rId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621" y="4112701"/>
              <a:ext cx="759861" cy="721574"/>
            </a:xfrm>
            <a:prstGeom prst="rect">
              <a:avLst/>
            </a:prstGeom>
          </p:spPr>
        </p:pic>
      </p:grpSp>
      <p:grpSp>
        <p:nvGrpSpPr>
          <p:cNvPr id="254" name="Group 253"/>
          <p:cNvGrpSpPr/>
          <p:nvPr/>
        </p:nvGrpSpPr>
        <p:grpSpPr>
          <a:xfrm flipH="1">
            <a:off x="8688444" y="2050848"/>
            <a:ext cx="1152701" cy="1177005"/>
            <a:chOff x="99765" y="3676413"/>
            <a:chExt cx="1152701" cy="1177005"/>
          </a:xfrm>
        </p:grpSpPr>
        <p:pic>
          <p:nvPicPr>
            <p:cNvPr id="255" name="Picture 254"/>
            <p:cNvPicPr>
              <a:picLocks noChangeAspect="1"/>
            </p:cNvPicPr>
            <p:nvPr/>
          </p:nvPicPr>
          <p:blipFill>
            <a:blip r:embed="rId6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60944" y="3597629"/>
              <a:ext cx="712738" cy="870306"/>
            </a:xfrm>
            <a:prstGeom prst="rect">
              <a:avLst/>
            </a:prstGeom>
          </p:spPr>
        </p:pic>
        <p:pic>
          <p:nvPicPr>
            <p:cNvPr id="256" name="Picture 255"/>
            <p:cNvPicPr>
              <a:picLocks noChangeAspect="1"/>
            </p:cNvPicPr>
            <p:nvPr/>
          </p:nvPicPr>
          <p:blipFill>
            <a:blip r:embed="rId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621" y="4112701"/>
              <a:ext cx="759861" cy="721574"/>
            </a:xfrm>
            <a:prstGeom prst="rect">
              <a:avLst/>
            </a:prstGeom>
          </p:spPr>
        </p:pic>
      </p:grpSp>
      <p:grpSp>
        <p:nvGrpSpPr>
          <p:cNvPr id="269" name="Group 268"/>
          <p:cNvGrpSpPr/>
          <p:nvPr/>
        </p:nvGrpSpPr>
        <p:grpSpPr>
          <a:xfrm rot="5400000">
            <a:off x="1935591" y="192522"/>
            <a:ext cx="1152701" cy="1177005"/>
            <a:chOff x="99765" y="3676413"/>
            <a:chExt cx="1152701" cy="1177005"/>
          </a:xfrm>
        </p:grpSpPr>
        <p:pic>
          <p:nvPicPr>
            <p:cNvPr id="270" name="Picture 269"/>
            <p:cNvPicPr>
              <a:picLocks noChangeAspect="1"/>
            </p:cNvPicPr>
            <p:nvPr/>
          </p:nvPicPr>
          <p:blipFill>
            <a:blip r:embed="rId6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60944" y="3597629"/>
              <a:ext cx="712738" cy="870306"/>
            </a:xfrm>
            <a:prstGeom prst="rect">
              <a:avLst/>
            </a:prstGeom>
          </p:spPr>
        </p:pic>
        <p:pic>
          <p:nvPicPr>
            <p:cNvPr id="271" name="Picture 270"/>
            <p:cNvPicPr>
              <a:picLocks noChangeAspect="1"/>
            </p:cNvPicPr>
            <p:nvPr/>
          </p:nvPicPr>
          <p:blipFill>
            <a:blip r:embed="rId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621" y="4112701"/>
              <a:ext cx="759861" cy="721574"/>
            </a:xfrm>
            <a:prstGeom prst="rect">
              <a:avLst/>
            </a:prstGeom>
          </p:spPr>
        </p:pic>
      </p:grpSp>
      <p:grpSp>
        <p:nvGrpSpPr>
          <p:cNvPr id="272" name="Group 271"/>
          <p:cNvGrpSpPr/>
          <p:nvPr/>
        </p:nvGrpSpPr>
        <p:grpSpPr>
          <a:xfrm rot="16200000" flipV="1">
            <a:off x="6729062" y="5492900"/>
            <a:ext cx="1152701" cy="1177005"/>
            <a:chOff x="99765" y="3676413"/>
            <a:chExt cx="1152701" cy="1177005"/>
          </a:xfrm>
        </p:grpSpPr>
        <p:pic>
          <p:nvPicPr>
            <p:cNvPr id="273" name="Picture 272"/>
            <p:cNvPicPr>
              <a:picLocks noChangeAspect="1"/>
            </p:cNvPicPr>
            <p:nvPr/>
          </p:nvPicPr>
          <p:blipFill>
            <a:blip r:embed="rId6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460944" y="3597629"/>
              <a:ext cx="712738" cy="870306"/>
            </a:xfrm>
            <a:prstGeom prst="rect">
              <a:avLst/>
            </a:prstGeom>
          </p:spPr>
        </p:pic>
        <p:pic>
          <p:nvPicPr>
            <p:cNvPr id="274" name="Picture 273"/>
            <p:cNvPicPr>
              <a:picLocks noChangeAspect="1"/>
            </p:cNvPicPr>
            <p:nvPr/>
          </p:nvPicPr>
          <p:blipFill>
            <a:blip r:embed="rId7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0621" y="4112701"/>
              <a:ext cx="759861" cy="721574"/>
            </a:xfrm>
            <a:prstGeom prst="rect">
              <a:avLst/>
            </a:prstGeom>
          </p:spPr>
        </p:pic>
      </p:grpSp>
      <p:sp>
        <p:nvSpPr>
          <p:cNvPr id="285" name="TextBox 284"/>
          <p:cNvSpPr txBox="1"/>
          <p:nvPr/>
        </p:nvSpPr>
        <p:spPr>
          <a:xfrm>
            <a:off x="5101408" y="-43286"/>
            <a:ext cx="12427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+2</a:t>
            </a:r>
          </a:p>
        </p:txBody>
      </p:sp>
      <p:pic>
        <p:nvPicPr>
          <p:cNvPr id="286" name="Picture 285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466" y="666549"/>
            <a:ext cx="735637" cy="815487"/>
          </a:xfrm>
          <a:prstGeom prst="rect">
            <a:avLst/>
          </a:prstGeom>
        </p:spPr>
      </p:pic>
      <p:pic>
        <p:nvPicPr>
          <p:cNvPr id="287" name="Picture 286"/>
          <p:cNvPicPr>
            <a:picLocks noChangeAspect="1"/>
          </p:cNvPicPr>
          <p:nvPr/>
        </p:nvPicPr>
        <p:blipFill>
          <a:blip r:embed="rId8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3762101" y="5368408"/>
            <a:ext cx="735637" cy="815487"/>
          </a:xfrm>
          <a:prstGeom prst="rect">
            <a:avLst/>
          </a:prstGeom>
        </p:spPr>
      </p:pic>
      <p:sp>
        <p:nvSpPr>
          <p:cNvPr id="288" name="TextBox 287"/>
          <p:cNvSpPr txBox="1"/>
          <p:nvPr/>
        </p:nvSpPr>
        <p:spPr>
          <a:xfrm flipV="1">
            <a:off x="3525614" y="6075409"/>
            <a:ext cx="12427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+2</a:t>
            </a:r>
          </a:p>
        </p:txBody>
      </p:sp>
      <p:pic>
        <p:nvPicPr>
          <p:cNvPr id="321" name="Picture 320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7827467">
            <a:off x="8890366" y="3433714"/>
            <a:ext cx="787940" cy="1656695"/>
          </a:xfrm>
          <a:prstGeom prst="rect">
            <a:avLst/>
          </a:prstGeom>
        </p:spPr>
      </p:pic>
      <p:pic>
        <p:nvPicPr>
          <p:cNvPr id="322" name="Picture 321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8627467">
            <a:off x="247333" y="1762989"/>
            <a:ext cx="787940" cy="1656695"/>
          </a:xfrm>
          <a:prstGeom prst="rect">
            <a:avLst/>
          </a:prstGeom>
        </p:spPr>
      </p:pic>
      <p:grpSp>
        <p:nvGrpSpPr>
          <p:cNvPr id="334" name="Group 333"/>
          <p:cNvGrpSpPr/>
          <p:nvPr/>
        </p:nvGrpSpPr>
        <p:grpSpPr>
          <a:xfrm>
            <a:off x="178261" y="182570"/>
            <a:ext cx="1415141" cy="1415141"/>
            <a:chOff x="172429" y="192264"/>
            <a:chExt cx="1415141" cy="1415141"/>
          </a:xfrm>
        </p:grpSpPr>
        <p:sp>
          <p:nvSpPr>
            <p:cNvPr id="328" name="Oval 327"/>
            <p:cNvSpPr>
              <a:spLocks/>
            </p:cNvSpPr>
            <p:nvPr/>
          </p:nvSpPr>
          <p:spPr>
            <a:xfrm>
              <a:off x="172429" y="192264"/>
              <a:ext cx="1415141" cy="1415141"/>
            </a:xfrm>
            <a:prstGeom prst="ellipse">
              <a:avLst/>
            </a:prstGeom>
            <a:solidFill>
              <a:srgbClr val="F3690A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23" name="Picture 322"/>
            <p:cNvPicPr>
              <a:picLocks noChangeAspect="1"/>
            </p:cNvPicPr>
            <p:nvPr/>
          </p:nvPicPr>
          <p:blipFill>
            <a:blip r:embed="rId9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27835" y="522523"/>
              <a:ext cx="1104329" cy="754624"/>
            </a:xfrm>
            <a:prstGeom prst="rect">
              <a:avLst/>
            </a:prstGeom>
            <a:noFill/>
          </p:spPr>
        </p:pic>
      </p:grpSp>
      <p:grpSp>
        <p:nvGrpSpPr>
          <p:cNvPr id="3" name="Group 2"/>
          <p:cNvGrpSpPr>
            <a:grpSpLocks noChangeAspect="1"/>
          </p:cNvGrpSpPr>
          <p:nvPr/>
        </p:nvGrpSpPr>
        <p:grpSpPr>
          <a:xfrm>
            <a:off x="8198951" y="454048"/>
            <a:ext cx="1224864" cy="1224864"/>
            <a:chOff x="8310203" y="182571"/>
            <a:chExt cx="1415141" cy="1415141"/>
          </a:xfrm>
        </p:grpSpPr>
        <p:sp>
          <p:nvSpPr>
            <p:cNvPr id="342" name="Oval 341"/>
            <p:cNvSpPr>
              <a:spLocks/>
            </p:cNvSpPr>
            <p:nvPr/>
          </p:nvSpPr>
          <p:spPr>
            <a:xfrm>
              <a:off x="8310203" y="182571"/>
              <a:ext cx="1415141" cy="1415141"/>
            </a:xfrm>
            <a:prstGeom prst="ellipse">
              <a:avLst/>
            </a:prstGeom>
            <a:solidFill>
              <a:srgbClr val="F3690A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43" name="Picture 342"/>
            <p:cNvPicPr>
              <a:picLocks noChangeAspect="1"/>
            </p:cNvPicPr>
            <p:nvPr/>
          </p:nvPicPr>
          <p:blipFill>
            <a:blip r:embed="rId11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8465609" y="512830"/>
              <a:ext cx="1104329" cy="754624"/>
            </a:xfrm>
            <a:prstGeom prst="rect">
              <a:avLst/>
            </a:prstGeom>
            <a:noFill/>
          </p:spPr>
        </p:pic>
      </p:grpSp>
      <p:grpSp>
        <p:nvGrpSpPr>
          <p:cNvPr id="350" name="Group 349"/>
          <p:cNvGrpSpPr/>
          <p:nvPr/>
        </p:nvGrpSpPr>
        <p:grpSpPr>
          <a:xfrm flipH="1" flipV="1">
            <a:off x="8308974" y="5255754"/>
            <a:ext cx="1415141" cy="1415141"/>
            <a:chOff x="172429" y="192264"/>
            <a:chExt cx="1415141" cy="1415141"/>
          </a:xfrm>
        </p:grpSpPr>
        <p:sp>
          <p:nvSpPr>
            <p:cNvPr id="351" name="Oval 350"/>
            <p:cNvSpPr>
              <a:spLocks/>
            </p:cNvSpPr>
            <p:nvPr/>
          </p:nvSpPr>
          <p:spPr>
            <a:xfrm>
              <a:off x="172429" y="192264"/>
              <a:ext cx="1415141" cy="1415141"/>
            </a:xfrm>
            <a:prstGeom prst="ellipse">
              <a:avLst/>
            </a:prstGeom>
            <a:solidFill>
              <a:srgbClr val="F3690A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52" name="Picture 351"/>
            <p:cNvPicPr>
              <a:picLocks noChangeAspect="1"/>
            </p:cNvPicPr>
            <p:nvPr/>
          </p:nvPicPr>
          <p:blipFill>
            <a:blip r:embed="rId9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27835" y="522523"/>
              <a:ext cx="1104329" cy="754624"/>
            </a:xfrm>
            <a:prstGeom prst="rect">
              <a:avLst/>
            </a:prstGeom>
            <a:noFill/>
          </p:spPr>
        </p:pic>
      </p:grpSp>
      <p:grpSp>
        <p:nvGrpSpPr>
          <p:cNvPr id="359" name="Group 358"/>
          <p:cNvGrpSpPr>
            <a:grpSpLocks noChangeAspect="1"/>
          </p:cNvGrpSpPr>
          <p:nvPr/>
        </p:nvGrpSpPr>
        <p:grpSpPr>
          <a:xfrm flipH="1">
            <a:off x="782748" y="5319085"/>
            <a:ext cx="849140" cy="849140"/>
            <a:chOff x="172429" y="192264"/>
            <a:chExt cx="1415141" cy="1415141"/>
          </a:xfrm>
        </p:grpSpPr>
        <p:sp>
          <p:nvSpPr>
            <p:cNvPr id="360" name="Oval 359"/>
            <p:cNvSpPr>
              <a:spLocks/>
            </p:cNvSpPr>
            <p:nvPr/>
          </p:nvSpPr>
          <p:spPr>
            <a:xfrm>
              <a:off x="172429" y="192264"/>
              <a:ext cx="1415141" cy="1415141"/>
            </a:xfrm>
            <a:prstGeom prst="ellipse">
              <a:avLst/>
            </a:prstGeom>
            <a:solidFill>
              <a:srgbClr val="F3690A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61" name="Picture 360"/>
            <p:cNvPicPr>
              <a:picLocks noChangeAspect="1"/>
            </p:cNvPicPr>
            <p:nvPr/>
          </p:nvPicPr>
          <p:blipFill>
            <a:blip r:embed="rId13" cstate="print">
              <a:duotone>
                <a:prstClr val="black"/>
                <a:schemeClr val="accent3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14">
                      <a14:imgEffect>
                        <a14:brightnessContrast bright="-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27835" y="522523"/>
              <a:ext cx="1104329" cy="754624"/>
            </a:xfrm>
            <a:prstGeom prst="rect">
              <a:avLst/>
            </a:prstGeom>
            <a:noFill/>
          </p:spPr>
        </p:pic>
      </p:grpSp>
      <p:sp>
        <p:nvSpPr>
          <p:cNvPr id="412" name="Oval 411"/>
          <p:cNvSpPr>
            <a:spLocks noChangeAspect="1"/>
          </p:cNvSpPr>
          <p:nvPr/>
        </p:nvSpPr>
        <p:spPr>
          <a:xfrm>
            <a:off x="4343330" y="1678912"/>
            <a:ext cx="1245488" cy="1245488"/>
          </a:xfrm>
          <a:prstGeom prst="ellipse">
            <a:avLst/>
          </a:prstGeom>
          <a:noFill/>
          <a:ln w="57150">
            <a:solidFill>
              <a:srgbClr val="F3690A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4" name="TextBox 413"/>
          <p:cNvSpPr txBox="1"/>
          <p:nvPr/>
        </p:nvSpPr>
        <p:spPr>
          <a:xfrm>
            <a:off x="4449601" y="1947713"/>
            <a:ext cx="1032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</a:rPr>
              <a:t>Tractor </a:t>
            </a:r>
          </a:p>
          <a:p>
            <a:pPr algn="ctr"/>
            <a:r>
              <a:rPr lang="en-GB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Bahnschrift SemiBold" panose="020B0502040204020203" pitchFamily="34" charset="0"/>
              </a:rPr>
              <a:t>Tokens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8594" y="4180080"/>
            <a:ext cx="1308813" cy="919252"/>
          </a:xfrm>
          <a:prstGeom prst="rect">
            <a:avLst/>
          </a:prstGeom>
        </p:spPr>
      </p:pic>
      <p:sp>
        <p:nvSpPr>
          <p:cNvPr id="72" name="TextBox 71"/>
          <p:cNvSpPr txBox="1"/>
          <p:nvPr/>
        </p:nvSpPr>
        <p:spPr>
          <a:xfrm>
            <a:off x="8888312" y="-138290"/>
            <a:ext cx="124274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  <a:latin typeface="Bahnschrift SemiBold" panose="020B0502040204020203" pitchFamily="34" charset="0"/>
              </a:rPr>
              <a:t>x2</a:t>
            </a:r>
          </a:p>
        </p:txBody>
      </p:sp>
      <p:pic>
        <p:nvPicPr>
          <p:cNvPr id="135" name="Picture 134"/>
          <p:cNvPicPr>
            <a:picLocks noChangeAspect="1"/>
          </p:cNvPicPr>
          <p:nvPr/>
        </p:nvPicPr>
        <p:blipFill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98982">
            <a:off x="3541864" y="1544948"/>
            <a:ext cx="465158" cy="567992"/>
          </a:xfrm>
          <a:prstGeom prst="rect">
            <a:avLst/>
          </a:prstGeom>
        </p:spPr>
      </p:pic>
      <p:pic>
        <p:nvPicPr>
          <p:cNvPr id="136" name="Picture 135"/>
          <p:cNvPicPr>
            <a:picLocks noChangeAspect="1"/>
          </p:cNvPicPr>
          <p:nvPr/>
        </p:nvPicPr>
        <p:blipFill rotWithShape="1">
          <a:blip r:embed="rId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8" t="9858" r="14224" b="4724"/>
          <a:stretch/>
        </p:blipFill>
        <p:spPr>
          <a:xfrm rot="19117149">
            <a:off x="6009715" y="1524399"/>
            <a:ext cx="425763" cy="895195"/>
          </a:xfrm>
          <a:prstGeom prst="rect">
            <a:avLst/>
          </a:prstGeom>
        </p:spPr>
      </p:pic>
      <p:sp>
        <p:nvSpPr>
          <p:cNvPr id="73" name="TextBox 72">
            <a:extLst>
              <a:ext uri="{FF2B5EF4-FFF2-40B4-BE49-F238E27FC236}">
                <a16:creationId xmlns:a16="http://schemas.microsoft.com/office/drawing/2014/main" id="{F8751559-365F-42F9-B9E6-D30128B8E91B}"/>
              </a:ext>
            </a:extLst>
          </p:cNvPr>
          <p:cNvSpPr txBox="1"/>
          <p:nvPr/>
        </p:nvSpPr>
        <p:spPr>
          <a:xfrm>
            <a:off x="3615948" y="3506339"/>
            <a:ext cx="2784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Britannic Bold" panose="020B0903060703020204" pitchFamily="34" charset="0"/>
              </a:rPr>
              <a:t>30 GRAMS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63AB755A-7293-4E2A-AF77-66766C4C7812}"/>
              </a:ext>
            </a:extLst>
          </p:cNvPr>
          <p:cNvSpPr txBox="1"/>
          <p:nvPr/>
        </p:nvSpPr>
        <p:spPr>
          <a:xfrm>
            <a:off x="3563637" y="2999243"/>
            <a:ext cx="2784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Britannic Bold" panose="020B0903060703020204" pitchFamily="34" charset="0"/>
              </a:rPr>
              <a:t>Fibre race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0AF1B67-0398-430B-AF0B-DF41AEF8A62A}"/>
              </a:ext>
            </a:extLst>
          </p:cNvPr>
          <p:cNvSpPr txBox="1"/>
          <p:nvPr/>
        </p:nvSpPr>
        <p:spPr>
          <a:xfrm>
            <a:off x="3635706" y="3855421"/>
            <a:ext cx="2784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Britannic Bold" panose="020B0903060703020204" pitchFamily="34" charset="0"/>
              </a:rPr>
              <a:t>Age 17+ years</a:t>
            </a:r>
          </a:p>
        </p:txBody>
      </p:sp>
    </p:spTree>
    <p:extLst>
      <p:ext uri="{BB962C8B-B14F-4D97-AF65-F5344CB8AC3E}">
        <p14:creationId xmlns:p14="http://schemas.microsoft.com/office/powerpoint/2010/main" val="245602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9" ma:contentTypeDescription="Create a new document." ma:contentTypeScope="" ma:versionID="d67e542ccfc98f8766c03bca3df5dec6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465a60b32c7e66e77d39dce70c70dd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CB2A16C-F982-4DAF-BA4C-7893D3A2A74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001EE8F-8F8F-4D1B-A346-F704DF514F11}">
  <ds:schemaRefs>
    <ds:schemaRef ds:uri="http://purl.org/dc/dcmitype/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c53071f4-7f44-43fd-895c-8e7b6a3746b0"/>
    <ds:schemaRef ds:uri="http://schemas.microsoft.com/office/2006/metadata/properties"/>
    <ds:schemaRef ds:uri="ead97cfe-a968-427f-b02b-893e6ba0355a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580D5EB-9553-43DE-86A9-1E22E9FDD590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446</TotalTime>
  <Words>70</Words>
  <Application>Microsoft Office PowerPoint</Application>
  <PresentationFormat>A4 Paper (210x297 mm)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Bahnschrift SemiBold</vt:lpstr>
      <vt:lpstr>Britannic Bold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Claire Theobald</cp:lastModifiedBy>
  <cp:revision>20</cp:revision>
  <cp:lastPrinted>2019-07-19T10:34:19Z</cp:lastPrinted>
  <dcterms:created xsi:type="dcterms:W3CDTF">2019-07-17T10:30:55Z</dcterms:created>
  <dcterms:modified xsi:type="dcterms:W3CDTF">2022-02-09T10:01:00Z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