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266" r:id="rId14"/>
    <p:sldId id="267" r:id="rId15"/>
    <p:sldId id="324" r:id="rId16"/>
    <p:sldId id="326" r:id="rId17"/>
    <p:sldId id="325" r:id="rId18"/>
    <p:sldId id="327"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E6144C-14BA-4EF9-61ED-859BA2598D84}" name="Frances Meek" initials="FM" userId="S::F.Meek@nutrition.org.uk::f3af35cc-3229-46e1-af36-3525661cfb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F9F3F"/>
    <a:srgbClr val="E46B2F"/>
    <a:srgbClr val="ED6B17"/>
    <a:srgbClr val="FCE3C2"/>
    <a:srgbClr val="F9D4B6"/>
    <a:srgbClr val="EDAD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DD7DD-2DB7-4F3A-8347-41B7FE3292FA}" v="3" dt="2022-08-31T14:35:07.555"/>
    <p1510:client id="{AA5FAD6C-EA8F-4D18-BDC6-22E5C391337C}" v="1" dt="2022-08-31T09:10:59.890"/>
    <p1510:client id="{AE5344BB-816B-4CAA-8FAD-B1EB0F06509C}" v="112" dt="2022-08-30T17:24:40.0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79" d="100"/>
          <a:sy n="79" d="100"/>
        </p:scale>
        <p:origin x="91"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A6D0F317-E8D5-4054-8E1D-A5E4696D24BB}"/>
    <pc:docChg chg="undo custSel modSld">
      <pc:chgData name="Frances Meek" userId="f3af35cc-3229-46e1-af36-3525661cfbd3" providerId="ADAL" clId="{A6D0F317-E8D5-4054-8E1D-A5E4696D24BB}" dt="2022-08-30T17:54:51.539" v="21" actId="692"/>
      <pc:docMkLst>
        <pc:docMk/>
      </pc:docMkLst>
      <pc:sldChg chg="modSp mod">
        <pc:chgData name="Frances Meek" userId="f3af35cc-3229-46e1-af36-3525661cfbd3" providerId="ADAL" clId="{A6D0F317-E8D5-4054-8E1D-A5E4696D24BB}" dt="2022-08-30T17:54:27.550" v="12" actId="692"/>
        <pc:sldMkLst>
          <pc:docMk/>
          <pc:sldMk cId="1740713487" sldId="259"/>
        </pc:sldMkLst>
        <pc:picChg chg="mod">
          <ac:chgData name="Frances Meek" userId="f3af35cc-3229-46e1-af36-3525661cfbd3" providerId="ADAL" clId="{A6D0F317-E8D5-4054-8E1D-A5E4696D24BB}" dt="2022-08-30T17:54:27.550" v="12" actId="692"/>
          <ac:picMkLst>
            <pc:docMk/>
            <pc:sldMk cId="1740713487" sldId="259"/>
            <ac:picMk id="8" creationId="{80DE3931-2B5C-2711-16F3-EBCBDF8C1739}"/>
          </ac:picMkLst>
        </pc:picChg>
      </pc:sldChg>
      <pc:sldChg chg="modSp mod">
        <pc:chgData name="Frances Meek" userId="f3af35cc-3229-46e1-af36-3525661cfbd3" providerId="ADAL" clId="{A6D0F317-E8D5-4054-8E1D-A5E4696D24BB}" dt="2022-08-30T17:54:41.379" v="15" actId="692"/>
        <pc:sldMkLst>
          <pc:docMk/>
          <pc:sldMk cId="3993356340" sldId="262"/>
        </pc:sldMkLst>
        <pc:picChg chg="mod">
          <ac:chgData name="Frances Meek" userId="f3af35cc-3229-46e1-af36-3525661cfbd3" providerId="ADAL" clId="{A6D0F317-E8D5-4054-8E1D-A5E4696D24BB}" dt="2022-08-30T17:54:41.379" v="15" actId="692"/>
          <ac:picMkLst>
            <pc:docMk/>
            <pc:sldMk cId="3993356340" sldId="262"/>
            <ac:picMk id="6" creationId="{E986B61C-61E3-ADE6-A853-A70BD053D8EC}"/>
          </ac:picMkLst>
        </pc:picChg>
        <pc:picChg chg="mod">
          <ac:chgData name="Frances Meek" userId="f3af35cc-3229-46e1-af36-3525661cfbd3" providerId="ADAL" clId="{A6D0F317-E8D5-4054-8E1D-A5E4696D24BB}" dt="2022-08-30T17:54:41.379" v="15" actId="692"/>
          <ac:picMkLst>
            <pc:docMk/>
            <pc:sldMk cId="3993356340" sldId="262"/>
            <ac:picMk id="7" creationId="{8B9673F7-96E8-A009-34D1-72FE357D473E}"/>
          </ac:picMkLst>
        </pc:picChg>
      </pc:sldChg>
      <pc:sldChg chg="modSp mod">
        <pc:chgData name="Frances Meek" userId="f3af35cc-3229-46e1-af36-3525661cfbd3" providerId="ADAL" clId="{A6D0F317-E8D5-4054-8E1D-A5E4696D24BB}" dt="2022-08-30T17:54:51.539" v="21" actId="692"/>
        <pc:sldMkLst>
          <pc:docMk/>
          <pc:sldMk cId="65281458" sldId="263"/>
        </pc:sldMkLst>
        <pc:picChg chg="mod">
          <ac:chgData name="Frances Meek" userId="f3af35cc-3229-46e1-af36-3525661cfbd3" providerId="ADAL" clId="{A6D0F317-E8D5-4054-8E1D-A5E4696D24BB}" dt="2022-08-30T17:54:51.539" v="21" actId="692"/>
          <ac:picMkLst>
            <pc:docMk/>
            <pc:sldMk cId="65281458" sldId="263"/>
            <ac:picMk id="5" creationId="{939F3B98-2DB9-A271-026E-FF8714381984}"/>
          </ac:picMkLst>
        </pc:picChg>
        <pc:picChg chg="mod">
          <ac:chgData name="Frances Meek" userId="f3af35cc-3229-46e1-af36-3525661cfbd3" providerId="ADAL" clId="{A6D0F317-E8D5-4054-8E1D-A5E4696D24BB}" dt="2022-08-30T17:54:51.539" v="21" actId="692"/>
          <ac:picMkLst>
            <pc:docMk/>
            <pc:sldMk cId="65281458" sldId="263"/>
            <ac:picMk id="6" creationId="{9EFEC1ED-58BF-6182-3E9A-56BCE22DF648}"/>
          </ac:picMkLst>
        </pc:picChg>
        <pc:picChg chg="mod">
          <ac:chgData name="Frances Meek" userId="f3af35cc-3229-46e1-af36-3525661cfbd3" providerId="ADAL" clId="{A6D0F317-E8D5-4054-8E1D-A5E4696D24BB}" dt="2022-08-30T17:54:51.539" v="21" actId="692"/>
          <ac:picMkLst>
            <pc:docMk/>
            <pc:sldMk cId="65281458" sldId="263"/>
            <ac:picMk id="7" creationId="{C2CCDB90-7ACA-A009-1BFC-8FA82B1085D2}"/>
          </ac:picMkLst>
        </pc:picChg>
      </pc:sldChg>
    </pc:docChg>
  </pc:docChgLst>
  <pc:docChgLst>
    <pc:chgData name="Frances Meek" userId="f3af35cc-3229-46e1-af36-3525661cfbd3" providerId="ADAL" clId="{705DD7DD-2DB7-4F3A-8347-41B7FE3292FA}"/>
    <pc:docChg chg="custSel modSld">
      <pc:chgData name="Frances Meek" userId="f3af35cc-3229-46e1-af36-3525661cfbd3" providerId="ADAL" clId="{705DD7DD-2DB7-4F3A-8347-41B7FE3292FA}" dt="2022-08-31T14:35:35.984" v="203" actId="692"/>
      <pc:docMkLst>
        <pc:docMk/>
      </pc:docMkLst>
      <pc:sldChg chg="modSp mod">
        <pc:chgData name="Frances Meek" userId="f3af35cc-3229-46e1-af36-3525661cfbd3" providerId="ADAL" clId="{705DD7DD-2DB7-4F3A-8347-41B7FE3292FA}" dt="2022-08-31T14:33:09.739" v="184" actId="20577"/>
        <pc:sldMkLst>
          <pc:docMk/>
          <pc:sldMk cId="1955166399" sldId="256"/>
        </pc:sldMkLst>
        <pc:spChg chg="mod">
          <ac:chgData name="Frances Meek" userId="f3af35cc-3229-46e1-af36-3525661cfbd3" providerId="ADAL" clId="{705DD7DD-2DB7-4F3A-8347-41B7FE3292FA}" dt="2022-08-31T14:33:09.739" v="184" actId="20577"/>
          <ac:spMkLst>
            <pc:docMk/>
            <pc:sldMk cId="1955166399" sldId="256"/>
            <ac:spMk id="2" creationId="{00000000-0000-0000-0000-000000000000}"/>
          </ac:spMkLst>
        </pc:spChg>
      </pc:sldChg>
      <pc:sldChg chg="addSp modSp mod">
        <pc:chgData name="Frances Meek" userId="f3af35cc-3229-46e1-af36-3525661cfbd3" providerId="ADAL" clId="{705DD7DD-2DB7-4F3A-8347-41B7FE3292FA}" dt="2022-08-31T13:29:01.696" v="183" actId="1076"/>
        <pc:sldMkLst>
          <pc:docMk/>
          <pc:sldMk cId="2302005153" sldId="261"/>
        </pc:sldMkLst>
        <pc:spChg chg="mod">
          <ac:chgData name="Frances Meek" userId="f3af35cc-3229-46e1-af36-3525661cfbd3" providerId="ADAL" clId="{705DD7DD-2DB7-4F3A-8347-41B7FE3292FA}" dt="2022-08-31T13:27:01.347" v="49" actId="20577"/>
          <ac:spMkLst>
            <pc:docMk/>
            <pc:sldMk cId="2302005153" sldId="261"/>
            <ac:spMk id="2" creationId="{00000000-0000-0000-0000-000000000000}"/>
          </ac:spMkLst>
        </pc:spChg>
        <pc:spChg chg="mod">
          <ac:chgData name="Frances Meek" userId="f3af35cc-3229-46e1-af36-3525661cfbd3" providerId="ADAL" clId="{705DD7DD-2DB7-4F3A-8347-41B7FE3292FA}" dt="2022-08-31T13:28:58.510" v="182" actId="20577"/>
          <ac:spMkLst>
            <pc:docMk/>
            <pc:sldMk cId="2302005153" sldId="261"/>
            <ac:spMk id="3" creationId="{00000000-0000-0000-0000-000000000000}"/>
          </ac:spMkLst>
        </pc:spChg>
        <pc:spChg chg="add mod">
          <ac:chgData name="Frances Meek" userId="f3af35cc-3229-46e1-af36-3525661cfbd3" providerId="ADAL" clId="{705DD7DD-2DB7-4F3A-8347-41B7FE3292FA}" dt="2022-08-31T13:29:01.696" v="183" actId="1076"/>
          <ac:spMkLst>
            <pc:docMk/>
            <pc:sldMk cId="2302005153" sldId="261"/>
            <ac:spMk id="5" creationId="{15379031-50A2-4A41-0939-271BBE3BD9E5}"/>
          </ac:spMkLst>
        </pc:spChg>
      </pc:sldChg>
      <pc:sldChg chg="modSp mod">
        <pc:chgData name="Frances Meek" userId="f3af35cc-3229-46e1-af36-3525661cfbd3" providerId="ADAL" clId="{705DD7DD-2DB7-4F3A-8347-41B7FE3292FA}" dt="2022-08-31T13:19:39.467" v="4" actId="692"/>
        <pc:sldMkLst>
          <pc:docMk/>
          <pc:sldMk cId="1663787052" sldId="266"/>
        </pc:sldMkLst>
        <pc:spChg chg="mod">
          <ac:chgData name="Frances Meek" userId="f3af35cc-3229-46e1-af36-3525661cfbd3" providerId="ADAL" clId="{705DD7DD-2DB7-4F3A-8347-41B7FE3292FA}" dt="2022-08-31T13:19:39.467" v="4" actId="692"/>
          <ac:spMkLst>
            <pc:docMk/>
            <pc:sldMk cId="1663787052" sldId="266"/>
            <ac:spMk id="32" creationId="{DB9A16DE-BF58-4339-3A24-9BC848E9153E}"/>
          </ac:spMkLst>
        </pc:spChg>
        <pc:spChg chg="mod">
          <ac:chgData name="Frances Meek" userId="f3af35cc-3229-46e1-af36-3525661cfbd3" providerId="ADAL" clId="{705DD7DD-2DB7-4F3A-8347-41B7FE3292FA}" dt="2022-08-31T13:19:06.708" v="0" actId="208"/>
          <ac:spMkLst>
            <pc:docMk/>
            <pc:sldMk cId="1663787052" sldId="266"/>
            <ac:spMk id="33" creationId="{F5C19D5D-8937-5E1A-BD15-1A35895CF2E5}"/>
          </ac:spMkLst>
        </pc:spChg>
        <pc:spChg chg="mod">
          <ac:chgData name="Frances Meek" userId="f3af35cc-3229-46e1-af36-3525661cfbd3" providerId="ADAL" clId="{705DD7DD-2DB7-4F3A-8347-41B7FE3292FA}" dt="2022-08-31T13:19:12.234" v="1" actId="208"/>
          <ac:spMkLst>
            <pc:docMk/>
            <pc:sldMk cId="1663787052" sldId="266"/>
            <ac:spMk id="34" creationId="{579864ED-374F-3F43-DF28-4EEB678CBA77}"/>
          </ac:spMkLst>
        </pc:spChg>
        <pc:spChg chg="mod">
          <ac:chgData name="Frances Meek" userId="f3af35cc-3229-46e1-af36-3525661cfbd3" providerId="ADAL" clId="{705DD7DD-2DB7-4F3A-8347-41B7FE3292FA}" dt="2022-08-31T13:19:31.673" v="3" actId="692"/>
          <ac:spMkLst>
            <pc:docMk/>
            <pc:sldMk cId="1663787052" sldId="266"/>
            <ac:spMk id="35" creationId="{44354F54-FC69-8FE0-44BF-8F46CF645812}"/>
          </ac:spMkLst>
        </pc:spChg>
      </pc:sldChg>
      <pc:sldChg chg="modSp mod">
        <pc:chgData name="Frances Meek" userId="f3af35cc-3229-46e1-af36-3525661cfbd3" providerId="ADAL" clId="{705DD7DD-2DB7-4F3A-8347-41B7FE3292FA}" dt="2022-08-31T13:19:58.251" v="5" actId="692"/>
        <pc:sldMkLst>
          <pc:docMk/>
          <pc:sldMk cId="2052512945" sldId="267"/>
        </pc:sldMkLst>
        <pc:spChg chg="mod">
          <ac:chgData name="Frances Meek" userId="f3af35cc-3229-46e1-af36-3525661cfbd3" providerId="ADAL" clId="{705DD7DD-2DB7-4F3A-8347-41B7FE3292FA}" dt="2022-08-31T13:19:58.251" v="5" actId="692"/>
          <ac:spMkLst>
            <pc:docMk/>
            <pc:sldMk cId="2052512945" sldId="267"/>
            <ac:spMk id="12" creationId="{23B6307B-38FA-AF6B-685A-0BCC7FE4C497}"/>
          </ac:spMkLst>
        </pc:spChg>
      </pc:sldChg>
      <pc:sldChg chg="modSp mod">
        <pc:chgData name="Frances Meek" userId="f3af35cc-3229-46e1-af36-3525661cfbd3" providerId="ADAL" clId="{705DD7DD-2DB7-4F3A-8347-41B7FE3292FA}" dt="2022-08-31T13:20:15.945" v="6" actId="20577"/>
        <pc:sldMkLst>
          <pc:docMk/>
          <pc:sldMk cId="679917415" sldId="326"/>
        </pc:sldMkLst>
        <pc:graphicFrameChg chg="modGraphic">
          <ac:chgData name="Frances Meek" userId="f3af35cc-3229-46e1-af36-3525661cfbd3" providerId="ADAL" clId="{705DD7DD-2DB7-4F3A-8347-41B7FE3292FA}" dt="2022-08-31T13:20:15.945" v="6" actId="20577"/>
          <ac:graphicFrameMkLst>
            <pc:docMk/>
            <pc:sldMk cId="679917415" sldId="326"/>
            <ac:graphicFrameMk id="7" creationId="{21663884-8A5D-DD9A-B4F0-E1EED248AA0D}"/>
          </ac:graphicFrameMkLst>
        </pc:graphicFrameChg>
      </pc:sldChg>
      <pc:sldChg chg="addSp delSp modSp mod">
        <pc:chgData name="Frances Meek" userId="f3af35cc-3229-46e1-af36-3525661cfbd3" providerId="ADAL" clId="{705DD7DD-2DB7-4F3A-8347-41B7FE3292FA}" dt="2022-08-31T14:35:35.984" v="203" actId="692"/>
        <pc:sldMkLst>
          <pc:docMk/>
          <pc:sldMk cId="889593621" sldId="327"/>
        </pc:sldMkLst>
        <pc:spChg chg="del">
          <ac:chgData name="Frances Meek" userId="f3af35cc-3229-46e1-af36-3525661cfbd3" providerId="ADAL" clId="{705DD7DD-2DB7-4F3A-8347-41B7FE3292FA}" dt="2022-08-31T14:33:19.276" v="185" actId="478"/>
          <ac:spMkLst>
            <pc:docMk/>
            <pc:sldMk cId="889593621" sldId="327"/>
            <ac:spMk id="4" creationId="{D0566B1E-D34C-C5EE-0130-1F4A695F080E}"/>
          </ac:spMkLst>
        </pc:spChg>
        <pc:spChg chg="mod">
          <ac:chgData name="Frances Meek" userId="f3af35cc-3229-46e1-af36-3525661cfbd3" providerId="ADAL" clId="{705DD7DD-2DB7-4F3A-8347-41B7FE3292FA}" dt="2022-08-31T14:35:10.491" v="196" actId="1076"/>
          <ac:spMkLst>
            <pc:docMk/>
            <pc:sldMk cId="889593621" sldId="327"/>
            <ac:spMk id="5" creationId="{FD975ED7-71C8-C5CA-FFA4-886BE59ECFFA}"/>
          </ac:spMkLst>
        </pc:spChg>
        <pc:picChg chg="add del mod">
          <ac:chgData name="Frances Meek" userId="f3af35cc-3229-46e1-af36-3525661cfbd3" providerId="ADAL" clId="{705DD7DD-2DB7-4F3A-8347-41B7FE3292FA}" dt="2022-08-31T14:34:28.781" v="189" actId="478"/>
          <ac:picMkLst>
            <pc:docMk/>
            <pc:sldMk cId="889593621" sldId="327"/>
            <ac:picMk id="7" creationId="{68D1472A-3D3C-95EA-7B3C-C65C3D915E4B}"/>
          </ac:picMkLst>
        </pc:picChg>
        <pc:picChg chg="add mod">
          <ac:chgData name="Frances Meek" userId="f3af35cc-3229-46e1-af36-3525661cfbd3" providerId="ADAL" clId="{705DD7DD-2DB7-4F3A-8347-41B7FE3292FA}" dt="2022-08-31T14:35:35.984" v="203" actId="692"/>
          <ac:picMkLst>
            <pc:docMk/>
            <pc:sldMk cId="889593621" sldId="327"/>
            <ac:picMk id="9" creationId="{DB7AD3BE-90B7-7A14-7E33-43B68F037684}"/>
          </ac:picMkLst>
        </pc:picChg>
      </pc:sldChg>
    </pc:docChg>
  </pc:docChgLst>
  <pc:docChgLst>
    <pc:chgData name="Frances Meek" userId="f3af35cc-3229-46e1-af36-3525661cfbd3" providerId="ADAL" clId="{AE5344BB-816B-4CAA-8FAD-B1EB0F06509C}"/>
    <pc:docChg chg="undo custSel addSld delSld modSld sldOrd modMainMaster">
      <pc:chgData name="Frances Meek" userId="f3af35cc-3229-46e1-af36-3525661cfbd3" providerId="ADAL" clId="{AE5344BB-816B-4CAA-8FAD-B1EB0F06509C}" dt="2022-08-30T17:24:52.580" v="1449" actId="14100"/>
      <pc:docMkLst>
        <pc:docMk/>
      </pc:docMkLst>
      <pc:sldChg chg="modSp mod">
        <pc:chgData name="Frances Meek" userId="f3af35cc-3229-46e1-af36-3525661cfbd3" providerId="ADAL" clId="{AE5344BB-816B-4CAA-8FAD-B1EB0F06509C}" dt="2022-08-30T14:31:59.294" v="18" actId="20577"/>
        <pc:sldMkLst>
          <pc:docMk/>
          <pc:sldMk cId="1955166399" sldId="256"/>
        </pc:sldMkLst>
        <pc:spChg chg="mod">
          <ac:chgData name="Frances Meek" userId="f3af35cc-3229-46e1-af36-3525661cfbd3" providerId="ADAL" clId="{AE5344BB-816B-4CAA-8FAD-B1EB0F06509C}" dt="2022-08-30T14:31:59.294" v="18" actId="20577"/>
          <ac:spMkLst>
            <pc:docMk/>
            <pc:sldMk cId="1955166399" sldId="256"/>
            <ac:spMk id="2" creationId="{00000000-0000-0000-0000-000000000000}"/>
          </ac:spMkLst>
        </pc:spChg>
      </pc:sldChg>
      <pc:sldChg chg="del">
        <pc:chgData name="Frances Meek" userId="f3af35cc-3229-46e1-af36-3525661cfbd3" providerId="ADAL" clId="{AE5344BB-816B-4CAA-8FAD-B1EB0F06509C}" dt="2022-08-30T14:49:03.502" v="36" actId="47"/>
        <pc:sldMkLst>
          <pc:docMk/>
          <pc:sldMk cId="1485787659" sldId="257"/>
        </pc:sldMkLst>
      </pc:sldChg>
      <pc:sldChg chg="addSp delSp modSp mod modAnim">
        <pc:chgData name="Frances Meek" userId="f3af35cc-3229-46e1-af36-3525661cfbd3" providerId="ADAL" clId="{AE5344BB-816B-4CAA-8FAD-B1EB0F06509C}" dt="2022-08-30T14:53:23.390" v="103" actId="20577"/>
        <pc:sldMkLst>
          <pc:docMk/>
          <pc:sldMk cId="1740713487" sldId="259"/>
        </pc:sldMkLst>
        <pc:spChg chg="add del mod">
          <ac:chgData name="Frances Meek" userId="f3af35cc-3229-46e1-af36-3525661cfbd3" providerId="ADAL" clId="{AE5344BB-816B-4CAA-8FAD-B1EB0F06509C}" dt="2022-08-30T14:51:11.724" v="85" actId="20577"/>
          <ac:spMkLst>
            <pc:docMk/>
            <pc:sldMk cId="1740713487" sldId="259"/>
            <ac:spMk id="2" creationId="{00000000-0000-0000-0000-000000000000}"/>
          </ac:spMkLst>
        </pc:spChg>
        <pc:spChg chg="del">
          <ac:chgData name="Frances Meek" userId="f3af35cc-3229-46e1-af36-3525661cfbd3" providerId="ADAL" clId="{AE5344BB-816B-4CAA-8FAD-B1EB0F06509C}" dt="2022-08-30T14:49:06.570" v="37" actId="478"/>
          <ac:spMkLst>
            <pc:docMk/>
            <pc:sldMk cId="1740713487" sldId="259"/>
            <ac:spMk id="3" creationId="{00000000-0000-0000-0000-000000000000}"/>
          </ac:spMkLst>
        </pc:spChg>
        <pc:spChg chg="add del mod">
          <ac:chgData name="Frances Meek" userId="f3af35cc-3229-46e1-af36-3525661cfbd3" providerId="ADAL" clId="{AE5344BB-816B-4CAA-8FAD-B1EB0F06509C}" dt="2022-08-30T14:49:10.222" v="38" actId="478"/>
          <ac:spMkLst>
            <pc:docMk/>
            <pc:sldMk cId="1740713487" sldId="259"/>
            <ac:spMk id="5" creationId="{CCDD180B-2903-8C11-4216-BBB620C1E4C5}"/>
          </ac:spMkLst>
        </pc:spChg>
        <pc:spChg chg="add del">
          <ac:chgData name="Frances Meek" userId="f3af35cc-3229-46e1-af36-3525661cfbd3" providerId="ADAL" clId="{AE5344BB-816B-4CAA-8FAD-B1EB0F06509C}" dt="2022-08-30T14:51:03.282" v="60" actId="11529"/>
          <ac:spMkLst>
            <pc:docMk/>
            <pc:sldMk cId="1740713487" sldId="259"/>
            <ac:spMk id="6" creationId="{4F1F6E6D-6233-BE68-3F1E-088B6E2C8DD0}"/>
          </ac:spMkLst>
        </pc:spChg>
        <pc:spChg chg="add del mod">
          <ac:chgData name="Frances Meek" userId="f3af35cc-3229-46e1-af36-3525661cfbd3" providerId="ADAL" clId="{AE5344BB-816B-4CAA-8FAD-B1EB0F06509C}" dt="2022-08-30T14:51:02.028" v="58"/>
          <ac:spMkLst>
            <pc:docMk/>
            <pc:sldMk cId="1740713487" sldId="259"/>
            <ac:spMk id="7" creationId="{773FC139-B6C8-35AB-7EED-A58F930D3495}"/>
          </ac:spMkLst>
        </pc:spChg>
        <pc:spChg chg="add mod">
          <ac:chgData name="Frances Meek" userId="f3af35cc-3229-46e1-af36-3525661cfbd3" providerId="ADAL" clId="{AE5344BB-816B-4CAA-8FAD-B1EB0F06509C}" dt="2022-08-30T14:53:23.390" v="103" actId="20577"/>
          <ac:spMkLst>
            <pc:docMk/>
            <pc:sldMk cId="1740713487" sldId="259"/>
            <ac:spMk id="9" creationId="{C630E06B-DB34-13DC-9C06-5AB4E70F509C}"/>
          </ac:spMkLst>
        </pc:spChg>
        <pc:picChg chg="add mod">
          <ac:chgData name="Frances Meek" userId="f3af35cc-3229-46e1-af36-3525661cfbd3" providerId="ADAL" clId="{AE5344BB-816B-4CAA-8FAD-B1EB0F06509C}" dt="2022-08-30T14:52:01.762" v="88" actId="1440"/>
          <ac:picMkLst>
            <pc:docMk/>
            <pc:sldMk cId="1740713487" sldId="259"/>
            <ac:picMk id="8" creationId="{80DE3931-2B5C-2711-16F3-EBCBDF8C1739}"/>
          </ac:picMkLst>
        </pc:picChg>
      </pc:sldChg>
      <pc:sldChg chg="del">
        <pc:chgData name="Frances Meek" userId="f3af35cc-3229-46e1-af36-3525661cfbd3" providerId="ADAL" clId="{AE5344BB-816B-4CAA-8FAD-B1EB0F06509C}" dt="2022-08-30T17:20:37.894" v="1137" actId="47"/>
        <pc:sldMkLst>
          <pc:docMk/>
          <pc:sldMk cId="1833689877" sldId="260"/>
        </pc:sldMkLst>
      </pc:sldChg>
      <pc:sldChg chg="modSp mod">
        <pc:chgData name="Frances Meek" userId="f3af35cc-3229-46e1-af36-3525661cfbd3" providerId="ADAL" clId="{AE5344BB-816B-4CAA-8FAD-B1EB0F06509C}" dt="2022-08-30T17:24:52.580" v="1449" actId="14100"/>
        <pc:sldMkLst>
          <pc:docMk/>
          <pc:sldMk cId="2302005153" sldId="261"/>
        </pc:sldMkLst>
        <pc:spChg chg="mod">
          <ac:chgData name="Frances Meek" userId="f3af35cc-3229-46e1-af36-3525661cfbd3" providerId="ADAL" clId="{AE5344BB-816B-4CAA-8FAD-B1EB0F06509C}" dt="2022-08-30T17:23:19.783" v="1442" actId="20577"/>
          <ac:spMkLst>
            <pc:docMk/>
            <pc:sldMk cId="2302005153" sldId="261"/>
            <ac:spMk id="2" creationId="{00000000-0000-0000-0000-000000000000}"/>
          </ac:spMkLst>
        </pc:spChg>
        <pc:spChg chg="mod">
          <ac:chgData name="Frances Meek" userId="f3af35cc-3229-46e1-af36-3525661cfbd3" providerId="ADAL" clId="{AE5344BB-816B-4CAA-8FAD-B1EB0F06509C}" dt="2022-08-30T17:24:52.580" v="1449" actId="14100"/>
          <ac:spMkLst>
            <pc:docMk/>
            <pc:sldMk cId="2302005153" sldId="261"/>
            <ac:spMk id="3" creationId="{00000000-0000-0000-0000-000000000000}"/>
          </ac:spMkLst>
        </pc:spChg>
      </pc:sldChg>
      <pc:sldChg chg="addSp delSp modSp new mod">
        <pc:chgData name="Frances Meek" userId="f3af35cc-3229-46e1-af36-3525661cfbd3" providerId="ADAL" clId="{AE5344BB-816B-4CAA-8FAD-B1EB0F06509C}" dt="2022-08-30T14:56:18.953" v="172" actId="14"/>
        <pc:sldMkLst>
          <pc:docMk/>
          <pc:sldMk cId="3993356340" sldId="262"/>
        </pc:sldMkLst>
        <pc:spChg chg="mod">
          <ac:chgData name="Frances Meek" userId="f3af35cc-3229-46e1-af36-3525661cfbd3" providerId="ADAL" clId="{AE5344BB-816B-4CAA-8FAD-B1EB0F06509C}" dt="2022-08-30T14:54:03.164" v="133" actId="20577"/>
          <ac:spMkLst>
            <pc:docMk/>
            <pc:sldMk cId="3993356340" sldId="262"/>
            <ac:spMk id="2" creationId="{8611F7AE-4BEE-91B5-E477-4867F6DC9328}"/>
          </ac:spMkLst>
        </pc:spChg>
        <pc:spChg chg="del">
          <ac:chgData name="Frances Meek" userId="f3af35cc-3229-46e1-af36-3525661cfbd3" providerId="ADAL" clId="{AE5344BB-816B-4CAA-8FAD-B1EB0F06509C}" dt="2022-08-30T14:54:18.991" v="134" actId="478"/>
          <ac:spMkLst>
            <pc:docMk/>
            <pc:sldMk cId="3993356340" sldId="262"/>
            <ac:spMk id="3" creationId="{01B1657B-E919-B0BC-BB80-558E3B185C60}"/>
          </ac:spMkLst>
        </pc:spChg>
        <pc:spChg chg="add del">
          <ac:chgData name="Frances Meek" userId="f3af35cc-3229-46e1-af36-3525661cfbd3" providerId="ADAL" clId="{AE5344BB-816B-4CAA-8FAD-B1EB0F06509C}" dt="2022-08-30T14:54:24.203" v="136" actId="478"/>
          <ac:spMkLst>
            <pc:docMk/>
            <pc:sldMk cId="3993356340" sldId="262"/>
            <ac:spMk id="5" creationId="{444F4DB1-CD76-FDB6-20C7-02709907A528}"/>
          </ac:spMkLst>
        </pc:spChg>
        <pc:spChg chg="add mod">
          <ac:chgData name="Frances Meek" userId="f3af35cc-3229-46e1-af36-3525661cfbd3" providerId="ADAL" clId="{AE5344BB-816B-4CAA-8FAD-B1EB0F06509C}" dt="2022-08-30T14:55:00.895" v="149" actId="20577"/>
          <ac:spMkLst>
            <pc:docMk/>
            <pc:sldMk cId="3993356340" sldId="262"/>
            <ac:spMk id="8" creationId="{82611053-E6DC-3C4E-530A-949EE40B7EC1}"/>
          </ac:spMkLst>
        </pc:spChg>
        <pc:spChg chg="add mod">
          <ac:chgData name="Frances Meek" userId="f3af35cc-3229-46e1-af36-3525661cfbd3" providerId="ADAL" clId="{AE5344BB-816B-4CAA-8FAD-B1EB0F06509C}" dt="2022-08-30T14:55:27.043" v="157" actId="20577"/>
          <ac:spMkLst>
            <pc:docMk/>
            <pc:sldMk cId="3993356340" sldId="262"/>
            <ac:spMk id="9" creationId="{9765E222-E0D7-B188-2A8F-39FC66D20198}"/>
          </ac:spMkLst>
        </pc:spChg>
        <pc:spChg chg="add mod">
          <ac:chgData name="Frances Meek" userId="f3af35cc-3229-46e1-af36-3525661cfbd3" providerId="ADAL" clId="{AE5344BB-816B-4CAA-8FAD-B1EB0F06509C}" dt="2022-08-30T14:56:18.953" v="172" actId="14"/>
          <ac:spMkLst>
            <pc:docMk/>
            <pc:sldMk cId="3993356340" sldId="262"/>
            <ac:spMk id="10" creationId="{1E6E746B-0C9F-6E13-C379-839F7FDA8CD0}"/>
          </ac:spMkLst>
        </pc:spChg>
        <pc:picChg chg="add mod">
          <ac:chgData name="Frances Meek" userId="f3af35cc-3229-46e1-af36-3525661cfbd3" providerId="ADAL" clId="{AE5344BB-816B-4CAA-8FAD-B1EB0F06509C}" dt="2022-08-30T14:54:40.831" v="138" actId="1076"/>
          <ac:picMkLst>
            <pc:docMk/>
            <pc:sldMk cId="3993356340" sldId="262"/>
            <ac:picMk id="6" creationId="{E986B61C-61E3-ADE6-A853-A70BD053D8EC}"/>
          </ac:picMkLst>
        </pc:picChg>
        <pc:picChg chg="add mod">
          <ac:chgData name="Frances Meek" userId="f3af35cc-3229-46e1-af36-3525661cfbd3" providerId="ADAL" clId="{AE5344BB-816B-4CAA-8FAD-B1EB0F06509C}" dt="2022-08-30T14:54:53.268" v="140" actId="1076"/>
          <ac:picMkLst>
            <pc:docMk/>
            <pc:sldMk cId="3993356340" sldId="262"/>
            <ac:picMk id="7" creationId="{8B9673F7-96E8-A009-34D1-72FE357D473E}"/>
          </ac:picMkLst>
        </pc:picChg>
      </pc:sldChg>
      <pc:sldChg chg="addSp modSp new mod">
        <pc:chgData name="Frances Meek" userId="f3af35cc-3229-46e1-af36-3525661cfbd3" providerId="ADAL" clId="{AE5344BB-816B-4CAA-8FAD-B1EB0F06509C}" dt="2022-08-30T15:03:41.101" v="227" actId="20577"/>
        <pc:sldMkLst>
          <pc:docMk/>
          <pc:sldMk cId="65281458" sldId="263"/>
        </pc:sldMkLst>
        <pc:spChg chg="mod">
          <ac:chgData name="Frances Meek" userId="f3af35cc-3229-46e1-af36-3525661cfbd3" providerId="ADAL" clId="{AE5344BB-816B-4CAA-8FAD-B1EB0F06509C}" dt="2022-08-30T14:56:40.560" v="209" actId="20577"/>
          <ac:spMkLst>
            <pc:docMk/>
            <pc:sldMk cId="65281458" sldId="263"/>
            <ac:spMk id="2" creationId="{9B5AFF7B-AF61-9F53-2542-B713D180B7C8}"/>
          </ac:spMkLst>
        </pc:spChg>
        <pc:spChg chg="mod">
          <ac:chgData name="Frances Meek" userId="f3af35cc-3229-46e1-af36-3525661cfbd3" providerId="ADAL" clId="{AE5344BB-816B-4CAA-8FAD-B1EB0F06509C}" dt="2022-08-30T15:03:41.101" v="227" actId="20577"/>
          <ac:spMkLst>
            <pc:docMk/>
            <pc:sldMk cId="65281458" sldId="263"/>
            <ac:spMk id="3" creationId="{0A77B512-D2B5-3A82-F8AE-DE8318C59ED8}"/>
          </ac:spMkLst>
        </pc:spChg>
        <pc:grpChg chg="add mod">
          <ac:chgData name="Frances Meek" userId="f3af35cc-3229-46e1-af36-3525661cfbd3" providerId="ADAL" clId="{AE5344BB-816B-4CAA-8FAD-B1EB0F06509C}" dt="2022-08-30T15:02:32.286" v="212" actId="1076"/>
          <ac:grpSpMkLst>
            <pc:docMk/>
            <pc:sldMk cId="65281458" sldId="263"/>
            <ac:grpSpMk id="4" creationId="{449FD73F-4F1C-5E6D-FA6B-2C5F0B443C87}"/>
          </ac:grpSpMkLst>
        </pc:grpChg>
        <pc:picChg chg="mod">
          <ac:chgData name="Frances Meek" userId="f3af35cc-3229-46e1-af36-3525661cfbd3" providerId="ADAL" clId="{AE5344BB-816B-4CAA-8FAD-B1EB0F06509C}" dt="2022-08-30T15:02:30.288" v="211"/>
          <ac:picMkLst>
            <pc:docMk/>
            <pc:sldMk cId="65281458" sldId="263"/>
            <ac:picMk id="5" creationId="{939F3B98-2DB9-A271-026E-FF8714381984}"/>
          </ac:picMkLst>
        </pc:picChg>
        <pc:picChg chg="mod">
          <ac:chgData name="Frances Meek" userId="f3af35cc-3229-46e1-af36-3525661cfbd3" providerId="ADAL" clId="{AE5344BB-816B-4CAA-8FAD-B1EB0F06509C}" dt="2022-08-30T15:02:30.288" v="211"/>
          <ac:picMkLst>
            <pc:docMk/>
            <pc:sldMk cId="65281458" sldId="263"/>
            <ac:picMk id="6" creationId="{9EFEC1ED-58BF-6182-3E9A-56BCE22DF648}"/>
          </ac:picMkLst>
        </pc:picChg>
        <pc:picChg chg="mod">
          <ac:chgData name="Frances Meek" userId="f3af35cc-3229-46e1-af36-3525661cfbd3" providerId="ADAL" clId="{AE5344BB-816B-4CAA-8FAD-B1EB0F06509C}" dt="2022-08-30T15:02:30.288" v="211"/>
          <ac:picMkLst>
            <pc:docMk/>
            <pc:sldMk cId="65281458" sldId="263"/>
            <ac:picMk id="7" creationId="{C2CCDB90-7ACA-A009-1BFC-8FA82B1085D2}"/>
          </ac:picMkLst>
        </pc:picChg>
      </pc:sldChg>
      <pc:sldChg chg="addSp delSp modSp new mod">
        <pc:chgData name="Frances Meek" userId="f3af35cc-3229-46e1-af36-3525661cfbd3" providerId="ADAL" clId="{AE5344BB-816B-4CAA-8FAD-B1EB0F06509C}" dt="2022-08-30T16:43:08.072" v="910" actId="1076"/>
        <pc:sldMkLst>
          <pc:docMk/>
          <pc:sldMk cId="2000464033" sldId="264"/>
        </pc:sldMkLst>
        <pc:spChg chg="mod">
          <ac:chgData name="Frances Meek" userId="f3af35cc-3229-46e1-af36-3525661cfbd3" providerId="ADAL" clId="{AE5344BB-816B-4CAA-8FAD-B1EB0F06509C}" dt="2022-08-30T15:04:34.614" v="270" actId="20577"/>
          <ac:spMkLst>
            <pc:docMk/>
            <pc:sldMk cId="2000464033" sldId="264"/>
            <ac:spMk id="2" creationId="{90944292-48CC-E76E-1AE8-FDD152B88192}"/>
          </ac:spMkLst>
        </pc:spChg>
        <pc:spChg chg="del">
          <ac:chgData name="Frances Meek" userId="f3af35cc-3229-46e1-af36-3525661cfbd3" providerId="ADAL" clId="{AE5344BB-816B-4CAA-8FAD-B1EB0F06509C}" dt="2022-08-30T15:04:39.911" v="271" actId="478"/>
          <ac:spMkLst>
            <pc:docMk/>
            <pc:sldMk cId="2000464033" sldId="264"/>
            <ac:spMk id="3" creationId="{EBFBBE8F-FBFE-25E4-DA66-4A195870E4DD}"/>
          </ac:spMkLst>
        </pc:spChg>
        <pc:spChg chg="add mod">
          <ac:chgData name="Frances Meek" userId="f3af35cc-3229-46e1-af36-3525661cfbd3" providerId="ADAL" clId="{AE5344BB-816B-4CAA-8FAD-B1EB0F06509C}" dt="2022-08-30T16:42:02.035" v="882" actId="122"/>
          <ac:spMkLst>
            <pc:docMk/>
            <pc:sldMk cId="2000464033" sldId="264"/>
            <ac:spMk id="5" creationId="{96D29B1C-0764-2641-8AB6-CC5F002319C5}"/>
          </ac:spMkLst>
        </pc:spChg>
        <pc:spChg chg="add mod">
          <ac:chgData name="Frances Meek" userId="f3af35cc-3229-46e1-af36-3525661cfbd3" providerId="ADAL" clId="{AE5344BB-816B-4CAA-8FAD-B1EB0F06509C}" dt="2022-08-30T16:42:05.985" v="883" actId="122"/>
          <ac:spMkLst>
            <pc:docMk/>
            <pc:sldMk cId="2000464033" sldId="264"/>
            <ac:spMk id="7" creationId="{49D9D77C-D2AA-C7F6-C61A-C1F73006397D}"/>
          </ac:spMkLst>
        </pc:spChg>
        <pc:spChg chg="add del mod">
          <ac:chgData name="Frances Meek" userId="f3af35cc-3229-46e1-af36-3525661cfbd3" providerId="ADAL" clId="{AE5344BB-816B-4CAA-8FAD-B1EB0F06509C}" dt="2022-08-30T15:10:54.413" v="354" actId="478"/>
          <ac:spMkLst>
            <pc:docMk/>
            <pc:sldMk cId="2000464033" sldId="264"/>
            <ac:spMk id="9" creationId="{96E02402-2938-FBEA-152C-4E5D7F093F07}"/>
          </ac:spMkLst>
        </pc:spChg>
        <pc:spChg chg="add mod">
          <ac:chgData name="Frances Meek" userId="f3af35cc-3229-46e1-af36-3525661cfbd3" providerId="ADAL" clId="{AE5344BB-816B-4CAA-8FAD-B1EB0F06509C}" dt="2022-08-30T16:42:08.787" v="884" actId="122"/>
          <ac:spMkLst>
            <pc:docMk/>
            <pc:sldMk cId="2000464033" sldId="264"/>
            <ac:spMk id="10" creationId="{7429C490-2711-A548-8CAE-20CE0D6A7E20}"/>
          </ac:spMkLst>
        </pc:spChg>
        <pc:spChg chg="add mod">
          <ac:chgData name="Frances Meek" userId="f3af35cc-3229-46e1-af36-3525661cfbd3" providerId="ADAL" clId="{AE5344BB-816B-4CAA-8FAD-B1EB0F06509C}" dt="2022-08-30T16:43:08.072" v="910" actId="1076"/>
          <ac:spMkLst>
            <pc:docMk/>
            <pc:sldMk cId="2000464033" sldId="264"/>
            <ac:spMk id="12" creationId="{1A413298-5D5C-0D3F-1C46-9061957CC08A}"/>
          </ac:spMkLst>
        </pc:spChg>
        <pc:picChg chg="add mod">
          <ac:chgData name="Frances Meek" userId="f3af35cc-3229-46e1-af36-3525661cfbd3" providerId="ADAL" clId="{AE5344BB-816B-4CAA-8FAD-B1EB0F06509C}" dt="2022-08-30T15:10:31.307" v="351" actId="14100"/>
          <ac:picMkLst>
            <pc:docMk/>
            <pc:sldMk cId="2000464033" sldId="264"/>
            <ac:picMk id="4" creationId="{9A3BE63B-E552-48C5-F589-7629EF2B8E68}"/>
          </ac:picMkLst>
        </pc:picChg>
        <pc:picChg chg="add mod">
          <ac:chgData name="Frances Meek" userId="f3af35cc-3229-46e1-af36-3525661cfbd3" providerId="ADAL" clId="{AE5344BB-816B-4CAA-8FAD-B1EB0F06509C}" dt="2022-08-30T15:10:28.401" v="350" actId="14100"/>
          <ac:picMkLst>
            <pc:docMk/>
            <pc:sldMk cId="2000464033" sldId="264"/>
            <ac:picMk id="6" creationId="{FDCF5C8A-3282-C9C3-4F14-04AB8F8E0327}"/>
          </ac:picMkLst>
        </pc:picChg>
        <pc:picChg chg="add mod">
          <ac:chgData name="Frances Meek" userId="f3af35cc-3229-46e1-af36-3525661cfbd3" providerId="ADAL" clId="{AE5344BB-816B-4CAA-8FAD-B1EB0F06509C}" dt="2022-08-30T15:13:39.419" v="393" actId="1076"/>
          <ac:picMkLst>
            <pc:docMk/>
            <pc:sldMk cId="2000464033" sldId="264"/>
            <ac:picMk id="8" creationId="{D95BAF85-1661-21F8-B02E-D1E090238C4C}"/>
          </ac:picMkLst>
        </pc:picChg>
        <pc:picChg chg="add mod">
          <ac:chgData name="Frances Meek" userId="f3af35cc-3229-46e1-af36-3525661cfbd3" providerId="ADAL" clId="{AE5344BB-816B-4CAA-8FAD-B1EB0F06509C}" dt="2022-08-30T15:13:20.614" v="388" actId="1076"/>
          <ac:picMkLst>
            <pc:docMk/>
            <pc:sldMk cId="2000464033" sldId="264"/>
            <ac:picMk id="11" creationId="{C8A2C0E3-C5D5-1A91-A2B5-F123037FBA62}"/>
          </ac:picMkLst>
        </pc:picChg>
      </pc:sldChg>
      <pc:sldChg chg="addSp delSp modSp new mod">
        <pc:chgData name="Frances Meek" userId="f3af35cc-3229-46e1-af36-3525661cfbd3" providerId="ADAL" clId="{AE5344BB-816B-4CAA-8FAD-B1EB0F06509C}" dt="2022-08-30T16:42:56.469" v="909" actId="122"/>
        <pc:sldMkLst>
          <pc:docMk/>
          <pc:sldMk cId="1377858156" sldId="265"/>
        </pc:sldMkLst>
        <pc:spChg chg="mod">
          <ac:chgData name="Frances Meek" userId="f3af35cc-3229-46e1-af36-3525661cfbd3" providerId="ADAL" clId="{AE5344BB-816B-4CAA-8FAD-B1EB0F06509C}" dt="2022-08-30T15:17:17.079" v="518" actId="20577"/>
          <ac:spMkLst>
            <pc:docMk/>
            <pc:sldMk cId="1377858156" sldId="265"/>
            <ac:spMk id="2" creationId="{5FFFD418-2009-B673-7E8D-4355D0830532}"/>
          </ac:spMkLst>
        </pc:spChg>
        <pc:spChg chg="del">
          <ac:chgData name="Frances Meek" userId="f3af35cc-3229-46e1-af36-3525661cfbd3" providerId="ADAL" clId="{AE5344BB-816B-4CAA-8FAD-B1EB0F06509C}" dt="2022-08-30T15:17:19.784" v="519" actId="478"/>
          <ac:spMkLst>
            <pc:docMk/>
            <pc:sldMk cId="1377858156" sldId="265"/>
            <ac:spMk id="3" creationId="{BC26B05A-0514-EB59-AF58-766D91C20B1C}"/>
          </ac:spMkLst>
        </pc:spChg>
        <pc:spChg chg="add mod">
          <ac:chgData name="Frances Meek" userId="f3af35cc-3229-46e1-af36-3525661cfbd3" providerId="ADAL" clId="{AE5344BB-816B-4CAA-8FAD-B1EB0F06509C}" dt="2022-08-30T16:42:22.695" v="886" actId="122"/>
          <ac:spMkLst>
            <pc:docMk/>
            <pc:sldMk cId="1377858156" sldId="265"/>
            <ac:spMk id="8" creationId="{7C39B439-5BC7-8DF9-DEF4-A19C12202921}"/>
          </ac:spMkLst>
        </pc:spChg>
        <pc:spChg chg="add mod">
          <ac:chgData name="Frances Meek" userId="f3af35cc-3229-46e1-af36-3525661cfbd3" providerId="ADAL" clId="{AE5344BB-816B-4CAA-8FAD-B1EB0F06509C}" dt="2022-08-30T16:42:42.388" v="905" actId="1076"/>
          <ac:spMkLst>
            <pc:docMk/>
            <pc:sldMk cId="1377858156" sldId="265"/>
            <ac:spMk id="9" creationId="{FB419F46-AF68-B2E4-F1EB-834C3FC1F978}"/>
          </ac:spMkLst>
        </pc:spChg>
        <pc:spChg chg="add mod">
          <ac:chgData name="Frances Meek" userId="f3af35cc-3229-46e1-af36-3525661cfbd3" providerId="ADAL" clId="{AE5344BB-816B-4CAA-8FAD-B1EB0F06509C}" dt="2022-08-30T16:42:51.316" v="907" actId="1076"/>
          <ac:spMkLst>
            <pc:docMk/>
            <pc:sldMk cId="1377858156" sldId="265"/>
            <ac:spMk id="10" creationId="{5EF5D84C-4A07-38A9-4374-E0FB498329A2}"/>
          </ac:spMkLst>
        </pc:spChg>
        <pc:spChg chg="add mod">
          <ac:chgData name="Frances Meek" userId="f3af35cc-3229-46e1-af36-3525661cfbd3" providerId="ADAL" clId="{AE5344BB-816B-4CAA-8FAD-B1EB0F06509C}" dt="2022-08-30T16:42:56.469" v="909" actId="122"/>
          <ac:spMkLst>
            <pc:docMk/>
            <pc:sldMk cId="1377858156" sldId="265"/>
            <ac:spMk id="11" creationId="{178B7DAA-2A91-0838-06F3-F0CDA3BD1463}"/>
          </ac:spMkLst>
        </pc:spChg>
        <pc:picChg chg="add mod">
          <ac:chgData name="Frances Meek" userId="f3af35cc-3229-46e1-af36-3525661cfbd3" providerId="ADAL" clId="{AE5344BB-816B-4CAA-8FAD-B1EB0F06509C}" dt="2022-08-30T15:23:46.338" v="564" actId="1076"/>
          <ac:picMkLst>
            <pc:docMk/>
            <pc:sldMk cId="1377858156" sldId="265"/>
            <ac:picMk id="4" creationId="{83150437-03F9-E860-1F1C-46ADE02633F2}"/>
          </ac:picMkLst>
        </pc:picChg>
        <pc:picChg chg="add mod">
          <ac:chgData name="Frances Meek" userId="f3af35cc-3229-46e1-af36-3525661cfbd3" providerId="ADAL" clId="{AE5344BB-816B-4CAA-8FAD-B1EB0F06509C}" dt="2022-08-30T15:23:45.176" v="563" actId="1076"/>
          <ac:picMkLst>
            <pc:docMk/>
            <pc:sldMk cId="1377858156" sldId="265"/>
            <ac:picMk id="5" creationId="{11BBF6CD-C591-A8F8-89D4-805948A800FA}"/>
          </ac:picMkLst>
        </pc:picChg>
        <pc:picChg chg="add mod">
          <ac:chgData name="Frances Meek" userId="f3af35cc-3229-46e1-af36-3525661cfbd3" providerId="ADAL" clId="{AE5344BB-816B-4CAA-8FAD-B1EB0F06509C}" dt="2022-08-30T15:23:44.119" v="562" actId="1076"/>
          <ac:picMkLst>
            <pc:docMk/>
            <pc:sldMk cId="1377858156" sldId="265"/>
            <ac:picMk id="6" creationId="{4CC25814-BAF2-96C3-49E1-B6F1F3458FE3}"/>
          </ac:picMkLst>
        </pc:picChg>
        <pc:picChg chg="add mod">
          <ac:chgData name="Frances Meek" userId="f3af35cc-3229-46e1-af36-3525661cfbd3" providerId="ADAL" clId="{AE5344BB-816B-4CAA-8FAD-B1EB0F06509C}" dt="2022-08-30T15:23:41.530" v="561" actId="14100"/>
          <ac:picMkLst>
            <pc:docMk/>
            <pc:sldMk cId="1377858156" sldId="265"/>
            <ac:picMk id="7" creationId="{E6CED8C9-127B-CAD4-44B2-0B4550D01FF1}"/>
          </ac:picMkLst>
        </pc:picChg>
      </pc:sldChg>
      <pc:sldChg chg="addSp delSp modSp new mod modAnim">
        <pc:chgData name="Frances Meek" userId="f3af35cc-3229-46e1-af36-3525661cfbd3" providerId="ADAL" clId="{AE5344BB-816B-4CAA-8FAD-B1EB0F06509C}" dt="2022-08-30T16:41:39.580" v="880" actId="692"/>
        <pc:sldMkLst>
          <pc:docMk/>
          <pc:sldMk cId="1663787052" sldId="266"/>
        </pc:sldMkLst>
        <pc:spChg chg="mod">
          <ac:chgData name="Frances Meek" userId="f3af35cc-3229-46e1-af36-3525661cfbd3" providerId="ADAL" clId="{AE5344BB-816B-4CAA-8FAD-B1EB0F06509C}" dt="2022-08-30T15:57:08.331" v="684" actId="1076"/>
          <ac:spMkLst>
            <pc:docMk/>
            <pc:sldMk cId="1663787052" sldId="266"/>
            <ac:spMk id="2" creationId="{0958690A-7832-2E4A-315C-AB36ADFEF3B1}"/>
          </ac:spMkLst>
        </pc:spChg>
        <pc:spChg chg="del">
          <ac:chgData name="Frances Meek" userId="f3af35cc-3229-46e1-af36-3525661cfbd3" providerId="ADAL" clId="{AE5344BB-816B-4CAA-8FAD-B1EB0F06509C}" dt="2022-08-30T15:56:50.025" v="681" actId="478"/>
          <ac:spMkLst>
            <pc:docMk/>
            <pc:sldMk cId="1663787052" sldId="266"/>
            <ac:spMk id="3" creationId="{E46E3333-FC72-D93E-B64B-95ADBA94CB57}"/>
          </ac:spMkLst>
        </pc:spChg>
        <pc:spChg chg="add del">
          <ac:chgData name="Frances Meek" userId="f3af35cc-3229-46e1-af36-3525661cfbd3" providerId="ADAL" clId="{AE5344BB-816B-4CAA-8FAD-B1EB0F06509C}" dt="2022-08-30T15:58:57.494" v="686" actId="478"/>
          <ac:spMkLst>
            <pc:docMk/>
            <pc:sldMk cId="1663787052" sldId="266"/>
            <ac:spMk id="6" creationId="{35695AEC-433D-9BEC-5B1A-F4507C243C27}"/>
          </ac:spMkLst>
        </pc:spChg>
        <pc:spChg chg="add del mod">
          <ac:chgData name="Frances Meek" userId="f3af35cc-3229-46e1-af36-3525661cfbd3" providerId="ADAL" clId="{AE5344BB-816B-4CAA-8FAD-B1EB0F06509C}" dt="2022-08-30T16:18:56.800" v="709" actId="478"/>
          <ac:spMkLst>
            <pc:docMk/>
            <pc:sldMk cId="1663787052" sldId="266"/>
            <ac:spMk id="8" creationId="{D589A05A-CC1C-D91F-5BC4-AEF3087CC0EA}"/>
          </ac:spMkLst>
        </pc:spChg>
        <pc:spChg chg="add del mod">
          <ac:chgData name="Frances Meek" userId="f3af35cc-3229-46e1-af36-3525661cfbd3" providerId="ADAL" clId="{AE5344BB-816B-4CAA-8FAD-B1EB0F06509C}" dt="2022-08-30T16:24:53.979" v="731" actId="478"/>
          <ac:spMkLst>
            <pc:docMk/>
            <pc:sldMk cId="1663787052" sldId="266"/>
            <ac:spMk id="9" creationId="{B60AF5EB-1FBF-5DF9-4F52-2A0EACBAF2F4}"/>
          </ac:spMkLst>
        </pc:spChg>
        <pc:spChg chg="add del mod">
          <ac:chgData name="Frances Meek" userId="f3af35cc-3229-46e1-af36-3525661cfbd3" providerId="ADAL" clId="{AE5344BB-816B-4CAA-8FAD-B1EB0F06509C}" dt="2022-08-30T16:24:57.777" v="734" actId="478"/>
          <ac:spMkLst>
            <pc:docMk/>
            <pc:sldMk cId="1663787052" sldId="266"/>
            <ac:spMk id="10" creationId="{AC4C5C25-748D-2352-2531-F7605FFABB43}"/>
          </ac:spMkLst>
        </pc:spChg>
        <pc:spChg chg="add del mod">
          <ac:chgData name="Frances Meek" userId="f3af35cc-3229-46e1-af36-3525661cfbd3" providerId="ADAL" clId="{AE5344BB-816B-4CAA-8FAD-B1EB0F06509C}" dt="2022-08-30T16:24:55.473" v="732" actId="478"/>
          <ac:spMkLst>
            <pc:docMk/>
            <pc:sldMk cId="1663787052" sldId="266"/>
            <ac:spMk id="11" creationId="{3DCF8FDC-8373-CE25-77A5-47D9DD827D22}"/>
          </ac:spMkLst>
        </pc:spChg>
        <pc:spChg chg="add del mod">
          <ac:chgData name="Frances Meek" userId="f3af35cc-3229-46e1-af36-3525661cfbd3" providerId="ADAL" clId="{AE5344BB-816B-4CAA-8FAD-B1EB0F06509C}" dt="2022-08-30T16:24:58.363" v="735" actId="478"/>
          <ac:spMkLst>
            <pc:docMk/>
            <pc:sldMk cId="1663787052" sldId="266"/>
            <ac:spMk id="12" creationId="{9C72730F-0F29-6D1B-D999-DB0167CB90D4}"/>
          </ac:spMkLst>
        </pc:spChg>
        <pc:spChg chg="add del mod">
          <ac:chgData name="Frances Meek" userId="f3af35cc-3229-46e1-af36-3525661cfbd3" providerId="ADAL" clId="{AE5344BB-816B-4CAA-8FAD-B1EB0F06509C}" dt="2022-08-30T16:25:00.818" v="741" actId="478"/>
          <ac:spMkLst>
            <pc:docMk/>
            <pc:sldMk cId="1663787052" sldId="266"/>
            <ac:spMk id="13" creationId="{FE7E149A-8BED-BB92-B565-72C44A563997}"/>
          </ac:spMkLst>
        </pc:spChg>
        <pc:spChg chg="add del mod">
          <ac:chgData name="Frances Meek" userId="f3af35cc-3229-46e1-af36-3525661cfbd3" providerId="ADAL" clId="{AE5344BB-816B-4CAA-8FAD-B1EB0F06509C}" dt="2022-08-30T16:25:00.337" v="740" actId="478"/>
          <ac:spMkLst>
            <pc:docMk/>
            <pc:sldMk cId="1663787052" sldId="266"/>
            <ac:spMk id="14" creationId="{A940FB81-B8CF-63B7-80BE-F6175C191315}"/>
          </ac:spMkLst>
        </pc:spChg>
        <pc:spChg chg="add del mod">
          <ac:chgData name="Frances Meek" userId="f3af35cc-3229-46e1-af36-3525661cfbd3" providerId="ADAL" clId="{AE5344BB-816B-4CAA-8FAD-B1EB0F06509C}" dt="2022-08-30T16:24:59.793" v="739" actId="478"/>
          <ac:spMkLst>
            <pc:docMk/>
            <pc:sldMk cId="1663787052" sldId="266"/>
            <ac:spMk id="15" creationId="{9FA4F52A-F156-0797-01D9-B9D7F6779A5C}"/>
          </ac:spMkLst>
        </pc:spChg>
        <pc:spChg chg="add del mod">
          <ac:chgData name="Frances Meek" userId="f3af35cc-3229-46e1-af36-3525661cfbd3" providerId="ADAL" clId="{AE5344BB-816B-4CAA-8FAD-B1EB0F06509C}" dt="2022-08-30T16:24:58.833" v="736" actId="478"/>
          <ac:spMkLst>
            <pc:docMk/>
            <pc:sldMk cId="1663787052" sldId="266"/>
            <ac:spMk id="16" creationId="{B17FF7B1-5C03-7DC2-530A-95B01A971F9F}"/>
          </ac:spMkLst>
        </pc:spChg>
        <pc:spChg chg="add del mod">
          <ac:chgData name="Frances Meek" userId="f3af35cc-3229-46e1-af36-3525661cfbd3" providerId="ADAL" clId="{AE5344BB-816B-4CAA-8FAD-B1EB0F06509C}" dt="2022-08-30T16:24:57.145" v="733" actId="478"/>
          <ac:spMkLst>
            <pc:docMk/>
            <pc:sldMk cId="1663787052" sldId="266"/>
            <ac:spMk id="17" creationId="{A9A10C1C-E2D2-4A5C-32B7-4B0F95AB5DBB}"/>
          </ac:spMkLst>
        </pc:spChg>
        <pc:spChg chg="add del mod">
          <ac:chgData name="Frances Meek" userId="f3af35cc-3229-46e1-af36-3525661cfbd3" providerId="ADAL" clId="{AE5344BB-816B-4CAA-8FAD-B1EB0F06509C}" dt="2022-08-30T16:24:59.314" v="737" actId="478"/>
          <ac:spMkLst>
            <pc:docMk/>
            <pc:sldMk cId="1663787052" sldId="266"/>
            <ac:spMk id="18" creationId="{C7E5313E-54C6-D5DE-8AF8-0D55F9AEBA5A}"/>
          </ac:spMkLst>
        </pc:spChg>
        <pc:spChg chg="add del">
          <ac:chgData name="Frances Meek" userId="f3af35cc-3229-46e1-af36-3525661cfbd3" providerId="ADAL" clId="{AE5344BB-816B-4CAA-8FAD-B1EB0F06509C}" dt="2022-08-30T16:25:14.830" v="747" actId="478"/>
          <ac:spMkLst>
            <pc:docMk/>
            <pc:sldMk cId="1663787052" sldId="266"/>
            <ac:spMk id="19" creationId="{3D12AEA7-C69E-B71A-7687-6D8B87252822}"/>
          </ac:spMkLst>
        </pc:spChg>
        <pc:spChg chg="add mod">
          <ac:chgData name="Frances Meek" userId="f3af35cc-3229-46e1-af36-3525661cfbd3" providerId="ADAL" clId="{AE5344BB-816B-4CAA-8FAD-B1EB0F06509C}" dt="2022-08-30T16:40:23.599" v="863" actId="122"/>
          <ac:spMkLst>
            <pc:docMk/>
            <pc:sldMk cId="1663787052" sldId="266"/>
            <ac:spMk id="26" creationId="{08A175A0-90B7-B2BF-AA03-336CFDF5A0C6}"/>
          </ac:spMkLst>
        </pc:spChg>
        <pc:spChg chg="add mod">
          <ac:chgData name="Frances Meek" userId="f3af35cc-3229-46e1-af36-3525661cfbd3" providerId="ADAL" clId="{AE5344BB-816B-4CAA-8FAD-B1EB0F06509C}" dt="2022-08-30T16:40:27.018" v="864" actId="122"/>
          <ac:spMkLst>
            <pc:docMk/>
            <pc:sldMk cId="1663787052" sldId="266"/>
            <ac:spMk id="27" creationId="{281BDBAF-528E-3AC4-0701-035D097F5BF0}"/>
          </ac:spMkLst>
        </pc:spChg>
        <pc:spChg chg="add mod">
          <ac:chgData name="Frances Meek" userId="f3af35cc-3229-46e1-af36-3525661cfbd3" providerId="ADAL" clId="{AE5344BB-816B-4CAA-8FAD-B1EB0F06509C}" dt="2022-08-30T16:40:33.774" v="865" actId="122"/>
          <ac:spMkLst>
            <pc:docMk/>
            <pc:sldMk cId="1663787052" sldId="266"/>
            <ac:spMk id="28" creationId="{665E69C4-D4C5-2880-1873-5F46B42A7300}"/>
          </ac:spMkLst>
        </pc:spChg>
        <pc:spChg chg="add mod">
          <ac:chgData name="Frances Meek" userId="f3af35cc-3229-46e1-af36-3525661cfbd3" providerId="ADAL" clId="{AE5344BB-816B-4CAA-8FAD-B1EB0F06509C}" dt="2022-08-30T16:33:42.188" v="806" actId="14100"/>
          <ac:spMkLst>
            <pc:docMk/>
            <pc:sldMk cId="1663787052" sldId="266"/>
            <ac:spMk id="30" creationId="{F2779128-6DB8-78F9-86E6-2A15FB2171EE}"/>
          </ac:spMkLst>
        </pc:spChg>
        <pc:spChg chg="add mod">
          <ac:chgData name="Frances Meek" userId="f3af35cc-3229-46e1-af36-3525661cfbd3" providerId="ADAL" clId="{AE5344BB-816B-4CAA-8FAD-B1EB0F06509C}" dt="2022-08-30T16:40:37.259" v="866" actId="122"/>
          <ac:spMkLst>
            <pc:docMk/>
            <pc:sldMk cId="1663787052" sldId="266"/>
            <ac:spMk id="31" creationId="{8888B928-A1C5-9CC4-7A11-13D7EB25D09E}"/>
          </ac:spMkLst>
        </pc:spChg>
        <pc:spChg chg="add mod">
          <ac:chgData name="Frances Meek" userId="f3af35cc-3229-46e1-af36-3525661cfbd3" providerId="ADAL" clId="{AE5344BB-816B-4CAA-8FAD-B1EB0F06509C}" dt="2022-08-30T16:40:56.152" v="868" actId="207"/>
          <ac:spMkLst>
            <pc:docMk/>
            <pc:sldMk cId="1663787052" sldId="266"/>
            <ac:spMk id="32" creationId="{DB9A16DE-BF58-4339-3A24-9BC848E9153E}"/>
          </ac:spMkLst>
        </pc:spChg>
        <pc:spChg chg="add mod">
          <ac:chgData name="Frances Meek" userId="f3af35cc-3229-46e1-af36-3525661cfbd3" providerId="ADAL" clId="{AE5344BB-816B-4CAA-8FAD-B1EB0F06509C}" dt="2022-08-30T16:39:05.401" v="850" actId="207"/>
          <ac:spMkLst>
            <pc:docMk/>
            <pc:sldMk cId="1663787052" sldId="266"/>
            <ac:spMk id="33" creationId="{F5C19D5D-8937-5E1A-BD15-1A35895CF2E5}"/>
          </ac:spMkLst>
        </pc:spChg>
        <pc:spChg chg="add mod">
          <ac:chgData name="Frances Meek" userId="f3af35cc-3229-46e1-af36-3525661cfbd3" providerId="ADAL" clId="{AE5344BB-816B-4CAA-8FAD-B1EB0F06509C}" dt="2022-08-30T16:39:25.138" v="851" actId="207"/>
          <ac:spMkLst>
            <pc:docMk/>
            <pc:sldMk cId="1663787052" sldId="266"/>
            <ac:spMk id="34" creationId="{579864ED-374F-3F43-DF28-4EEB678CBA77}"/>
          </ac:spMkLst>
        </pc:spChg>
        <pc:spChg chg="add mod">
          <ac:chgData name="Frances Meek" userId="f3af35cc-3229-46e1-af36-3525661cfbd3" providerId="ADAL" clId="{AE5344BB-816B-4CAA-8FAD-B1EB0F06509C}" dt="2022-08-30T16:40:49.320" v="867" actId="207"/>
          <ac:spMkLst>
            <pc:docMk/>
            <pc:sldMk cId="1663787052" sldId="266"/>
            <ac:spMk id="35" creationId="{44354F54-FC69-8FE0-44BF-8F46CF645812}"/>
          </ac:spMkLst>
        </pc:spChg>
        <pc:picChg chg="add mod">
          <ac:chgData name="Frances Meek" userId="f3af35cc-3229-46e1-af36-3525661cfbd3" providerId="ADAL" clId="{AE5344BB-816B-4CAA-8FAD-B1EB0F06509C}" dt="2022-08-30T16:37:38.923" v="829" actId="1076"/>
          <ac:picMkLst>
            <pc:docMk/>
            <pc:sldMk cId="1663787052" sldId="266"/>
            <ac:picMk id="4" creationId="{A38D4892-AD40-C872-CA32-7B87F6177F59}"/>
          </ac:picMkLst>
        </pc:picChg>
        <pc:picChg chg="add mod">
          <ac:chgData name="Frances Meek" userId="f3af35cc-3229-46e1-af36-3525661cfbd3" providerId="ADAL" clId="{AE5344BB-816B-4CAA-8FAD-B1EB0F06509C}" dt="2022-08-30T16:39:50.280" v="854" actId="1076"/>
          <ac:picMkLst>
            <pc:docMk/>
            <pc:sldMk cId="1663787052" sldId="266"/>
            <ac:picMk id="7" creationId="{E4C70D5B-58A2-7959-7A00-B96C83EB24B1}"/>
          </ac:picMkLst>
        </pc:picChg>
        <pc:picChg chg="add mod">
          <ac:chgData name="Frances Meek" userId="f3af35cc-3229-46e1-af36-3525661cfbd3" providerId="ADAL" clId="{AE5344BB-816B-4CAA-8FAD-B1EB0F06509C}" dt="2022-08-30T16:40:58.135" v="869" actId="1076"/>
          <ac:picMkLst>
            <pc:docMk/>
            <pc:sldMk cId="1663787052" sldId="266"/>
            <ac:picMk id="21" creationId="{77AC3799-5174-A1E0-ACB4-161A2CEF3FCC}"/>
          </ac:picMkLst>
        </pc:picChg>
        <pc:picChg chg="add del mod">
          <ac:chgData name="Frances Meek" userId="f3af35cc-3229-46e1-af36-3525661cfbd3" providerId="ADAL" clId="{AE5344BB-816B-4CAA-8FAD-B1EB0F06509C}" dt="2022-08-30T16:25:13.528" v="746" actId="478"/>
          <ac:picMkLst>
            <pc:docMk/>
            <pc:sldMk cId="1663787052" sldId="266"/>
            <ac:picMk id="23" creationId="{D6CEBCDC-2C01-24EE-2EB5-2B0B1D858741}"/>
          </ac:picMkLst>
        </pc:picChg>
        <pc:picChg chg="add mod">
          <ac:chgData name="Frances Meek" userId="f3af35cc-3229-46e1-af36-3525661cfbd3" providerId="ADAL" clId="{AE5344BB-816B-4CAA-8FAD-B1EB0F06509C}" dt="2022-08-30T16:36:01.031" v="821" actId="1076"/>
          <ac:picMkLst>
            <pc:docMk/>
            <pc:sldMk cId="1663787052" sldId="266"/>
            <ac:picMk id="25" creationId="{F22B18D3-44EE-0062-DBF2-2C3C7378104B}"/>
          </ac:picMkLst>
        </pc:picChg>
        <pc:picChg chg="add mod">
          <ac:chgData name="Frances Meek" userId="f3af35cc-3229-46e1-af36-3525661cfbd3" providerId="ADAL" clId="{AE5344BB-816B-4CAA-8FAD-B1EB0F06509C}" dt="2022-08-30T16:41:39.580" v="880" actId="692"/>
          <ac:picMkLst>
            <pc:docMk/>
            <pc:sldMk cId="1663787052" sldId="266"/>
            <ac:picMk id="29" creationId="{D4EA9E63-ADB0-A648-F6EC-9D313F4601B0}"/>
          </ac:picMkLst>
        </pc:picChg>
      </pc:sldChg>
      <pc:sldChg chg="addSp delSp modSp new mod modAnim">
        <pc:chgData name="Frances Meek" userId="f3af35cc-3229-46e1-af36-3525661cfbd3" providerId="ADAL" clId="{AE5344BB-816B-4CAA-8FAD-B1EB0F06509C}" dt="2022-08-30T16:51:44.628" v="1031" actId="20577"/>
        <pc:sldMkLst>
          <pc:docMk/>
          <pc:sldMk cId="2052512945" sldId="267"/>
        </pc:sldMkLst>
        <pc:spChg chg="mod">
          <ac:chgData name="Frances Meek" userId="f3af35cc-3229-46e1-af36-3525661cfbd3" providerId="ADAL" clId="{AE5344BB-816B-4CAA-8FAD-B1EB0F06509C}" dt="2022-08-30T16:43:34.643" v="952" actId="20577"/>
          <ac:spMkLst>
            <pc:docMk/>
            <pc:sldMk cId="2052512945" sldId="267"/>
            <ac:spMk id="2" creationId="{2AED8A71-2B02-D9E2-1D5F-91B915F0180C}"/>
          </ac:spMkLst>
        </pc:spChg>
        <pc:spChg chg="del">
          <ac:chgData name="Frances Meek" userId="f3af35cc-3229-46e1-af36-3525661cfbd3" providerId="ADAL" clId="{AE5344BB-816B-4CAA-8FAD-B1EB0F06509C}" dt="2022-08-30T16:44:21.737" v="953" actId="478"/>
          <ac:spMkLst>
            <pc:docMk/>
            <pc:sldMk cId="2052512945" sldId="267"/>
            <ac:spMk id="3" creationId="{A6FF8C2C-87E0-BCFA-6129-913998C5ABAD}"/>
          </ac:spMkLst>
        </pc:spChg>
        <pc:spChg chg="add mod">
          <ac:chgData name="Frances Meek" userId="f3af35cc-3229-46e1-af36-3525661cfbd3" providerId="ADAL" clId="{AE5344BB-816B-4CAA-8FAD-B1EB0F06509C}" dt="2022-08-30T16:47:21.014" v="991" actId="207"/>
          <ac:spMkLst>
            <pc:docMk/>
            <pc:sldMk cId="2052512945" sldId="267"/>
            <ac:spMk id="9" creationId="{FC7089DE-10DE-9F18-CF6A-D299AAABA147}"/>
          </ac:spMkLst>
        </pc:spChg>
        <pc:spChg chg="add mod">
          <ac:chgData name="Frances Meek" userId="f3af35cc-3229-46e1-af36-3525661cfbd3" providerId="ADAL" clId="{AE5344BB-816B-4CAA-8FAD-B1EB0F06509C}" dt="2022-08-30T16:48:17.816" v="998" actId="20577"/>
          <ac:spMkLst>
            <pc:docMk/>
            <pc:sldMk cId="2052512945" sldId="267"/>
            <ac:spMk id="10" creationId="{F5A1C591-D286-C134-DEF5-D36BFBAF1E55}"/>
          </ac:spMkLst>
        </pc:spChg>
        <pc:spChg chg="add mod">
          <ac:chgData name="Frances Meek" userId="f3af35cc-3229-46e1-af36-3525661cfbd3" providerId="ADAL" clId="{AE5344BB-816B-4CAA-8FAD-B1EB0F06509C}" dt="2022-08-30T16:50:38.294" v="1016" actId="1076"/>
          <ac:spMkLst>
            <pc:docMk/>
            <pc:sldMk cId="2052512945" sldId="267"/>
            <ac:spMk id="11" creationId="{4E8A749D-902D-D05D-1979-EC01BA70377C}"/>
          </ac:spMkLst>
        </pc:spChg>
        <pc:spChg chg="add mod">
          <ac:chgData name="Frances Meek" userId="f3af35cc-3229-46e1-af36-3525661cfbd3" providerId="ADAL" clId="{AE5344BB-816B-4CAA-8FAD-B1EB0F06509C}" dt="2022-08-30T16:50:02.766" v="1009" actId="14100"/>
          <ac:spMkLst>
            <pc:docMk/>
            <pc:sldMk cId="2052512945" sldId="267"/>
            <ac:spMk id="12" creationId="{23B6307B-38FA-AF6B-685A-0BCC7FE4C497}"/>
          </ac:spMkLst>
        </pc:spChg>
        <pc:spChg chg="add mod">
          <ac:chgData name="Frances Meek" userId="f3af35cc-3229-46e1-af36-3525661cfbd3" providerId="ADAL" clId="{AE5344BB-816B-4CAA-8FAD-B1EB0F06509C}" dt="2022-08-30T16:51:44.628" v="1031" actId="20577"/>
          <ac:spMkLst>
            <pc:docMk/>
            <pc:sldMk cId="2052512945" sldId="267"/>
            <ac:spMk id="13" creationId="{D8B0C5C3-EAF1-78FE-90E4-CD63A750432B}"/>
          </ac:spMkLst>
        </pc:spChg>
        <pc:picChg chg="add mod">
          <ac:chgData name="Frances Meek" userId="f3af35cc-3229-46e1-af36-3525661cfbd3" providerId="ADAL" clId="{AE5344BB-816B-4CAA-8FAD-B1EB0F06509C}" dt="2022-08-30T16:46:44.820" v="986" actId="692"/>
          <ac:picMkLst>
            <pc:docMk/>
            <pc:sldMk cId="2052512945" sldId="267"/>
            <ac:picMk id="4" creationId="{446327D4-FBFA-CC30-8509-4BF041DBD23F}"/>
          </ac:picMkLst>
        </pc:picChg>
        <pc:picChg chg="add mod">
          <ac:chgData name="Frances Meek" userId="f3af35cc-3229-46e1-af36-3525661cfbd3" providerId="ADAL" clId="{AE5344BB-816B-4CAA-8FAD-B1EB0F06509C}" dt="2022-08-30T16:46:44.820" v="986" actId="692"/>
          <ac:picMkLst>
            <pc:docMk/>
            <pc:sldMk cId="2052512945" sldId="267"/>
            <ac:picMk id="5" creationId="{F65059F6-0635-53B7-A3CB-10475E97605B}"/>
          </ac:picMkLst>
        </pc:picChg>
        <pc:picChg chg="add mod">
          <ac:chgData name="Frances Meek" userId="f3af35cc-3229-46e1-af36-3525661cfbd3" providerId="ADAL" clId="{AE5344BB-816B-4CAA-8FAD-B1EB0F06509C}" dt="2022-08-30T16:46:44.820" v="986" actId="692"/>
          <ac:picMkLst>
            <pc:docMk/>
            <pc:sldMk cId="2052512945" sldId="267"/>
            <ac:picMk id="6" creationId="{D0A7999B-0231-243C-4826-4FA21639BABA}"/>
          </ac:picMkLst>
        </pc:picChg>
        <pc:picChg chg="add mod">
          <ac:chgData name="Frances Meek" userId="f3af35cc-3229-46e1-af36-3525661cfbd3" providerId="ADAL" clId="{AE5344BB-816B-4CAA-8FAD-B1EB0F06509C}" dt="2022-08-30T16:46:44.820" v="986" actId="692"/>
          <ac:picMkLst>
            <pc:docMk/>
            <pc:sldMk cId="2052512945" sldId="267"/>
            <ac:picMk id="8" creationId="{42B5BBF4-792A-EE98-C5C5-FEC2411BD260}"/>
          </ac:picMkLst>
        </pc:picChg>
      </pc:sldChg>
      <pc:sldChg chg="modSp mod">
        <pc:chgData name="Frances Meek" userId="f3af35cc-3229-46e1-af36-3525661cfbd3" providerId="ADAL" clId="{AE5344BB-816B-4CAA-8FAD-B1EB0F06509C}" dt="2022-08-30T17:10:14.323" v="1071" actId="1076"/>
        <pc:sldMkLst>
          <pc:docMk/>
          <pc:sldMk cId="2450036879" sldId="324"/>
        </pc:sldMkLst>
        <pc:graphicFrameChg chg="mod modGraphic">
          <ac:chgData name="Frances Meek" userId="f3af35cc-3229-46e1-af36-3525661cfbd3" providerId="ADAL" clId="{AE5344BB-816B-4CAA-8FAD-B1EB0F06509C}" dt="2022-08-30T17:10:14.323" v="1071" actId="1076"/>
          <ac:graphicFrameMkLst>
            <pc:docMk/>
            <pc:sldMk cId="2450036879" sldId="324"/>
            <ac:graphicFrameMk id="7" creationId="{21663884-8A5D-DD9A-B4F0-E1EED248AA0D}"/>
          </ac:graphicFrameMkLst>
        </pc:graphicFrameChg>
      </pc:sldChg>
      <pc:sldChg chg="modSp add mod">
        <pc:chgData name="Frances Meek" userId="f3af35cc-3229-46e1-af36-3525661cfbd3" providerId="ADAL" clId="{AE5344BB-816B-4CAA-8FAD-B1EB0F06509C}" dt="2022-08-30T17:16:02.497" v="1135" actId="255"/>
        <pc:sldMkLst>
          <pc:docMk/>
          <pc:sldMk cId="2778620809" sldId="325"/>
        </pc:sldMkLst>
        <pc:graphicFrameChg chg="mod modGraphic">
          <ac:chgData name="Frances Meek" userId="f3af35cc-3229-46e1-af36-3525661cfbd3" providerId="ADAL" clId="{AE5344BB-816B-4CAA-8FAD-B1EB0F06509C}" dt="2022-08-30T17:16:02.497" v="1135" actId="255"/>
          <ac:graphicFrameMkLst>
            <pc:docMk/>
            <pc:sldMk cId="2778620809" sldId="325"/>
            <ac:graphicFrameMk id="7" creationId="{21663884-8A5D-DD9A-B4F0-E1EED248AA0D}"/>
          </ac:graphicFrameMkLst>
        </pc:graphicFrameChg>
      </pc:sldChg>
      <pc:sldChg chg="modSp add mod ord addCm">
        <pc:chgData name="Frances Meek" userId="f3af35cc-3229-46e1-af36-3525661cfbd3" providerId="ADAL" clId="{AE5344BB-816B-4CAA-8FAD-B1EB0F06509C}" dt="2022-08-30T17:20:31.689" v="1136"/>
        <pc:sldMkLst>
          <pc:docMk/>
          <pc:sldMk cId="679917415" sldId="326"/>
        </pc:sldMkLst>
        <pc:graphicFrameChg chg="mod modGraphic">
          <ac:chgData name="Frances Meek" userId="f3af35cc-3229-46e1-af36-3525661cfbd3" providerId="ADAL" clId="{AE5344BB-816B-4CAA-8FAD-B1EB0F06509C}" dt="2022-08-30T17:14:21.182" v="1112" actId="2711"/>
          <ac:graphicFrameMkLst>
            <pc:docMk/>
            <pc:sldMk cId="679917415" sldId="326"/>
            <ac:graphicFrameMk id="7" creationId="{21663884-8A5D-DD9A-B4F0-E1EED248AA0D}"/>
          </ac:graphicFrameMkLst>
        </pc:graphicFrameChg>
      </pc:sldChg>
      <pc:sldChg chg="addSp modSp new mod">
        <pc:chgData name="Frances Meek" userId="f3af35cc-3229-46e1-af36-3525661cfbd3" providerId="ADAL" clId="{AE5344BB-816B-4CAA-8FAD-B1EB0F06509C}" dt="2022-08-30T17:23:06.270" v="1413" actId="20577"/>
        <pc:sldMkLst>
          <pc:docMk/>
          <pc:sldMk cId="889593621" sldId="327"/>
        </pc:sldMkLst>
        <pc:spChg chg="mod">
          <ac:chgData name="Frances Meek" userId="f3af35cc-3229-46e1-af36-3525661cfbd3" providerId="ADAL" clId="{AE5344BB-816B-4CAA-8FAD-B1EB0F06509C}" dt="2022-08-30T17:20:48.851" v="1157" actId="20577"/>
          <ac:spMkLst>
            <pc:docMk/>
            <pc:sldMk cId="889593621" sldId="327"/>
            <ac:spMk id="2" creationId="{E7F1902C-ED21-DCE0-8F0B-2AF259071E79}"/>
          </ac:spMkLst>
        </pc:spChg>
        <pc:spChg chg="mod">
          <ac:chgData name="Frances Meek" userId="f3af35cc-3229-46e1-af36-3525661cfbd3" providerId="ADAL" clId="{AE5344BB-816B-4CAA-8FAD-B1EB0F06509C}" dt="2022-08-30T17:23:06.270" v="1413" actId="20577"/>
          <ac:spMkLst>
            <pc:docMk/>
            <pc:sldMk cId="889593621" sldId="327"/>
            <ac:spMk id="3" creationId="{0E85B3C6-1D94-F73D-BB7B-8289C91B3ED4}"/>
          </ac:spMkLst>
        </pc:spChg>
        <pc:spChg chg="add mod">
          <ac:chgData name="Frances Meek" userId="f3af35cc-3229-46e1-af36-3525661cfbd3" providerId="ADAL" clId="{AE5344BB-816B-4CAA-8FAD-B1EB0F06509C}" dt="2022-08-30T17:22:42.609" v="1392" actId="1076"/>
          <ac:spMkLst>
            <pc:docMk/>
            <pc:sldMk cId="889593621" sldId="327"/>
            <ac:spMk id="4" creationId="{D0566B1E-D34C-C5EE-0130-1F4A695F080E}"/>
          </ac:spMkLst>
        </pc:spChg>
        <pc:spChg chg="add mod">
          <ac:chgData name="Frances Meek" userId="f3af35cc-3229-46e1-af36-3525661cfbd3" providerId="ADAL" clId="{AE5344BB-816B-4CAA-8FAD-B1EB0F06509C}" dt="2022-08-30T17:22:39.690" v="1391" actId="1076"/>
          <ac:spMkLst>
            <pc:docMk/>
            <pc:sldMk cId="889593621" sldId="327"/>
            <ac:spMk id="5" creationId="{FD975ED7-71C8-C5CA-FFA4-886BE59ECFFA}"/>
          </ac:spMkLst>
        </pc:spChg>
      </pc:sldChg>
      <pc:sldMasterChg chg="modSp mod">
        <pc:chgData name="Frances Meek" userId="f3af35cc-3229-46e1-af36-3525661cfbd3" providerId="ADAL" clId="{AE5344BB-816B-4CAA-8FAD-B1EB0F06509C}" dt="2022-08-30T14:33:06.645" v="35" actId="20577"/>
        <pc:sldMasterMkLst>
          <pc:docMk/>
          <pc:sldMasterMk cId="1328885048" sldId="2147483648"/>
        </pc:sldMasterMkLst>
        <pc:spChg chg="mod">
          <ac:chgData name="Frances Meek" userId="f3af35cc-3229-46e1-af36-3525661cfbd3" providerId="ADAL" clId="{AE5344BB-816B-4CAA-8FAD-B1EB0F06509C}" dt="2022-08-30T14:33:06.645" v="35" actId="20577"/>
          <ac:spMkLst>
            <pc:docMk/>
            <pc:sldMasterMk cId="1328885048" sldId="2147483648"/>
            <ac:spMk id="9" creationId="{00000000-0000-0000-0000-000000000000}"/>
          </ac:spMkLst>
        </pc:spChg>
        <pc:picChg chg="mod">
          <ac:chgData name="Frances Meek" userId="f3af35cc-3229-46e1-af36-3525661cfbd3" providerId="ADAL" clId="{AE5344BB-816B-4CAA-8FAD-B1EB0F06509C}" dt="2022-08-30T14:33:02.575" v="31" actId="1076"/>
          <ac:picMkLst>
            <pc:docMk/>
            <pc:sldMasterMk cId="1328885048" sldId="2147483648"/>
            <ac:picMk id="7" creationId="{00000000-0000-0000-0000-000000000000}"/>
          </ac:picMkLst>
        </pc:picChg>
      </pc:sldMasterChg>
      <pc:sldMasterChg chg="modSp mod">
        <pc:chgData name="Frances Meek" userId="f3af35cc-3229-46e1-af36-3525661cfbd3" providerId="ADAL" clId="{AE5344BB-816B-4CAA-8FAD-B1EB0F06509C}" dt="2022-08-30T14:32:33.713" v="22" actId="20577"/>
        <pc:sldMasterMkLst>
          <pc:docMk/>
          <pc:sldMasterMk cId="1498317190" sldId="2147483650"/>
        </pc:sldMasterMkLst>
        <pc:spChg chg="mod">
          <ac:chgData name="Frances Meek" userId="f3af35cc-3229-46e1-af36-3525661cfbd3" providerId="ADAL" clId="{AE5344BB-816B-4CAA-8FAD-B1EB0F06509C}" dt="2022-08-30T14:32:33.713" v="22" actId="20577"/>
          <ac:spMkLst>
            <pc:docMk/>
            <pc:sldMasterMk cId="1498317190" sldId="2147483650"/>
            <ac:spMk id="9" creationId="{00000000-0000-0000-0000-000000000000}"/>
          </ac:spMkLst>
        </pc:spChg>
      </pc:sldMasterChg>
      <pc:sldMasterChg chg="modSp mod">
        <pc:chgData name="Frances Meek" userId="f3af35cc-3229-46e1-af36-3525661cfbd3" providerId="ADAL" clId="{AE5344BB-816B-4CAA-8FAD-B1EB0F06509C}" dt="2022-08-30T14:32:41.484" v="26" actId="20577"/>
        <pc:sldMasterMkLst>
          <pc:docMk/>
          <pc:sldMasterMk cId="1822393236" sldId="2147483652"/>
        </pc:sldMasterMkLst>
        <pc:spChg chg="mod">
          <ac:chgData name="Frances Meek" userId="f3af35cc-3229-46e1-af36-3525661cfbd3" providerId="ADAL" clId="{AE5344BB-816B-4CAA-8FAD-B1EB0F06509C}" dt="2022-08-30T14:32:41.484" v="26" actId="20577"/>
          <ac:spMkLst>
            <pc:docMk/>
            <pc:sldMasterMk cId="1822393236" sldId="2147483652"/>
            <ac:spMk id="9" creationId="{00000000-0000-0000-0000-000000000000}"/>
          </ac:spMkLst>
        </pc:spChg>
      </pc:sldMasterChg>
      <pc:sldMasterChg chg="modSp mod">
        <pc:chgData name="Frances Meek" userId="f3af35cc-3229-46e1-af36-3525661cfbd3" providerId="ADAL" clId="{AE5344BB-816B-4CAA-8FAD-B1EB0F06509C}" dt="2022-08-30T14:32:48.486" v="30" actId="20577"/>
        <pc:sldMasterMkLst>
          <pc:docMk/>
          <pc:sldMasterMk cId="1788143608" sldId="2147483656"/>
        </pc:sldMasterMkLst>
        <pc:spChg chg="mod">
          <ac:chgData name="Frances Meek" userId="f3af35cc-3229-46e1-af36-3525661cfbd3" providerId="ADAL" clId="{AE5344BB-816B-4CAA-8FAD-B1EB0F06509C}" dt="2022-08-30T14:32:48.486" v="30" actId="20577"/>
          <ac:spMkLst>
            <pc:docMk/>
            <pc:sldMasterMk cId="1788143608" sldId="2147483656"/>
            <ac:spMk id="8" creationId="{00000000-0000-0000-0000-000000000000}"/>
          </ac:spMkLst>
        </pc:spChg>
      </pc:sldMasterChg>
    </pc:docChg>
  </pc:docChgLst>
  <pc:docChgLst>
    <pc:chgData name="Ewen Trafford" userId="e520b4bf-a196-48b7-bc10-b1590a457daa" providerId="ADAL" clId="{AA5FAD6C-EA8F-4D18-BDC6-22E5C391337C}"/>
    <pc:docChg chg="modSld">
      <pc:chgData name="Ewen Trafford" userId="e520b4bf-a196-48b7-bc10-b1590a457daa" providerId="ADAL" clId="{AA5FAD6C-EA8F-4D18-BDC6-22E5C391337C}" dt="2022-08-31T09:13:42.386" v="19" actId="20577"/>
      <pc:docMkLst>
        <pc:docMk/>
      </pc:docMkLst>
      <pc:sldChg chg="modSp mod">
        <pc:chgData name="Ewen Trafford" userId="e520b4bf-a196-48b7-bc10-b1590a457daa" providerId="ADAL" clId="{AA5FAD6C-EA8F-4D18-BDC6-22E5C391337C}" dt="2022-08-31T09:13:37.285" v="18" actId="20577"/>
        <pc:sldMkLst>
          <pc:docMk/>
          <pc:sldMk cId="2450036879" sldId="324"/>
        </pc:sldMkLst>
        <pc:graphicFrameChg chg="modGraphic">
          <ac:chgData name="Ewen Trafford" userId="e520b4bf-a196-48b7-bc10-b1590a457daa" providerId="ADAL" clId="{AA5FAD6C-EA8F-4D18-BDC6-22E5C391337C}" dt="2022-08-31T09:13:37.285" v="18" actId="20577"/>
          <ac:graphicFrameMkLst>
            <pc:docMk/>
            <pc:sldMk cId="2450036879" sldId="324"/>
            <ac:graphicFrameMk id="7" creationId="{21663884-8A5D-DD9A-B4F0-E1EED248AA0D}"/>
          </ac:graphicFrameMkLst>
        </pc:graphicFrameChg>
      </pc:sldChg>
      <pc:sldChg chg="modSp mod">
        <pc:chgData name="Ewen Trafford" userId="e520b4bf-a196-48b7-bc10-b1590a457daa" providerId="ADAL" clId="{AA5FAD6C-EA8F-4D18-BDC6-22E5C391337C}" dt="2022-08-31T09:13:42.386" v="19" actId="20577"/>
        <pc:sldMkLst>
          <pc:docMk/>
          <pc:sldMk cId="2778620809" sldId="325"/>
        </pc:sldMkLst>
        <pc:graphicFrameChg chg="modGraphic">
          <ac:chgData name="Ewen Trafford" userId="e520b4bf-a196-48b7-bc10-b1590a457daa" providerId="ADAL" clId="{AA5FAD6C-EA8F-4D18-BDC6-22E5C391337C}" dt="2022-08-31T09:13:42.386" v="19" actId="20577"/>
          <ac:graphicFrameMkLst>
            <pc:docMk/>
            <pc:sldMk cId="2778620809" sldId="325"/>
            <ac:graphicFrameMk id="7" creationId="{21663884-8A5D-DD9A-B4F0-E1EED248AA0D}"/>
          </ac:graphicFrameMkLst>
        </pc:graphicFrameChg>
      </pc:sldChg>
      <pc:sldChg chg="modSp mod delCm">
        <pc:chgData name="Ewen Trafford" userId="e520b4bf-a196-48b7-bc10-b1590a457daa" providerId="ADAL" clId="{AA5FAD6C-EA8F-4D18-BDC6-22E5C391337C}" dt="2022-08-31T09:13:22.003" v="12" actId="20577"/>
        <pc:sldMkLst>
          <pc:docMk/>
          <pc:sldMk cId="679917415" sldId="326"/>
        </pc:sldMkLst>
        <pc:graphicFrameChg chg="mod modGraphic">
          <ac:chgData name="Ewen Trafford" userId="e520b4bf-a196-48b7-bc10-b1590a457daa" providerId="ADAL" clId="{AA5FAD6C-EA8F-4D18-BDC6-22E5C391337C}" dt="2022-08-31T09:13:22.003" v="12" actId="20577"/>
          <ac:graphicFrameMkLst>
            <pc:docMk/>
            <pc:sldMk cId="679917415" sldId="326"/>
            <ac:graphicFrameMk id="7" creationId="{21663884-8A5D-DD9A-B4F0-E1EED248AA0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947"/>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youtu.be/_YXqAJPeqaI"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odafactoflife.org.uk/whole-school/whole-school-approach/guidelines-for-school-education-resources-about-food/" TargetMode="External"/><Relationship Id="rId2" Type="http://schemas.openxmlformats.org/officeDocument/2006/relationships/hyperlink" Target="http://www.foodafactoflif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science of chocolate: Tempering</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2068323175"/>
              </p:ext>
            </p:extLst>
          </p:nvPr>
        </p:nvGraphicFramePr>
        <p:xfrm>
          <a:off x="1147883" y="2320169"/>
          <a:ext cx="10232323" cy="437959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algn="ct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563787">
                <a:tc>
                  <a:txBody>
                    <a:bodyPr/>
                    <a:lstStyle/>
                    <a:p>
                      <a:pPr algn="ctr"/>
                      <a:r>
                        <a:rPr lang="en-GB" sz="1800" b="1" kern="1200" dirty="0">
                          <a:solidFill>
                            <a:schemeClr val="dk1"/>
                          </a:solidFill>
                          <a:effectLst/>
                          <a:latin typeface="Arial" panose="020B0604020202020204" pitchFamily="34" charset="0"/>
                          <a:ea typeface="+mn-ea"/>
                          <a:cs typeface="Arial" panose="020B0604020202020204" pitchFamily="34" charset="0"/>
                        </a:rPr>
                        <a:t>Seeding chocolate</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This is the finely chopped pieces of chocolate that are put into already-melted chocolate to help temper.</a:t>
                      </a:r>
                    </a:p>
                  </a:txBody>
                  <a:tcPr anchor="ctr"/>
                </a:tc>
                <a:extLst>
                  <a:ext uri="{0D108BD9-81ED-4DB2-BD59-A6C34878D82A}">
                    <a16:rowId xmlns:a16="http://schemas.microsoft.com/office/drawing/2014/main" val="3382917297"/>
                  </a:ext>
                </a:extLst>
              </a:tr>
              <a:tr h="447675">
                <a:tc>
                  <a:txBody>
                    <a:bodyPr/>
                    <a:lstStyle/>
                    <a:p>
                      <a:pPr algn="ctr"/>
                      <a:r>
                        <a:rPr lang="en-GB" sz="1800" b="1" kern="1200" dirty="0">
                          <a:solidFill>
                            <a:schemeClr val="dk1"/>
                          </a:solidFill>
                          <a:effectLst/>
                          <a:latin typeface="Arial" panose="020B0604020202020204" pitchFamily="34" charset="0"/>
                          <a:ea typeface="+mn-ea"/>
                          <a:cs typeface="Arial" panose="020B0604020202020204" pitchFamily="34" charset="0"/>
                        </a:rPr>
                        <a:t>Seize</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Chocolate seizing is when the chocolate tightens up and instead of being fluid and loose, is tight, dry looking and grainy. </a:t>
                      </a:r>
                    </a:p>
                  </a:txBody>
                  <a:tcPr anchor="ctr"/>
                </a:tc>
                <a:extLst>
                  <a:ext uri="{0D108BD9-81ED-4DB2-BD59-A6C34878D82A}">
                    <a16:rowId xmlns:a16="http://schemas.microsoft.com/office/drawing/2014/main" val="3809964739"/>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Shear</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Shear is the force and pressure applied to a material.</a:t>
                      </a:r>
                    </a:p>
                    <a:p>
                      <a:pPr marL="0" marR="0" lvl="0" indent="0" algn="l">
                        <a:lnSpc>
                          <a:spcPct val="100000"/>
                        </a:lnSpc>
                        <a:spcBef>
                          <a:spcPts val="0"/>
                        </a:spcBef>
                        <a:spcAft>
                          <a:spcPts val="0"/>
                        </a:spcAft>
                        <a:buNone/>
                      </a:pPr>
                      <a:endParaRPr lang="en-US" sz="1200" b="0" i="0" u="none" strike="noStrike" noProof="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58108486"/>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Shear thinning</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A characteristic of some fluids, where viscosity (thickness) decreases as force is applied (e.g. shaking or tapping a bottle of ketchup lowers the viscosity and allows it to flow more easily).</a:t>
                      </a:r>
                    </a:p>
                  </a:txBody>
                  <a:tcPr anchor="ctr"/>
                </a:tc>
                <a:extLst>
                  <a:ext uri="{0D108BD9-81ED-4DB2-BD59-A6C34878D82A}">
                    <a16:rowId xmlns:a16="http://schemas.microsoft.com/office/drawing/2014/main" val="258567779"/>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Snap (why is it important)</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Having a good snap on the chocolate is a consumer expectation when eating and enjoying chocolate. When the chocolate doesn’t snap, it is also often dull and grainy in the mouth which is unpleasant for consumers. </a:t>
                      </a:r>
                    </a:p>
                  </a:txBody>
                  <a:tcPr anchor="ctr"/>
                </a:tc>
                <a:extLst>
                  <a:ext uri="{0D108BD9-81ED-4DB2-BD59-A6C34878D82A}">
                    <a16:rowId xmlns:a16="http://schemas.microsoft.com/office/drawing/2014/main" val="2599300704"/>
                  </a:ext>
                </a:extLst>
              </a:tr>
            </a:tbl>
          </a:graphicData>
        </a:graphic>
      </p:graphicFrame>
    </p:spTree>
    <p:extLst>
      <p:ext uri="{BB962C8B-B14F-4D97-AF65-F5344CB8AC3E}">
        <p14:creationId xmlns:p14="http://schemas.microsoft.com/office/powerpoint/2010/main" val="67991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581836918"/>
              </p:ext>
            </p:extLst>
          </p:nvPr>
        </p:nvGraphicFramePr>
        <p:xfrm>
          <a:off x="1147883" y="2320169"/>
          <a:ext cx="10232323" cy="227647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algn="ctr" fontAlgn="base"/>
                      <a:r>
                        <a:rPr lang="en-US" sz="1800" b="1" dirty="0">
                          <a:effectLst/>
                          <a:latin typeface="Arial" panose="020B0604020202020204" pitchFamily="34" charset="0"/>
                          <a:cs typeface="Arial" panose="020B0604020202020204" pitchFamily="34" charset="0"/>
                        </a:rPr>
                        <a:t>Key word​</a:t>
                      </a:r>
                    </a:p>
                  </a:txBody>
                  <a:tcPr/>
                </a:tc>
                <a:tc>
                  <a:txBody>
                    <a:bodyPr/>
                    <a:lstStyle/>
                    <a:p>
                      <a:pPr fontAlgn="base"/>
                      <a:r>
                        <a:rPr lang="en-US" sz="1800" dirty="0">
                          <a:effectLst/>
                          <a:latin typeface="Arial" panose="020B0604020202020204" pitchFamily="34" charset="0"/>
                          <a:cs typeface="Arial" panose="020B0604020202020204" pitchFamily="34" charset="0"/>
                        </a:rPr>
                        <a:t>Meaning​</a:t>
                      </a:r>
                      <a:endParaRPr lang="en-US" sz="180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8077538"/>
                  </a:ext>
                </a:extLst>
              </a:tr>
              <a:tr h="563787">
                <a:tc>
                  <a:txBody>
                    <a:bodyPr/>
                    <a:lstStyle/>
                    <a:p>
                      <a:pPr algn="ctr" fontAlgn="b"/>
                      <a:r>
                        <a:rPr lang="en-GB" sz="1800" b="1" i="0" u="none" strike="noStrike" dirty="0">
                          <a:solidFill>
                            <a:srgbClr val="000000"/>
                          </a:solidFill>
                          <a:effectLst/>
                          <a:latin typeface="Arial" panose="020B0604020202020204" pitchFamily="34" charset="0"/>
                          <a:cs typeface="Arial" panose="020B0604020202020204" pitchFamily="34" charset="0"/>
                        </a:rPr>
                        <a:t>Tempering</a:t>
                      </a:r>
                    </a:p>
                  </a:txBody>
                  <a:tcPr marL="6350" marR="6350" marT="6350" marB="0" anchor="ctr"/>
                </a:tc>
                <a:tc>
                  <a:txBody>
                    <a:bodyPr/>
                    <a:lstStyle/>
                    <a:p>
                      <a:r>
                        <a:rPr lang="en-GB" sz="1800" kern="1200" dirty="0">
                          <a:solidFill>
                            <a:schemeClr val="dk1"/>
                          </a:solidFill>
                          <a:effectLst/>
                          <a:latin typeface="Arial" panose="020B0604020202020204" pitchFamily="34" charset="0"/>
                          <a:ea typeface="+mn-ea"/>
                          <a:cs typeface="Arial" panose="020B0604020202020204" pitchFamily="34" charset="0"/>
                        </a:rPr>
                        <a:t>Tempering chocolate is the act of heating and cooling chocolate to ensure the correct crystal structure within the chocolate before working with it. Throughout the process, the rise and fall of the temperature is controlled to specific temperatures.</a:t>
                      </a:r>
                    </a:p>
                  </a:txBody>
                  <a:tcPr/>
                </a:tc>
                <a:extLst>
                  <a:ext uri="{0D108BD9-81ED-4DB2-BD59-A6C34878D82A}">
                    <a16:rowId xmlns:a16="http://schemas.microsoft.com/office/drawing/2014/main" val="3382917297"/>
                  </a:ext>
                </a:extLst>
              </a:tr>
              <a:tr h="447675">
                <a:tc>
                  <a:txBody>
                    <a:bodyPr/>
                    <a:lstStyle/>
                    <a:p>
                      <a:pPr algn="ctr"/>
                      <a:r>
                        <a:rPr lang="en-GB" sz="1800" b="1" kern="1200">
                          <a:solidFill>
                            <a:schemeClr val="dk1"/>
                          </a:solidFill>
                          <a:effectLst/>
                          <a:latin typeface="Arial" panose="020B0604020202020204" pitchFamily="34" charset="0"/>
                          <a:ea typeface="+mn-ea"/>
                          <a:cs typeface="Arial" panose="020B0604020202020204" pitchFamily="34" charset="0"/>
                        </a:rPr>
                        <a:t>Viscous</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Having a thick, sticky consistency between solid and liquid; having a high viscosity.</a:t>
                      </a:r>
                    </a:p>
                  </a:txBody>
                  <a:tcPr/>
                </a:tc>
                <a:extLst>
                  <a:ext uri="{0D108BD9-81ED-4DB2-BD59-A6C34878D82A}">
                    <a16:rowId xmlns:a16="http://schemas.microsoft.com/office/drawing/2014/main" val="3809964739"/>
                  </a:ext>
                </a:extLst>
              </a:tr>
            </a:tbl>
          </a:graphicData>
        </a:graphic>
      </p:graphicFrame>
    </p:spTree>
    <p:extLst>
      <p:ext uri="{BB962C8B-B14F-4D97-AF65-F5344CB8AC3E}">
        <p14:creationId xmlns:p14="http://schemas.microsoft.com/office/powerpoint/2010/main" val="277862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1902C-ED21-DCE0-8F0B-2AF259071E79}"/>
              </a:ext>
            </a:extLst>
          </p:cNvPr>
          <p:cNvSpPr>
            <a:spLocks noGrp="1"/>
          </p:cNvSpPr>
          <p:nvPr>
            <p:ph type="ctrTitle"/>
          </p:nvPr>
        </p:nvSpPr>
        <p:spPr/>
        <p:txBody>
          <a:bodyPr/>
          <a:lstStyle/>
          <a:p>
            <a:r>
              <a:rPr lang="en-GB" dirty="0"/>
              <a:t>Chocolate tempering</a:t>
            </a:r>
          </a:p>
        </p:txBody>
      </p:sp>
      <p:sp>
        <p:nvSpPr>
          <p:cNvPr id="3" name="Subtitle 2">
            <a:extLst>
              <a:ext uri="{FF2B5EF4-FFF2-40B4-BE49-F238E27FC236}">
                <a16:creationId xmlns:a16="http://schemas.microsoft.com/office/drawing/2014/main" id="{0E85B3C6-1D94-F73D-BB7B-8289C91B3ED4}"/>
              </a:ext>
            </a:extLst>
          </p:cNvPr>
          <p:cNvSpPr>
            <a:spLocks noGrp="1"/>
          </p:cNvSpPr>
          <p:nvPr>
            <p:ph type="subTitle" idx="1"/>
          </p:nvPr>
        </p:nvSpPr>
        <p:spPr>
          <a:xfrm>
            <a:off x="1169276" y="2571092"/>
            <a:ext cx="4800009" cy="3600000"/>
          </a:xfrm>
        </p:spPr>
        <p:txBody>
          <a:bodyPr/>
          <a:lstStyle/>
          <a:p>
            <a:pPr marL="0" indent="0">
              <a:buNone/>
            </a:pPr>
            <a:r>
              <a:rPr lang="en-GB" sz="2000" dirty="0"/>
              <a:t>Watch this video of Kate Rose, Apprentice Food Technologist, Mondelez International tempering chocolate.</a:t>
            </a:r>
          </a:p>
          <a:p>
            <a:pPr marL="0" indent="0">
              <a:buNone/>
            </a:pPr>
            <a:endParaRPr lang="en-GB" sz="2000" dirty="0"/>
          </a:p>
          <a:p>
            <a:pPr marL="0" indent="0">
              <a:buNone/>
            </a:pPr>
            <a:endParaRPr lang="en-GB" dirty="0"/>
          </a:p>
        </p:txBody>
      </p:sp>
      <p:sp>
        <p:nvSpPr>
          <p:cNvPr id="5" name="TextBox 4">
            <a:extLst>
              <a:ext uri="{FF2B5EF4-FFF2-40B4-BE49-F238E27FC236}">
                <a16:creationId xmlns:a16="http://schemas.microsoft.com/office/drawing/2014/main" id="{FD975ED7-71C8-C5CA-FFA4-886BE59ECFFA}"/>
              </a:ext>
            </a:extLst>
          </p:cNvPr>
          <p:cNvSpPr txBox="1"/>
          <p:nvPr/>
        </p:nvSpPr>
        <p:spPr>
          <a:xfrm>
            <a:off x="8561543" y="4833580"/>
            <a:ext cx="2681555"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Right click on the image above to play the video</a:t>
            </a:r>
          </a:p>
        </p:txBody>
      </p:sp>
      <p:pic>
        <p:nvPicPr>
          <p:cNvPr id="9" name="Picture 8">
            <a:hlinkClick r:id="rId2"/>
            <a:extLst>
              <a:ext uri="{FF2B5EF4-FFF2-40B4-BE49-F238E27FC236}">
                <a16:creationId xmlns:a16="http://schemas.microsoft.com/office/drawing/2014/main" id="{DB7AD3BE-90B7-7A14-7E33-43B68F037684}"/>
              </a:ext>
            </a:extLst>
          </p:cNvPr>
          <p:cNvPicPr>
            <a:picLocks noChangeAspect="1"/>
          </p:cNvPicPr>
          <p:nvPr/>
        </p:nvPicPr>
        <p:blipFill>
          <a:blip r:embed="rId3"/>
          <a:stretch>
            <a:fillRect/>
          </a:stretch>
        </p:blipFill>
        <p:spPr>
          <a:xfrm>
            <a:off x="7700957" y="2548573"/>
            <a:ext cx="4096363" cy="2025629"/>
          </a:xfrm>
          <a:prstGeom prst="rect">
            <a:avLst/>
          </a:prstGeom>
          <a:ln w="25400">
            <a:solidFill>
              <a:srgbClr val="EF9F3F"/>
            </a:solidFill>
          </a:ln>
        </p:spPr>
      </p:pic>
    </p:spTree>
    <p:extLst>
      <p:ext uri="{BB962C8B-B14F-4D97-AF65-F5344CB8AC3E}">
        <p14:creationId xmlns:p14="http://schemas.microsoft.com/office/powerpoint/2010/main" val="889593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science of chocolate: Tempering</a:t>
            </a:r>
          </a:p>
        </p:txBody>
      </p:sp>
      <p:sp>
        <p:nvSpPr>
          <p:cNvPr id="3" name="Subtitle 2"/>
          <p:cNvSpPr>
            <a:spLocks noGrp="1"/>
          </p:cNvSpPr>
          <p:nvPr>
            <p:ph type="subTitle" idx="1"/>
          </p:nvPr>
        </p:nvSpPr>
        <p:spPr>
          <a:xfrm>
            <a:off x="1153511" y="3065488"/>
            <a:ext cx="10898075" cy="3087973"/>
          </a:xfrm>
        </p:spPr>
        <p:txBody>
          <a:bodyPr/>
          <a:lstStyle/>
          <a:p>
            <a:pPr marL="0" indent="0" algn="ctr">
              <a:buNone/>
            </a:pPr>
            <a:r>
              <a:rPr lang="en-GB" sz="3600" dirty="0"/>
              <a:t>For further information, go to:</a:t>
            </a:r>
          </a:p>
          <a:p>
            <a:pPr marL="0" indent="0" algn="ctr">
              <a:buNone/>
            </a:pPr>
            <a:r>
              <a:rPr lang="en-GB" sz="3600" dirty="0">
                <a:hlinkClick r:id="rId2"/>
              </a:rPr>
              <a:t>www.foodafactoflife.org.uk</a:t>
            </a:r>
            <a:endParaRPr lang="en-GB" sz="3600" dirty="0"/>
          </a:p>
          <a:p>
            <a:pPr marL="0" indent="0" algn="ctr">
              <a:buNone/>
            </a:pPr>
            <a:endParaRPr lang="en-GB" sz="3600" dirty="0"/>
          </a:p>
          <a:p>
            <a:pPr marL="0" indent="0" algn="ctr">
              <a:buNone/>
            </a:pPr>
            <a:r>
              <a:rPr lang="en-GB" sz="1400" dirty="0"/>
              <a:t>This food science pack is one of a series of resources produced for the </a:t>
            </a:r>
            <a:r>
              <a:rPr lang="en-GB" sz="1400" i="1" dirty="0" err="1"/>
              <a:t>pHood</a:t>
            </a:r>
            <a:r>
              <a:rPr lang="en-GB" sz="1400" i="1" dirty="0"/>
              <a:t> Futures </a:t>
            </a:r>
            <a:r>
              <a:rPr lang="en-GB" sz="1400" dirty="0"/>
              <a:t>project, supported by the Royal Society of Chemistry</a:t>
            </a:r>
          </a:p>
        </p:txBody>
      </p:sp>
      <p:sp>
        <p:nvSpPr>
          <p:cNvPr id="4" name="TextBox 4">
            <a:extLst>
              <a:ext uri="{FF2B5EF4-FFF2-40B4-BE49-F238E27FC236}">
                <a16:creationId xmlns:a16="http://schemas.microsoft.com/office/drawing/2014/main" id="{DE3FCC61-28EF-4945-9E4B-95DD3C3DFE79}"/>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3"/>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5379031-50A2-4A41-0939-271BBE3BD9E5}"/>
              </a:ext>
            </a:extLst>
          </p:cNvPr>
          <p:cNvSpPr txBox="1"/>
          <p:nvPr/>
        </p:nvSpPr>
        <p:spPr>
          <a:xfrm>
            <a:off x="1153511" y="5485523"/>
            <a:ext cx="10295944" cy="307777"/>
          </a:xfrm>
          <a:prstGeom prst="rect">
            <a:avLst/>
          </a:prstGeom>
          <a:noFill/>
        </p:spPr>
        <p:txBody>
          <a:bodyPr wrap="square" rtlCol="0">
            <a:spAutoFit/>
          </a:bodyPr>
          <a:lstStyle/>
          <a:p>
            <a:pPr algn="ctr"/>
            <a:r>
              <a:rPr lang="en-GB" sz="1400" i="1" dirty="0">
                <a:latin typeface="Arial" panose="020B0604020202020204" pitchFamily="34" charset="0"/>
                <a:cs typeface="Arial" panose="020B0604020202020204" pitchFamily="34" charset="0"/>
              </a:rPr>
              <a:t>With thanks to Kate Rose, Apprentice Food Technologist, Mondelez International</a:t>
            </a:r>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Tempering – what is it?</a:t>
            </a:r>
          </a:p>
        </p:txBody>
      </p:sp>
      <p:pic>
        <p:nvPicPr>
          <p:cNvPr id="8" name="Picture 7">
            <a:extLst>
              <a:ext uri="{FF2B5EF4-FFF2-40B4-BE49-F238E27FC236}">
                <a16:creationId xmlns:a16="http://schemas.microsoft.com/office/drawing/2014/main" id="{80DE3931-2B5C-2711-16F3-EBCBDF8C17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8889"/>
          <a:stretch/>
        </p:blipFill>
        <p:spPr>
          <a:xfrm>
            <a:off x="8107166" y="2523458"/>
            <a:ext cx="3402943" cy="2391371"/>
          </a:xfrm>
          <a:prstGeom prst="rect">
            <a:avLst/>
          </a:prstGeom>
          <a:ln w="25400">
            <a:solidFill>
              <a:srgbClr val="EF9F3F"/>
            </a:solid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C630E06B-DB34-13DC-9C06-5AB4E70F509C}"/>
              </a:ext>
            </a:extLst>
          </p:cNvPr>
          <p:cNvSpPr txBox="1"/>
          <p:nvPr/>
        </p:nvSpPr>
        <p:spPr>
          <a:xfrm>
            <a:off x="1089061" y="2523458"/>
            <a:ext cx="5270642" cy="2308324"/>
          </a:xfrm>
          <a:prstGeom prst="rect">
            <a:avLst/>
          </a:prstGeom>
          <a:noFill/>
        </p:spPr>
        <p:txBody>
          <a:bodyPr wrap="square" rtlCol="0">
            <a:spAutoFit/>
          </a:bodyPr>
          <a:lstStyle/>
          <a:p>
            <a:pPr>
              <a:lnSpc>
                <a:spcPct val="90000"/>
              </a:lnSpc>
            </a:pPr>
            <a:r>
              <a:rPr lang="en-GB" sz="2000" dirty="0">
                <a:latin typeface="Arial" panose="020B0604020202020204" pitchFamily="34" charset="0"/>
                <a:cs typeface="Arial" panose="020B0604020202020204" pitchFamily="34" charset="0"/>
              </a:rPr>
              <a:t>Tempering chocolate is the act of heating and cooling chocolate to ensure the correct crystal structure within the chocolate before working with it. </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dirty="0">
                <a:latin typeface="Arial" panose="020B0604020202020204" pitchFamily="34" charset="0"/>
                <a:cs typeface="Arial" panose="020B0604020202020204" pitchFamily="34" charset="0"/>
              </a:rPr>
              <a:t>Throughout the process, the rise and fall of the temperature is controlled to specific temperatures. </a:t>
            </a:r>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F7AE-4BEE-91B5-E477-4867F6DC9328}"/>
              </a:ext>
            </a:extLst>
          </p:cNvPr>
          <p:cNvSpPr>
            <a:spLocks noGrp="1"/>
          </p:cNvSpPr>
          <p:nvPr>
            <p:ph type="ctrTitle"/>
          </p:nvPr>
        </p:nvSpPr>
        <p:spPr/>
        <p:txBody>
          <a:bodyPr/>
          <a:lstStyle/>
          <a:p>
            <a:r>
              <a:rPr lang="en-GB" dirty="0"/>
              <a:t>Tempering – why do we do it?</a:t>
            </a:r>
          </a:p>
        </p:txBody>
      </p:sp>
      <p:pic>
        <p:nvPicPr>
          <p:cNvPr id="6" name="Picture 5">
            <a:extLst>
              <a:ext uri="{FF2B5EF4-FFF2-40B4-BE49-F238E27FC236}">
                <a16:creationId xmlns:a16="http://schemas.microsoft.com/office/drawing/2014/main" id="{E986B61C-61E3-ADE6-A853-A70BD053D8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4711" y="2475481"/>
            <a:ext cx="1804418" cy="1271765"/>
          </a:xfrm>
          <a:prstGeom prst="rect">
            <a:avLst/>
          </a:prstGeom>
          <a:ln w="25400">
            <a:solidFill>
              <a:srgbClr val="EF9F3F"/>
            </a:solidFill>
          </a:ln>
        </p:spPr>
      </p:pic>
      <p:pic>
        <p:nvPicPr>
          <p:cNvPr id="7" name="Picture 6">
            <a:extLst>
              <a:ext uri="{FF2B5EF4-FFF2-40B4-BE49-F238E27FC236}">
                <a16:creationId xmlns:a16="http://schemas.microsoft.com/office/drawing/2014/main" id="{8B9673F7-96E8-A009-34D1-72FE357D47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14329" y="4328356"/>
            <a:ext cx="1804800" cy="1242437"/>
          </a:xfrm>
          <a:prstGeom prst="rect">
            <a:avLst/>
          </a:prstGeom>
          <a:ln w="25400">
            <a:solidFill>
              <a:srgbClr val="EF9F3F"/>
            </a:solidFill>
          </a:ln>
        </p:spPr>
      </p:pic>
      <p:sp>
        <p:nvSpPr>
          <p:cNvPr id="8" name="TextBox 7">
            <a:extLst>
              <a:ext uri="{FF2B5EF4-FFF2-40B4-BE49-F238E27FC236}">
                <a16:creationId xmlns:a16="http://schemas.microsoft.com/office/drawing/2014/main" id="{82611053-E6DC-3C4E-530A-949EE40B7EC1}"/>
              </a:ext>
            </a:extLst>
          </p:cNvPr>
          <p:cNvSpPr txBox="1"/>
          <p:nvPr/>
        </p:nvSpPr>
        <p:spPr>
          <a:xfrm>
            <a:off x="9421402" y="3000054"/>
            <a:ext cx="1804418" cy="369332"/>
          </a:xfrm>
          <a:prstGeom prst="rect">
            <a:avLst/>
          </a:prstGeom>
          <a:noFill/>
        </p:spPr>
        <p:txBody>
          <a:bodyPr wrap="square" rtlCol="0">
            <a:spAutoFit/>
          </a:bodyPr>
          <a:lstStyle/>
          <a:p>
            <a:r>
              <a:rPr lang="en-GB" dirty="0"/>
              <a:t>Tempered</a:t>
            </a:r>
          </a:p>
        </p:txBody>
      </p:sp>
      <p:sp>
        <p:nvSpPr>
          <p:cNvPr id="9" name="TextBox 8">
            <a:extLst>
              <a:ext uri="{FF2B5EF4-FFF2-40B4-BE49-F238E27FC236}">
                <a16:creationId xmlns:a16="http://schemas.microsoft.com/office/drawing/2014/main" id="{9765E222-E0D7-B188-2A8F-39FC66D20198}"/>
              </a:ext>
            </a:extLst>
          </p:cNvPr>
          <p:cNvSpPr txBox="1"/>
          <p:nvPr/>
        </p:nvSpPr>
        <p:spPr>
          <a:xfrm>
            <a:off x="9421402" y="4912884"/>
            <a:ext cx="1804418" cy="369332"/>
          </a:xfrm>
          <a:prstGeom prst="rect">
            <a:avLst/>
          </a:prstGeom>
          <a:noFill/>
        </p:spPr>
        <p:txBody>
          <a:bodyPr wrap="square" rtlCol="0">
            <a:spAutoFit/>
          </a:bodyPr>
          <a:lstStyle/>
          <a:p>
            <a:r>
              <a:rPr lang="en-GB" dirty="0"/>
              <a:t>Not tempered</a:t>
            </a:r>
          </a:p>
        </p:txBody>
      </p:sp>
      <p:sp>
        <p:nvSpPr>
          <p:cNvPr id="10" name="TextBox 9">
            <a:extLst>
              <a:ext uri="{FF2B5EF4-FFF2-40B4-BE49-F238E27FC236}">
                <a16:creationId xmlns:a16="http://schemas.microsoft.com/office/drawing/2014/main" id="{1E6E746B-0C9F-6E13-C379-839F7FDA8CD0}"/>
              </a:ext>
            </a:extLst>
          </p:cNvPr>
          <p:cNvSpPr txBox="1"/>
          <p:nvPr/>
        </p:nvSpPr>
        <p:spPr>
          <a:xfrm>
            <a:off x="1169274" y="2722652"/>
            <a:ext cx="4666447" cy="2031325"/>
          </a:xfrm>
          <a:prstGeom prst="rect">
            <a:avLst/>
          </a:prstGeom>
          <a:noFill/>
        </p:spPr>
        <p:txBody>
          <a:bodyPr wrap="square" rtlCol="0">
            <a:spAutoFit/>
          </a:bodyPr>
          <a:lstStyle/>
          <a:p>
            <a:pPr algn="l">
              <a:lnSpc>
                <a:spcPct val="90000"/>
              </a:lnSpc>
            </a:pPr>
            <a:r>
              <a:rPr lang="en-GB" sz="2000" dirty="0">
                <a:latin typeface="Arial" panose="020B0604020202020204" pitchFamily="34" charset="0"/>
                <a:cs typeface="Arial" panose="020B0604020202020204" pitchFamily="34" charset="0"/>
              </a:rPr>
              <a:t>Tempering chocolate ensures the chocolate has the following attributes:</a:t>
            </a:r>
          </a:p>
          <a:p>
            <a:pPr marL="285750" indent="-285750">
              <a:lnSpc>
                <a:spcPct val="90000"/>
              </a:lnSpc>
              <a:buFont typeface="Arial" panose="020B0604020202020204" pitchFamily="34" charset="0"/>
              <a:buChar char="•"/>
            </a:pPr>
            <a:r>
              <a:rPr lang="en-GB" sz="2000" dirty="0">
                <a:latin typeface="Arial" panose="020B0604020202020204" pitchFamily="34" charset="0"/>
                <a:cs typeface="Arial" panose="020B0604020202020204" pitchFamily="34" charset="0"/>
              </a:rPr>
              <a:t>has a nice glossy shine to it;</a:t>
            </a:r>
          </a:p>
          <a:p>
            <a:pPr marL="285750" indent="-285750">
              <a:lnSpc>
                <a:spcPct val="90000"/>
              </a:lnSpc>
              <a:buFont typeface="Arial" panose="020B0604020202020204" pitchFamily="34" charset="0"/>
              <a:buChar char="•"/>
            </a:pPr>
            <a:r>
              <a:rPr lang="en-GB" sz="2000" dirty="0">
                <a:latin typeface="Arial" panose="020B0604020202020204" pitchFamily="34" charset="0"/>
                <a:cs typeface="Arial" panose="020B0604020202020204" pitchFamily="34" charset="0"/>
              </a:rPr>
              <a:t>snaps well;</a:t>
            </a:r>
          </a:p>
          <a:p>
            <a:pPr marL="285750" indent="-285750">
              <a:lnSpc>
                <a:spcPct val="90000"/>
              </a:lnSpc>
              <a:buFont typeface="Arial" panose="020B0604020202020204" pitchFamily="34" charset="0"/>
              <a:buChar char="•"/>
            </a:pPr>
            <a:r>
              <a:rPr lang="en-GB" sz="2000" dirty="0">
                <a:latin typeface="Arial" panose="020B0604020202020204" pitchFamily="34" charset="0"/>
                <a:cs typeface="Arial" panose="020B0604020202020204" pitchFamily="34" charset="0"/>
              </a:rPr>
              <a:t>contracts (shrinks) away from the mould to allow demoulding during production.</a:t>
            </a:r>
          </a:p>
        </p:txBody>
      </p:sp>
    </p:spTree>
    <p:extLst>
      <p:ext uri="{BB962C8B-B14F-4D97-AF65-F5344CB8AC3E}">
        <p14:creationId xmlns:p14="http://schemas.microsoft.com/office/powerpoint/2010/main" val="399335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FF7B-AF61-9F53-2542-B713D180B7C8}"/>
              </a:ext>
            </a:extLst>
          </p:cNvPr>
          <p:cNvSpPr>
            <a:spLocks noGrp="1"/>
          </p:cNvSpPr>
          <p:nvPr>
            <p:ph type="ctrTitle"/>
          </p:nvPr>
        </p:nvSpPr>
        <p:spPr/>
        <p:txBody>
          <a:bodyPr/>
          <a:lstStyle/>
          <a:p>
            <a:r>
              <a:rPr lang="en-GB" dirty="0"/>
              <a:t>Tempering – what will you need?</a:t>
            </a:r>
          </a:p>
        </p:txBody>
      </p:sp>
      <p:sp>
        <p:nvSpPr>
          <p:cNvPr id="3" name="Subtitle 2">
            <a:extLst>
              <a:ext uri="{FF2B5EF4-FFF2-40B4-BE49-F238E27FC236}">
                <a16:creationId xmlns:a16="http://schemas.microsoft.com/office/drawing/2014/main" id="{0A77B512-D2B5-3A82-F8AE-DE8318C59ED8}"/>
              </a:ext>
            </a:extLst>
          </p:cNvPr>
          <p:cNvSpPr>
            <a:spLocks noGrp="1"/>
          </p:cNvSpPr>
          <p:nvPr>
            <p:ph type="subTitle" idx="1"/>
          </p:nvPr>
        </p:nvSpPr>
        <p:spPr>
          <a:xfrm>
            <a:off x="1169276" y="2571092"/>
            <a:ext cx="4784484" cy="3600000"/>
          </a:xfrm>
        </p:spPr>
        <p:txBody>
          <a:bodyPr/>
          <a:lstStyle/>
          <a:p>
            <a:pPr marL="457200" indent="-457200">
              <a:lnSpc>
                <a:spcPct val="90000"/>
              </a:lnSpc>
              <a:buFont typeface="Arial" panose="020B0604020202020204" pitchFamily="34" charset="0"/>
              <a:buChar char="•"/>
            </a:pPr>
            <a:r>
              <a:rPr lang="en-GB" sz="2000" dirty="0"/>
              <a:t>Heatproof bowl (metal or Pyrex glass).</a:t>
            </a:r>
          </a:p>
          <a:p>
            <a:pPr marL="457200" indent="-457200">
              <a:lnSpc>
                <a:spcPct val="90000"/>
              </a:lnSpc>
              <a:buFont typeface="Arial" panose="020B0604020202020204" pitchFamily="34" charset="0"/>
              <a:buChar char="•"/>
            </a:pPr>
            <a:r>
              <a:rPr lang="en-GB" sz="2000" dirty="0"/>
              <a:t>Saucepan (filled a 1/3</a:t>
            </a:r>
            <a:r>
              <a:rPr lang="en-GB" sz="2000" baseline="30000" dirty="0"/>
              <a:t>rd</a:t>
            </a:r>
            <a:r>
              <a:rPr lang="en-GB" sz="2000" dirty="0"/>
              <a:t> with water).</a:t>
            </a:r>
          </a:p>
          <a:p>
            <a:pPr marL="457200" indent="-457200">
              <a:lnSpc>
                <a:spcPct val="90000"/>
              </a:lnSpc>
              <a:buFont typeface="Arial" panose="020B0604020202020204" pitchFamily="34" charset="0"/>
              <a:buChar char="•"/>
            </a:pPr>
            <a:r>
              <a:rPr lang="en-GB" sz="2000" dirty="0"/>
              <a:t>Chocolate of your choice.</a:t>
            </a:r>
          </a:p>
          <a:p>
            <a:pPr marL="457200" indent="-457200">
              <a:lnSpc>
                <a:spcPct val="90000"/>
              </a:lnSpc>
              <a:buFont typeface="Arial" panose="020B0604020202020204" pitchFamily="34" charset="0"/>
              <a:buChar char="•"/>
            </a:pPr>
            <a:r>
              <a:rPr lang="en-GB" sz="2000" dirty="0"/>
              <a:t>Chopping board and sharp knife.</a:t>
            </a:r>
          </a:p>
          <a:p>
            <a:pPr marL="457200" indent="-457200">
              <a:lnSpc>
                <a:spcPct val="90000"/>
              </a:lnSpc>
              <a:buFont typeface="Arial" panose="020B0604020202020204" pitchFamily="34" charset="0"/>
              <a:buChar char="•"/>
            </a:pPr>
            <a:r>
              <a:rPr lang="en-GB" sz="2000" dirty="0"/>
              <a:t>Spatula (or spoon).</a:t>
            </a:r>
          </a:p>
          <a:p>
            <a:pPr marL="457200" indent="-457200">
              <a:lnSpc>
                <a:spcPct val="90000"/>
              </a:lnSpc>
              <a:buFont typeface="Arial" panose="020B0604020202020204" pitchFamily="34" charset="0"/>
              <a:buChar char="•"/>
            </a:pPr>
            <a:r>
              <a:rPr lang="en-GB" sz="2000" dirty="0"/>
              <a:t>Scraper (or pallet knife).</a:t>
            </a:r>
          </a:p>
          <a:p>
            <a:pPr marL="457200" indent="-457200">
              <a:lnSpc>
                <a:spcPct val="90000"/>
              </a:lnSpc>
              <a:buFont typeface="Arial" panose="020B0604020202020204" pitchFamily="34" charset="0"/>
              <a:buChar char="•"/>
            </a:pPr>
            <a:r>
              <a:rPr lang="en-GB" sz="2000" dirty="0"/>
              <a:t>Mould (or lined tray).</a:t>
            </a:r>
          </a:p>
          <a:p>
            <a:pPr marL="457200" indent="-457200">
              <a:lnSpc>
                <a:spcPct val="90000"/>
              </a:lnSpc>
              <a:buFont typeface="Arial" panose="020B0604020202020204" pitchFamily="34" charset="0"/>
              <a:buChar char="•"/>
            </a:pPr>
            <a:r>
              <a:rPr lang="en-GB" sz="2000" dirty="0"/>
              <a:t>Digital thermometer.</a:t>
            </a:r>
          </a:p>
        </p:txBody>
      </p:sp>
      <p:grpSp>
        <p:nvGrpSpPr>
          <p:cNvPr id="4" name="Group 3">
            <a:extLst>
              <a:ext uri="{FF2B5EF4-FFF2-40B4-BE49-F238E27FC236}">
                <a16:creationId xmlns:a16="http://schemas.microsoft.com/office/drawing/2014/main" id="{449FD73F-4F1C-5E6D-FA6B-2C5F0B443C87}"/>
              </a:ext>
            </a:extLst>
          </p:cNvPr>
          <p:cNvGrpSpPr/>
          <p:nvPr/>
        </p:nvGrpSpPr>
        <p:grpSpPr>
          <a:xfrm>
            <a:off x="8181913" y="2727948"/>
            <a:ext cx="3309561" cy="2949343"/>
            <a:chOff x="8481774" y="3578929"/>
            <a:chExt cx="3458186" cy="3155499"/>
          </a:xfrm>
        </p:grpSpPr>
        <p:pic>
          <p:nvPicPr>
            <p:cNvPr id="5" name="Picture 4">
              <a:extLst>
                <a:ext uri="{FF2B5EF4-FFF2-40B4-BE49-F238E27FC236}">
                  <a16:creationId xmlns:a16="http://schemas.microsoft.com/office/drawing/2014/main" id="{939F3B98-2DB9-A271-026E-FF87143819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81774" y="3578929"/>
              <a:ext cx="3458186" cy="2019085"/>
            </a:xfrm>
            <a:prstGeom prst="rect">
              <a:avLst/>
            </a:prstGeom>
            <a:ln w="25400">
              <a:solidFill>
                <a:srgbClr val="EF9F3F"/>
              </a:solidFill>
            </a:ln>
          </p:spPr>
        </p:pic>
        <p:pic>
          <p:nvPicPr>
            <p:cNvPr id="6" name="Picture 5">
              <a:extLst>
                <a:ext uri="{FF2B5EF4-FFF2-40B4-BE49-F238E27FC236}">
                  <a16:creationId xmlns:a16="http://schemas.microsoft.com/office/drawing/2014/main" id="{9EFEC1ED-58BF-6182-3E9A-56BCE22DF6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75607" y="5593809"/>
              <a:ext cx="1364353" cy="1140619"/>
            </a:xfrm>
            <a:prstGeom prst="rect">
              <a:avLst/>
            </a:prstGeom>
            <a:ln w="25400">
              <a:solidFill>
                <a:srgbClr val="EF9F3F"/>
              </a:solidFill>
            </a:ln>
          </p:spPr>
        </p:pic>
        <p:pic>
          <p:nvPicPr>
            <p:cNvPr id="7" name="Picture 6">
              <a:extLst>
                <a:ext uri="{FF2B5EF4-FFF2-40B4-BE49-F238E27FC236}">
                  <a16:creationId xmlns:a16="http://schemas.microsoft.com/office/drawing/2014/main" id="{C2CCDB90-7ACA-A009-1BFC-8FA82B1085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81774" y="5598014"/>
              <a:ext cx="2093833" cy="1136414"/>
            </a:xfrm>
            <a:prstGeom prst="rect">
              <a:avLst/>
            </a:prstGeom>
            <a:ln w="25400">
              <a:solidFill>
                <a:srgbClr val="EF9F3F"/>
              </a:solidFill>
            </a:ln>
          </p:spPr>
        </p:pic>
      </p:grpSp>
    </p:spTree>
    <p:extLst>
      <p:ext uri="{BB962C8B-B14F-4D97-AF65-F5344CB8AC3E}">
        <p14:creationId xmlns:p14="http://schemas.microsoft.com/office/powerpoint/2010/main" val="65281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44292-48CC-E76E-1AE8-FDD152B88192}"/>
              </a:ext>
            </a:extLst>
          </p:cNvPr>
          <p:cNvSpPr>
            <a:spLocks noGrp="1"/>
          </p:cNvSpPr>
          <p:nvPr>
            <p:ph type="ctrTitle"/>
          </p:nvPr>
        </p:nvSpPr>
        <p:spPr/>
        <p:txBody>
          <a:bodyPr/>
          <a:lstStyle/>
          <a:p>
            <a:r>
              <a:rPr lang="en-GB" dirty="0"/>
              <a:t>Chocolate tempering instructions</a:t>
            </a:r>
          </a:p>
        </p:txBody>
      </p:sp>
      <p:pic>
        <p:nvPicPr>
          <p:cNvPr id="4" name="Picture 3">
            <a:extLst>
              <a:ext uri="{FF2B5EF4-FFF2-40B4-BE49-F238E27FC236}">
                <a16:creationId xmlns:a16="http://schemas.microsoft.com/office/drawing/2014/main" id="{9A3BE63B-E552-48C5-F589-7629EF2B8E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0775" y="2429204"/>
            <a:ext cx="2200649" cy="1607138"/>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96D29B1C-0764-2641-8AB6-CC5F002319C5}"/>
              </a:ext>
            </a:extLst>
          </p:cNvPr>
          <p:cNvSpPr txBox="1"/>
          <p:nvPr/>
        </p:nvSpPr>
        <p:spPr>
          <a:xfrm>
            <a:off x="610236" y="4339181"/>
            <a:ext cx="2437457" cy="2086725"/>
          </a:xfrm>
          <a:prstGeom prst="rect">
            <a:avLst/>
          </a:prstGeom>
          <a:noFill/>
        </p:spPr>
        <p:txBody>
          <a:bodyPr wrap="square" rtlCol="0">
            <a:spAutoFit/>
          </a:bodyPr>
          <a:lstStyle/>
          <a:p>
            <a:pPr algn="ctr">
              <a:lnSpc>
                <a:spcPct val="90000"/>
              </a:lnSpc>
            </a:pPr>
            <a:r>
              <a:rPr lang="en-GB" dirty="0">
                <a:latin typeface="Arial" panose="020B0604020202020204" pitchFamily="34" charset="0"/>
                <a:cs typeface="Arial" panose="020B0604020202020204" pitchFamily="34" charset="0"/>
              </a:rPr>
              <a:t>1. Chop 2/3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of the chocolate and place into the heatproof bowl.</a:t>
            </a:r>
          </a:p>
          <a:p>
            <a:pPr algn="ctr">
              <a:lnSpc>
                <a:spcPct val="90000"/>
              </a:lnSpc>
            </a:pPr>
            <a:r>
              <a:rPr lang="en-GB" dirty="0">
                <a:latin typeface="Arial" panose="020B0604020202020204" pitchFamily="34" charset="0"/>
                <a:cs typeface="Arial" panose="020B0604020202020204" pitchFamily="34" charset="0"/>
              </a:rPr>
              <a:t>Keep back 1/3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of the chocolate. This is your seeding chocolate</a:t>
            </a:r>
            <a:r>
              <a:rPr lang="en-GB" dirty="0">
                <a:solidFill>
                  <a:schemeClr val="bg1"/>
                </a:solidFill>
              </a:rPr>
              <a:t>.</a:t>
            </a:r>
            <a:endParaRPr lang="fr-FR" dirty="0">
              <a:solidFill>
                <a:schemeClr val="bg1"/>
              </a:solidFill>
            </a:endParaRPr>
          </a:p>
        </p:txBody>
      </p:sp>
      <p:pic>
        <p:nvPicPr>
          <p:cNvPr id="6" name="Picture 5">
            <a:extLst>
              <a:ext uri="{FF2B5EF4-FFF2-40B4-BE49-F238E27FC236}">
                <a16:creationId xmlns:a16="http://schemas.microsoft.com/office/drawing/2014/main" id="{FDCF5C8A-3282-C9C3-4F14-04AB8F8E03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7930" y="2439215"/>
            <a:ext cx="2272726" cy="1597127"/>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49D9D77C-D2AA-C7F6-C61A-C1F73006397D}"/>
              </a:ext>
            </a:extLst>
          </p:cNvPr>
          <p:cNvSpPr txBox="1"/>
          <p:nvPr/>
        </p:nvSpPr>
        <p:spPr>
          <a:xfrm>
            <a:off x="3575129" y="4346014"/>
            <a:ext cx="2520871" cy="1366528"/>
          </a:xfrm>
          <a:prstGeom prst="rect">
            <a:avLst/>
          </a:prstGeom>
          <a:noFill/>
        </p:spPr>
        <p:txBody>
          <a:bodyPr wrap="square" rtlCol="0">
            <a:spAutoFit/>
          </a:bodyPr>
          <a:lstStyle/>
          <a:p>
            <a:pPr algn="ctr">
              <a:lnSpc>
                <a:spcPct val="90000"/>
              </a:lnSpc>
            </a:pPr>
            <a:r>
              <a:rPr lang="en-GB" dirty="0">
                <a:latin typeface="Arial" panose="020B0604020202020204" pitchFamily="34" charset="0"/>
                <a:cs typeface="Arial" panose="020B0604020202020204" pitchFamily="34" charset="0"/>
              </a:rPr>
              <a:t>2. Place bowl over pan of simmering water and stir until melted and around 45°C.</a:t>
            </a:r>
          </a:p>
          <a:p>
            <a:pPr>
              <a:lnSpc>
                <a:spcPct val="90000"/>
              </a:lnSpc>
            </a:pPr>
            <a:r>
              <a:rPr lang="en-GB" sz="2000" dirty="0">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D95BAF85-1661-21F8-B02E-D1E090238C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3411" y="2387583"/>
            <a:ext cx="2160162" cy="1646810"/>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7429C490-2711-A548-8CAE-20CE0D6A7E20}"/>
              </a:ext>
            </a:extLst>
          </p:cNvPr>
          <p:cNvSpPr txBox="1"/>
          <p:nvPr/>
        </p:nvSpPr>
        <p:spPr>
          <a:xfrm>
            <a:off x="6432693" y="4391053"/>
            <a:ext cx="2291507" cy="1117229"/>
          </a:xfrm>
          <a:prstGeom prst="rect">
            <a:avLst/>
          </a:prstGeom>
          <a:noFill/>
        </p:spPr>
        <p:txBody>
          <a:bodyPr wrap="square" rtlCol="0">
            <a:spAutoFit/>
          </a:bodyPr>
          <a:lstStyle/>
          <a:p>
            <a:pPr algn="ctr">
              <a:lnSpc>
                <a:spcPct val="90000"/>
              </a:lnSpc>
            </a:pPr>
            <a:r>
              <a:rPr lang="en-GB" dirty="0">
                <a:latin typeface="Arial" panose="020B0604020202020204" pitchFamily="34" charset="0"/>
                <a:cs typeface="Arial" panose="020B0604020202020204" pitchFamily="34" charset="0"/>
              </a:rPr>
              <a:t>3. Add in the seeding chocolate and stir well until it has melted</a:t>
            </a:r>
            <a:r>
              <a:rPr lang="en-GB" sz="2000"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C8A2C0E3-C5D5-1A91-A2B5-F123037FBA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6329" y="2389532"/>
            <a:ext cx="2048487" cy="1644861"/>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1A413298-5D5C-0D3F-1C46-9061957CC08A}"/>
              </a:ext>
            </a:extLst>
          </p:cNvPr>
          <p:cNvSpPr txBox="1"/>
          <p:nvPr/>
        </p:nvSpPr>
        <p:spPr>
          <a:xfrm>
            <a:off x="8905710" y="4298084"/>
            <a:ext cx="3286290" cy="1837426"/>
          </a:xfrm>
          <a:prstGeom prst="rect">
            <a:avLst/>
          </a:prstGeom>
          <a:noFill/>
        </p:spPr>
        <p:txBody>
          <a:bodyPr wrap="square" rtlCol="0">
            <a:spAutoFit/>
          </a:bodyPr>
          <a:lstStyle/>
          <a:p>
            <a:pPr algn="ctr">
              <a:lnSpc>
                <a:spcPct val="90000"/>
              </a:lnSpc>
            </a:pPr>
            <a:r>
              <a:rPr lang="en-GB" dirty="0">
                <a:latin typeface="Arial" panose="020B0604020202020204" pitchFamily="34" charset="0"/>
                <a:cs typeface="Arial" panose="020B0604020202020204" pitchFamily="34" charset="0"/>
              </a:rPr>
              <a:t>This will bring the chocolate temperature down. Aim to achieve a temperature between:</a:t>
            </a:r>
          </a:p>
          <a:p>
            <a:pPr marL="342900" indent="-342900" algn="ctr">
              <a:lnSpc>
                <a:spcPct val="90000"/>
              </a:lnSpc>
              <a:buFont typeface="Arial" panose="020B0604020202020204" pitchFamily="34" charset="0"/>
              <a:buChar char="•"/>
            </a:pPr>
            <a:r>
              <a:rPr lang="en-GB" dirty="0">
                <a:latin typeface="Arial" panose="020B0604020202020204" pitchFamily="34" charset="0"/>
                <a:cs typeface="Arial" panose="020B0604020202020204" pitchFamily="34" charset="0"/>
              </a:rPr>
              <a:t>28-30°C (milk chocolate); </a:t>
            </a:r>
          </a:p>
          <a:p>
            <a:pPr marL="342900" indent="-342900" algn="ctr">
              <a:lnSpc>
                <a:spcPct val="90000"/>
              </a:lnSpc>
              <a:buFont typeface="Arial" panose="020B0604020202020204" pitchFamily="34" charset="0"/>
              <a:buChar char="•"/>
            </a:pPr>
            <a:r>
              <a:rPr lang="en-GB" dirty="0">
                <a:latin typeface="Arial" panose="020B0604020202020204" pitchFamily="34" charset="0"/>
                <a:cs typeface="Arial" panose="020B0604020202020204" pitchFamily="34" charset="0"/>
              </a:rPr>
              <a:t>30-31°C (dark chocolate); </a:t>
            </a:r>
          </a:p>
          <a:p>
            <a:pPr marL="342900" indent="-342900" algn="ctr">
              <a:lnSpc>
                <a:spcPct val="90000"/>
              </a:lnSpc>
              <a:buFont typeface="Arial" panose="020B0604020202020204" pitchFamily="34" charset="0"/>
              <a:buChar char="•"/>
            </a:pPr>
            <a:r>
              <a:rPr lang="en-GB" dirty="0">
                <a:latin typeface="Arial" panose="020B0604020202020204" pitchFamily="34" charset="0"/>
                <a:cs typeface="Arial" panose="020B0604020202020204" pitchFamily="34" charset="0"/>
              </a:rPr>
              <a:t>26-28°C (white chocolate).</a:t>
            </a:r>
          </a:p>
        </p:txBody>
      </p:sp>
    </p:spTree>
    <p:extLst>
      <p:ext uri="{BB962C8B-B14F-4D97-AF65-F5344CB8AC3E}">
        <p14:creationId xmlns:p14="http://schemas.microsoft.com/office/powerpoint/2010/main" val="200046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D418-2009-B673-7E8D-4355D0830532}"/>
              </a:ext>
            </a:extLst>
          </p:cNvPr>
          <p:cNvSpPr>
            <a:spLocks noGrp="1"/>
          </p:cNvSpPr>
          <p:nvPr>
            <p:ph type="ctrTitle"/>
          </p:nvPr>
        </p:nvSpPr>
        <p:spPr/>
        <p:txBody>
          <a:bodyPr/>
          <a:lstStyle/>
          <a:p>
            <a:r>
              <a:rPr lang="en-GB" dirty="0"/>
              <a:t>Chocolate tempering instructions continued</a:t>
            </a:r>
          </a:p>
        </p:txBody>
      </p:sp>
      <p:pic>
        <p:nvPicPr>
          <p:cNvPr id="4" name="Picture 3">
            <a:extLst>
              <a:ext uri="{FF2B5EF4-FFF2-40B4-BE49-F238E27FC236}">
                <a16:creationId xmlns:a16="http://schemas.microsoft.com/office/drawing/2014/main" id="{83150437-03F9-E860-1F1C-46ADE02633F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2359" y="2325633"/>
            <a:ext cx="2179858" cy="1791670"/>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1BBF6CD-C591-A8F8-89D4-805948A80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0303" y="2326703"/>
            <a:ext cx="2179858" cy="1763672"/>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CC25814-BAF2-96C3-49E1-B6F1F3458F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98248" y="2327148"/>
            <a:ext cx="2061948" cy="1790155"/>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6CED8C9-127B-CAD4-44B2-0B4550D01F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86700" y="2327149"/>
            <a:ext cx="2013196" cy="1790155"/>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7C39B439-5BC7-8DF9-DEF4-A19C12202921}"/>
              </a:ext>
            </a:extLst>
          </p:cNvPr>
          <p:cNvSpPr txBox="1"/>
          <p:nvPr/>
        </p:nvSpPr>
        <p:spPr>
          <a:xfrm>
            <a:off x="716297" y="4291852"/>
            <a:ext cx="2385920" cy="2336024"/>
          </a:xfrm>
          <a:prstGeom prst="rect">
            <a:avLst/>
          </a:prstGeom>
          <a:noFill/>
        </p:spPr>
        <p:txBody>
          <a:bodyPr wrap="square" rtlCol="0">
            <a:spAutoFit/>
          </a:bodyPr>
          <a:lstStyle/>
          <a:p>
            <a:pPr algn="ctr">
              <a:lnSpc>
                <a:spcPct val="90000"/>
              </a:lnSpc>
            </a:pPr>
            <a:r>
              <a:rPr lang="en-GB" sz="1800" dirty="0">
                <a:latin typeface="Arial" panose="020B0604020202020204" pitchFamily="34" charset="0"/>
                <a:cs typeface="Arial" panose="020B0604020202020204" pitchFamily="34" charset="0"/>
              </a:rPr>
              <a:t>4. Pour the tempered chocolate into the mould. Fill each cavity with slightly more chocolate than needed- being careful not to completely overfill too much. </a:t>
            </a:r>
          </a:p>
        </p:txBody>
      </p:sp>
      <p:sp>
        <p:nvSpPr>
          <p:cNvPr id="9" name="TextBox 8">
            <a:extLst>
              <a:ext uri="{FF2B5EF4-FFF2-40B4-BE49-F238E27FC236}">
                <a16:creationId xmlns:a16="http://schemas.microsoft.com/office/drawing/2014/main" id="{FB419F46-AF68-B2E4-F1EB-834C3FC1F978}"/>
              </a:ext>
            </a:extLst>
          </p:cNvPr>
          <p:cNvSpPr txBox="1"/>
          <p:nvPr/>
        </p:nvSpPr>
        <p:spPr>
          <a:xfrm>
            <a:off x="3860303" y="4265940"/>
            <a:ext cx="2235698" cy="2585323"/>
          </a:xfrm>
          <a:prstGeom prst="rect">
            <a:avLst/>
          </a:prstGeom>
          <a:noFill/>
        </p:spPr>
        <p:txBody>
          <a:bodyPr wrap="square" rtlCol="0">
            <a:spAutoFit/>
          </a:bodyPr>
          <a:lstStyle/>
          <a:p>
            <a:pPr algn="ctr"/>
            <a:r>
              <a:rPr lang="en-GB" sz="1800" dirty="0">
                <a:latin typeface="Arial" panose="020B0604020202020204" pitchFamily="34" charset="0"/>
                <a:cs typeface="Arial" panose="020B0604020202020204" pitchFamily="34" charset="0"/>
              </a:rPr>
              <a:t>5. Tap the mould on the surface to remove the air bubbles and scrape off the excess to give a clean finish. Put in the fridge for 20-40 minutes to  cool.</a:t>
            </a: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EF5D84C-4A07-38A9-4374-E0FB498329A2}"/>
              </a:ext>
            </a:extLst>
          </p:cNvPr>
          <p:cNvSpPr txBox="1"/>
          <p:nvPr/>
        </p:nvSpPr>
        <p:spPr>
          <a:xfrm>
            <a:off x="6705780" y="4291852"/>
            <a:ext cx="2384005" cy="2336024"/>
          </a:xfrm>
          <a:prstGeom prst="rect">
            <a:avLst/>
          </a:prstGeom>
          <a:noFill/>
        </p:spPr>
        <p:txBody>
          <a:bodyPr wrap="square" rtlCol="0">
            <a:spAutoFit/>
          </a:bodyPr>
          <a:lstStyle/>
          <a:p>
            <a:pPr algn="ctr">
              <a:lnSpc>
                <a:spcPct val="90000"/>
              </a:lnSpc>
            </a:pPr>
            <a:r>
              <a:rPr lang="en-GB" sz="1800" dirty="0">
                <a:latin typeface="Arial" panose="020B0604020202020204" pitchFamily="34" charset="0"/>
                <a:cs typeface="Arial" panose="020B0604020202020204" pitchFamily="34" charset="0"/>
              </a:rPr>
              <a:t>6. </a:t>
            </a:r>
            <a:r>
              <a:rPr lang="en-GB" dirty="0">
                <a:latin typeface="Arial" panose="020B0604020202020204" pitchFamily="34" charset="0"/>
                <a:cs typeface="Arial" panose="020B0604020202020204" pitchFamily="34" charset="0"/>
              </a:rPr>
              <a:t>Alternatively</a:t>
            </a:r>
            <a:r>
              <a:rPr lang="en-GB" sz="1800" dirty="0">
                <a:latin typeface="Arial" panose="020B0604020202020204" pitchFamily="34" charset="0"/>
                <a:cs typeface="Arial" panose="020B0604020202020204" pitchFamily="34" charset="0"/>
              </a:rPr>
              <a:t>, pour onto lined tray and decorate with choice of decorations- sprinkles, nuts, dried fruits etc. all work well. Put in the fridge for 20-40 minutes to cool.</a:t>
            </a:r>
          </a:p>
        </p:txBody>
      </p:sp>
      <p:sp>
        <p:nvSpPr>
          <p:cNvPr id="11" name="TextBox 10">
            <a:extLst>
              <a:ext uri="{FF2B5EF4-FFF2-40B4-BE49-F238E27FC236}">
                <a16:creationId xmlns:a16="http://schemas.microsoft.com/office/drawing/2014/main" id="{178B7DAA-2A91-0838-06F3-F0CDA3BD1463}"/>
              </a:ext>
            </a:extLst>
          </p:cNvPr>
          <p:cNvSpPr txBox="1"/>
          <p:nvPr/>
        </p:nvSpPr>
        <p:spPr>
          <a:xfrm>
            <a:off x="9486700" y="4353846"/>
            <a:ext cx="2229492" cy="1338828"/>
          </a:xfrm>
          <a:prstGeom prst="rect">
            <a:avLst/>
          </a:prstGeom>
          <a:noFill/>
        </p:spPr>
        <p:txBody>
          <a:bodyPr wrap="square" rtlCol="0">
            <a:spAutoFit/>
          </a:bodyPr>
          <a:lstStyle/>
          <a:p>
            <a:pPr algn="ctr">
              <a:lnSpc>
                <a:spcPct val="90000"/>
              </a:lnSpc>
            </a:pPr>
            <a:r>
              <a:rPr lang="en-GB" sz="1800" dirty="0">
                <a:latin typeface="Arial" panose="020B0604020202020204" pitchFamily="34" charset="0"/>
                <a:cs typeface="Arial" panose="020B0604020202020204" pitchFamily="34" charset="0"/>
              </a:rPr>
              <a:t>7. After time in the fridge, de-mould/ snap your finished chocolates and enjoy! </a:t>
            </a:r>
          </a:p>
        </p:txBody>
      </p:sp>
    </p:spTree>
    <p:extLst>
      <p:ext uri="{BB962C8B-B14F-4D97-AF65-F5344CB8AC3E}">
        <p14:creationId xmlns:p14="http://schemas.microsoft.com/office/powerpoint/2010/main" val="137785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690A-7832-2E4A-315C-AB36ADFEF3B1}"/>
              </a:ext>
            </a:extLst>
          </p:cNvPr>
          <p:cNvSpPr>
            <a:spLocks noGrp="1"/>
          </p:cNvSpPr>
          <p:nvPr>
            <p:ph type="ctrTitle"/>
          </p:nvPr>
        </p:nvSpPr>
        <p:spPr>
          <a:xfrm>
            <a:off x="1169274" y="1308617"/>
            <a:ext cx="9720000" cy="720000"/>
          </a:xfrm>
        </p:spPr>
        <p:txBody>
          <a:bodyPr/>
          <a:lstStyle/>
          <a:p>
            <a:r>
              <a:rPr lang="en-GB" dirty="0"/>
              <a:t>Science, safety and extra tips</a:t>
            </a:r>
          </a:p>
        </p:txBody>
      </p:sp>
      <p:pic>
        <p:nvPicPr>
          <p:cNvPr id="4" name="Picture 3">
            <a:extLst>
              <a:ext uri="{FF2B5EF4-FFF2-40B4-BE49-F238E27FC236}">
                <a16:creationId xmlns:a16="http://schemas.microsoft.com/office/drawing/2014/main" id="{A38D4892-AD40-C872-CA32-7B87F6177F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7413" y="1928356"/>
            <a:ext cx="2251594" cy="1644343"/>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E4C70D5B-58A2-7959-7A00-B96C83EB24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92363" y="1950146"/>
            <a:ext cx="2277903" cy="1600765"/>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21" name="Picture 20">
            <a:extLst>
              <a:ext uri="{FF2B5EF4-FFF2-40B4-BE49-F238E27FC236}">
                <a16:creationId xmlns:a16="http://schemas.microsoft.com/office/drawing/2014/main" id="{77AC3799-5174-A1E0-ACB4-161A2CEF3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988" y="1967145"/>
            <a:ext cx="2061856" cy="1664957"/>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25" name="Picture 24">
            <a:extLst>
              <a:ext uri="{FF2B5EF4-FFF2-40B4-BE49-F238E27FC236}">
                <a16:creationId xmlns:a16="http://schemas.microsoft.com/office/drawing/2014/main" id="{F22B18D3-44EE-0062-DBF2-2C3C7378104B}"/>
              </a:ext>
            </a:extLst>
          </p:cNvPr>
          <p:cNvPicPr>
            <a:picLocks noChangeAspect="1"/>
          </p:cNvPicPr>
          <p:nvPr/>
        </p:nvPicPr>
        <p:blipFill>
          <a:blip r:embed="rId5"/>
          <a:stretch>
            <a:fillRect/>
          </a:stretch>
        </p:blipFill>
        <p:spPr>
          <a:xfrm>
            <a:off x="9477636" y="1967145"/>
            <a:ext cx="1950810" cy="1623728"/>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26" name="TextBox 25">
            <a:extLst>
              <a:ext uri="{FF2B5EF4-FFF2-40B4-BE49-F238E27FC236}">
                <a16:creationId xmlns:a16="http://schemas.microsoft.com/office/drawing/2014/main" id="{08A175A0-90B7-B2BF-AA03-336CFDF5A0C6}"/>
              </a:ext>
            </a:extLst>
          </p:cNvPr>
          <p:cNvSpPr txBox="1"/>
          <p:nvPr/>
        </p:nvSpPr>
        <p:spPr>
          <a:xfrm>
            <a:off x="863030" y="3711455"/>
            <a:ext cx="2711951" cy="1200329"/>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Chopping the chocolate </a:t>
            </a:r>
            <a:r>
              <a:rPr lang="en-GB" sz="1600" b="1" dirty="0">
                <a:latin typeface="Arial" panose="020B0604020202020204" pitchFamily="34" charset="0"/>
                <a:cs typeface="Arial" panose="020B0604020202020204" pitchFamily="34" charset="0"/>
              </a:rPr>
              <a:t>increase the surface area </a:t>
            </a:r>
            <a:r>
              <a:rPr lang="en-GB" sz="1600" dirty="0">
                <a:latin typeface="Arial" panose="020B0604020202020204" pitchFamily="34" charset="0"/>
                <a:cs typeface="Arial" panose="020B0604020202020204" pitchFamily="34" charset="0"/>
              </a:rPr>
              <a:t>of the chocolate and therefore </a:t>
            </a:r>
            <a:r>
              <a:rPr lang="en-GB" sz="1600" b="1" dirty="0">
                <a:latin typeface="Arial" panose="020B0604020202020204" pitchFamily="34" charset="0"/>
                <a:cs typeface="Arial" panose="020B0604020202020204" pitchFamily="34" charset="0"/>
              </a:rPr>
              <a:t>increases the speed it melts at.</a:t>
            </a:r>
            <a:r>
              <a:rPr lang="en-GB" sz="1600" dirty="0">
                <a:latin typeface="Arial" panose="020B0604020202020204" pitchFamily="34" charset="0"/>
                <a:cs typeface="Arial" panose="020B0604020202020204" pitchFamily="34" charset="0"/>
              </a:rPr>
              <a:t> </a:t>
            </a:r>
          </a:p>
        </p:txBody>
      </p:sp>
      <p:sp>
        <p:nvSpPr>
          <p:cNvPr id="27" name="TextBox 26">
            <a:extLst>
              <a:ext uri="{FF2B5EF4-FFF2-40B4-BE49-F238E27FC236}">
                <a16:creationId xmlns:a16="http://schemas.microsoft.com/office/drawing/2014/main" id="{281BDBAF-528E-3AC4-0701-035D097F5BF0}"/>
              </a:ext>
            </a:extLst>
          </p:cNvPr>
          <p:cNvSpPr txBox="1"/>
          <p:nvPr/>
        </p:nvSpPr>
        <p:spPr>
          <a:xfrm>
            <a:off x="3677975" y="3711455"/>
            <a:ext cx="2511417" cy="1865126"/>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Don’t let water into the chocolate or it will seize. This happens because chocolate is made up of fat and dry ingredients, so the dry ingredients absorb all the water and seize.</a:t>
            </a:r>
          </a:p>
        </p:txBody>
      </p:sp>
      <p:sp>
        <p:nvSpPr>
          <p:cNvPr id="28" name="TextBox 27">
            <a:extLst>
              <a:ext uri="{FF2B5EF4-FFF2-40B4-BE49-F238E27FC236}">
                <a16:creationId xmlns:a16="http://schemas.microsoft.com/office/drawing/2014/main" id="{665E69C4-D4C5-2880-1873-5F46B42A7300}"/>
              </a:ext>
            </a:extLst>
          </p:cNvPr>
          <p:cNvSpPr txBox="1"/>
          <p:nvPr/>
        </p:nvSpPr>
        <p:spPr>
          <a:xfrm>
            <a:off x="6372803" y="3711455"/>
            <a:ext cx="2711951" cy="1421928"/>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Above 45°C, there are no cocoa butter fat crystals in the chocolate. This is why it is thin and easy to move. There are 5 polymorph forms in cocoa butter:</a:t>
            </a:r>
            <a:endParaRPr lang="fr-FR" sz="1600" dirty="0">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D4EA9E63-ADB0-A648-F6EC-9D313F4601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66537" y="5551400"/>
            <a:ext cx="3124481" cy="814648"/>
          </a:xfrm>
          <a:prstGeom prst="rect">
            <a:avLst/>
          </a:prstGeom>
          <a:ln w="25400">
            <a:solidFill>
              <a:srgbClr val="EF9F3F"/>
            </a:solidFill>
          </a:ln>
        </p:spPr>
      </p:pic>
      <p:sp>
        <p:nvSpPr>
          <p:cNvPr id="30" name="Oval 29">
            <a:extLst>
              <a:ext uri="{FF2B5EF4-FFF2-40B4-BE49-F238E27FC236}">
                <a16:creationId xmlns:a16="http://schemas.microsoft.com/office/drawing/2014/main" id="{F2779128-6DB8-78F9-86E6-2A15FB2171EE}"/>
              </a:ext>
            </a:extLst>
          </p:cNvPr>
          <p:cNvSpPr/>
          <p:nvPr/>
        </p:nvSpPr>
        <p:spPr>
          <a:xfrm>
            <a:off x="8116584" y="5548881"/>
            <a:ext cx="719191" cy="8146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8888B928-A1C5-9CC4-7A11-13D7EB25D09E}"/>
              </a:ext>
            </a:extLst>
          </p:cNvPr>
          <p:cNvSpPr txBox="1"/>
          <p:nvPr/>
        </p:nvSpPr>
        <p:spPr>
          <a:xfrm>
            <a:off x="9272725" y="3683117"/>
            <a:ext cx="2488562" cy="2557623"/>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The fat in the chocolate kept back is crystalised and stable. Adding this into the mass without any crystals encourages the molecules to form in beta 5 form throughout. The fat crystal formation occurs around the nuclei of already crystalised fatty acids.</a:t>
            </a:r>
            <a:r>
              <a:rPr lang="en-GB" sz="1800" dirty="0">
                <a:solidFill>
                  <a:schemeClr val="bg1"/>
                </a:solidFill>
              </a:rPr>
              <a:t>..</a:t>
            </a:r>
          </a:p>
        </p:txBody>
      </p:sp>
      <p:sp>
        <p:nvSpPr>
          <p:cNvPr id="32" name="Rectangle: Rounded Corners 31">
            <a:extLst>
              <a:ext uri="{FF2B5EF4-FFF2-40B4-BE49-F238E27FC236}">
                <a16:creationId xmlns:a16="http://schemas.microsoft.com/office/drawing/2014/main" id="{DB9A16DE-BF58-4339-3A24-9BC848E9153E}"/>
              </a:ext>
            </a:extLst>
          </p:cNvPr>
          <p:cNvSpPr/>
          <p:nvPr/>
        </p:nvSpPr>
        <p:spPr>
          <a:xfrm>
            <a:off x="9221016" y="2525713"/>
            <a:ext cx="2644532" cy="814648"/>
          </a:xfrm>
          <a:prstGeom prst="roundRect">
            <a:avLst/>
          </a:prstGeom>
          <a:solidFill>
            <a:srgbClr val="ED6B17"/>
          </a:solidFill>
          <a:ln>
            <a:solidFill>
              <a:srgbClr val="ED6B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Arial" panose="020B0604020202020204" pitchFamily="34" charset="0"/>
                <a:cs typeface="Arial" panose="020B0604020202020204" pitchFamily="34" charset="0"/>
              </a:rPr>
              <a:t>If the chocolate is still too hot, add  in more chocolate. If its too cold, continue to place over the warm water to increase the temperature.</a:t>
            </a:r>
            <a:endParaRPr lang="en-GB" sz="1200" dirty="0">
              <a:latin typeface="Arial" panose="020B0604020202020204" pitchFamily="34" charset="0"/>
              <a:cs typeface="Arial" panose="020B0604020202020204" pitchFamily="34" charset="0"/>
            </a:endParaRPr>
          </a:p>
        </p:txBody>
      </p:sp>
      <p:sp>
        <p:nvSpPr>
          <p:cNvPr id="33" name="Rectangle: Rounded Corners 32">
            <a:extLst>
              <a:ext uri="{FF2B5EF4-FFF2-40B4-BE49-F238E27FC236}">
                <a16:creationId xmlns:a16="http://schemas.microsoft.com/office/drawing/2014/main" id="{F5C19D5D-8937-5E1A-BD15-1A35895CF2E5}"/>
              </a:ext>
            </a:extLst>
          </p:cNvPr>
          <p:cNvSpPr/>
          <p:nvPr/>
        </p:nvSpPr>
        <p:spPr>
          <a:xfrm>
            <a:off x="863030" y="5789931"/>
            <a:ext cx="2267539" cy="5711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Be careful with the use of knives.</a:t>
            </a:r>
          </a:p>
        </p:txBody>
      </p:sp>
      <p:sp>
        <p:nvSpPr>
          <p:cNvPr id="34" name="Rectangle: Rounded Corners 33">
            <a:extLst>
              <a:ext uri="{FF2B5EF4-FFF2-40B4-BE49-F238E27FC236}">
                <a16:creationId xmlns:a16="http://schemas.microsoft.com/office/drawing/2014/main" id="{579864ED-374F-3F43-DF28-4EEB678CBA77}"/>
              </a:ext>
            </a:extLst>
          </p:cNvPr>
          <p:cNvSpPr/>
          <p:nvPr/>
        </p:nvSpPr>
        <p:spPr>
          <a:xfrm>
            <a:off x="3434097" y="5794919"/>
            <a:ext cx="2511417" cy="571129"/>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200" dirty="0">
                <a:solidFill>
                  <a:schemeClr val="bg1"/>
                </a:solidFill>
                <a:latin typeface="Arial" panose="020B0604020202020204" pitchFamily="34" charset="0"/>
                <a:cs typeface="Arial" panose="020B0604020202020204" pitchFamily="34" charset="0"/>
              </a:rPr>
              <a:t>Be careful around simmering and hot water. Use an oven glove to protect against steam injuries.</a:t>
            </a:r>
          </a:p>
        </p:txBody>
      </p:sp>
      <p:sp>
        <p:nvSpPr>
          <p:cNvPr id="35" name="Rectangle: Rounded Corners 34">
            <a:extLst>
              <a:ext uri="{FF2B5EF4-FFF2-40B4-BE49-F238E27FC236}">
                <a16:creationId xmlns:a16="http://schemas.microsoft.com/office/drawing/2014/main" id="{44354F54-FC69-8FE0-44BF-8F46CF645812}"/>
              </a:ext>
            </a:extLst>
          </p:cNvPr>
          <p:cNvSpPr/>
          <p:nvPr/>
        </p:nvSpPr>
        <p:spPr>
          <a:xfrm>
            <a:off x="3812397" y="2525713"/>
            <a:ext cx="2037833" cy="663603"/>
          </a:xfrm>
          <a:prstGeom prst="roundRect">
            <a:avLst/>
          </a:prstGeom>
          <a:solidFill>
            <a:srgbClr val="ED6B17"/>
          </a:solidFill>
          <a:ln>
            <a:solidFill>
              <a:srgbClr val="E46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Don’t let the water boil or your chocolate will overheat.</a:t>
            </a:r>
          </a:p>
        </p:txBody>
      </p:sp>
    </p:spTree>
    <p:extLst>
      <p:ext uri="{BB962C8B-B14F-4D97-AF65-F5344CB8AC3E}">
        <p14:creationId xmlns:p14="http://schemas.microsoft.com/office/powerpoint/2010/main" val="166378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D8A71-2B02-D9E2-1D5F-91B915F0180C}"/>
              </a:ext>
            </a:extLst>
          </p:cNvPr>
          <p:cNvSpPr>
            <a:spLocks noGrp="1"/>
          </p:cNvSpPr>
          <p:nvPr>
            <p:ph type="ctrTitle"/>
          </p:nvPr>
        </p:nvSpPr>
        <p:spPr/>
        <p:txBody>
          <a:bodyPr/>
          <a:lstStyle/>
          <a:p>
            <a:r>
              <a:rPr lang="en-GB" dirty="0"/>
              <a:t>Science, safety and extra tips continued</a:t>
            </a:r>
          </a:p>
        </p:txBody>
      </p:sp>
      <p:pic>
        <p:nvPicPr>
          <p:cNvPr id="4" name="Picture 3">
            <a:extLst>
              <a:ext uri="{FF2B5EF4-FFF2-40B4-BE49-F238E27FC236}">
                <a16:creationId xmlns:a16="http://schemas.microsoft.com/office/drawing/2014/main" id="{446327D4-FBFA-CC30-8509-4BF041DBD2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8953" y="2283798"/>
            <a:ext cx="1979467" cy="1626965"/>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F65059F6-0635-53B7-A3CB-10475E976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49724" y="2283798"/>
            <a:ext cx="2074257" cy="1678232"/>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D0A7999B-0231-243C-4826-4FA21639BA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40192" y="2283798"/>
            <a:ext cx="1978780" cy="1717950"/>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2B5BBF4-792A-EE98-C5C5-FEC2411BD260}"/>
              </a:ext>
            </a:extLst>
          </p:cNvPr>
          <p:cNvPicPr>
            <a:picLocks noChangeAspect="1"/>
          </p:cNvPicPr>
          <p:nvPr/>
        </p:nvPicPr>
        <p:blipFill>
          <a:blip r:embed="rId5"/>
          <a:stretch>
            <a:fillRect/>
          </a:stretch>
        </p:blipFill>
        <p:spPr>
          <a:xfrm>
            <a:off x="8971840" y="2308238"/>
            <a:ext cx="2050886" cy="1717950"/>
          </a:xfrm>
          <a:prstGeom prst="rect">
            <a:avLst/>
          </a:prstGeom>
          <a:ln w="25400" cap="sq">
            <a:solidFill>
              <a:srgbClr val="EF9F3F"/>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FC7089DE-10DE-9F18-CF6A-D299AAABA147}"/>
              </a:ext>
            </a:extLst>
          </p:cNvPr>
          <p:cNvSpPr txBox="1"/>
          <p:nvPr/>
        </p:nvSpPr>
        <p:spPr>
          <a:xfrm>
            <a:off x="780836" y="4140485"/>
            <a:ext cx="2486346" cy="2086725"/>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The chocolate is now more vicious and thick as the fat crystals have formed. Chocolate is shear thinning, meaning that the viscosity decreases as shear increases (ketchup is also shear thinning). </a:t>
            </a:r>
          </a:p>
        </p:txBody>
      </p:sp>
      <p:sp>
        <p:nvSpPr>
          <p:cNvPr id="10" name="TextBox 9">
            <a:extLst>
              <a:ext uri="{FF2B5EF4-FFF2-40B4-BE49-F238E27FC236}">
                <a16:creationId xmlns:a16="http://schemas.microsoft.com/office/drawing/2014/main" id="{F5A1C591-D286-C134-DEF5-D36BFBAF1E55}"/>
              </a:ext>
            </a:extLst>
          </p:cNvPr>
          <p:cNvSpPr txBox="1"/>
          <p:nvPr/>
        </p:nvSpPr>
        <p:spPr>
          <a:xfrm>
            <a:off x="3647327" y="4150759"/>
            <a:ext cx="2074257" cy="2308324"/>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Sharply tapping the mould onto a hard surface is the best way to bring the air bubbles to the surface and remove them. If you’ve used all the cavities in the mould, scrape the excess into a bowl. </a:t>
            </a:r>
          </a:p>
        </p:txBody>
      </p:sp>
      <p:sp>
        <p:nvSpPr>
          <p:cNvPr id="11" name="TextBox 10">
            <a:extLst>
              <a:ext uri="{FF2B5EF4-FFF2-40B4-BE49-F238E27FC236}">
                <a16:creationId xmlns:a16="http://schemas.microsoft.com/office/drawing/2014/main" id="{4E8A749D-902D-D05D-1979-EC01BA70377C}"/>
              </a:ext>
            </a:extLst>
          </p:cNvPr>
          <p:cNvSpPr txBox="1"/>
          <p:nvPr/>
        </p:nvSpPr>
        <p:spPr>
          <a:xfrm>
            <a:off x="6391477" y="4171307"/>
            <a:ext cx="1978780" cy="1865126"/>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Time in the fridge and an extended period of time afterwards, increases the number of stable fat crystals in the chocolate. </a:t>
            </a:r>
            <a:endParaRPr lang="fr-FR" sz="16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23B6307B-38FA-AF6B-685A-0BCC7FE4C497}"/>
              </a:ext>
            </a:extLst>
          </p:cNvPr>
          <p:cNvSpPr/>
          <p:nvPr/>
        </p:nvSpPr>
        <p:spPr>
          <a:xfrm>
            <a:off x="6179866" y="2443083"/>
            <a:ext cx="2644532" cy="985917"/>
          </a:xfrm>
          <a:prstGeom prst="roundRect">
            <a:avLst/>
          </a:prstGeom>
          <a:solidFill>
            <a:srgbClr val="ED6B17"/>
          </a:solidFill>
          <a:ln>
            <a:solidFill>
              <a:srgbClr val="E46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sz="1200" dirty="0">
                <a:latin typeface="Arial" panose="020B0604020202020204" pitchFamily="34" charset="0"/>
                <a:cs typeface="Arial" panose="020B0604020202020204" pitchFamily="34" charset="0"/>
              </a:rPr>
              <a:t>Foods that taste good together, share a lot of the same flavour compounds as each other. For example- coffee and chocolate so play around with different flavour combinations. </a:t>
            </a:r>
          </a:p>
        </p:txBody>
      </p:sp>
      <p:sp>
        <p:nvSpPr>
          <p:cNvPr id="13" name="TextBox 12">
            <a:extLst>
              <a:ext uri="{FF2B5EF4-FFF2-40B4-BE49-F238E27FC236}">
                <a16:creationId xmlns:a16="http://schemas.microsoft.com/office/drawing/2014/main" id="{D8B0C5C3-EAF1-78FE-90E4-CD63A750432B}"/>
              </a:ext>
            </a:extLst>
          </p:cNvPr>
          <p:cNvSpPr txBox="1"/>
          <p:nvPr/>
        </p:nvSpPr>
        <p:spPr>
          <a:xfrm>
            <a:off x="9113289" y="4161033"/>
            <a:ext cx="2074257" cy="2308324"/>
          </a:xfrm>
          <a:prstGeom prst="rect">
            <a:avLst/>
          </a:prstGeom>
          <a:noFill/>
        </p:spPr>
        <p:txBody>
          <a:bodyPr wrap="square" rtlCol="0">
            <a:spAutoFit/>
          </a:bodyPr>
          <a:lstStyle/>
          <a:p>
            <a:pPr algn="ctr">
              <a:lnSpc>
                <a:spcPct val="90000"/>
              </a:lnSpc>
            </a:pPr>
            <a:r>
              <a:rPr lang="en-GB" sz="1600" dirty="0">
                <a:latin typeface="Arial" panose="020B0604020202020204" pitchFamily="34" charset="0"/>
                <a:cs typeface="Arial" panose="020B0604020202020204" pitchFamily="34" charset="0"/>
              </a:rPr>
              <a:t>Tempering is a </a:t>
            </a:r>
            <a:r>
              <a:rPr lang="en-GB" sz="1600" b="1" dirty="0">
                <a:latin typeface="Arial" panose="020B0604020202020204" pitchFamily="34" charset="0"/>
                <a:cs typeface="Arial" panose="020B0604020202020204" pitchFamily="34" charset="0"/>
              </a:rPr>
              <a:t>reversable </a:t>
            </a:r>
            <a:r>
              <a:rPr lang="en-GB" sz="1600" dirty="0">
                <a:latin typeface="Arial" panose="020B0604020202020204" pitchFamily="34" charset="0"/>
                <a:cs typeface="Arial" panose="020B0604020202020204" pitchFamily="34" charset="0"/>
              </a:rPr>
              <a:t>change. Once tempered, you can heat it up again to above 45°C.</a:t>
            </a:r>
          </a:p>
          <a:p>
            <a:pPr algn="ctr">
              <a:lnSpc>
                <a:spcPct val="90000"/>
              </a:lnSpc>
            </a:pPr>
            <a:r>
              <a:rPr lang="en-GB" sz="1600" dirty="0">
                <a:latin typeface="Arial" panose="020B0604020202020204" pitchFamily="34" charset="0"/>
                <a:cs typeface="Arial" panose="020B0604020202020204" pitchFamily="34" charset="0"/>
              </a:rPr>
              <a:t>At this temperature, all cocoa butter fat crystals will be melted out and you can start again. </a:t>
            </a:r>
          </a:p>
        </p:txBody>
      </p:sp>
    </p:spTree>
    <p:extLst>
      <p:ext uri="{BB962C8B-B14F-4D97-AF65-F5344CB8AC3E}">
        <p14:creationId xmlns:p14="http://schemas.microsoft.com/office/powerpoint/2010/main" val="205251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674868733"/>
              </p:ext>
            </p:extLst>
          </p:nvPr>
        </p:nvGraphicFramePr>
        <p:xfrm>
          <a:off x="1147883" y="2083864"/>
          <a:ext cx="10232323" cy="4177665"/>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algn="ct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Beta 5</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Witten as: β5- This is the polymorph form of cocoa butter (the way the molecules in cocoa butter arrange themselves) that is desirable during the tempering process. </a:t>
                      </a:r>
                    </a:p>
                  </a:txBody>
                  <a:tcPr/>
                </a:tc>
                <a:extLst>
                  <a:ext uri="{0D108BD9-81ED-4DB2-BD59-A6C34878D82A}">
                    <a16:rowId xmlns:a16="http://schemas.microsoft.com/office/drawing/2014/main" val="3382917297"/>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Contract</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To shrink back and release away from the sides of the mould. </a:t>
                      </a:r>
                    </a:p>
                  </a:txBody>
                  <a:tcPr/>
                </a:tc>
                <a:extLst>
                  <a:ext uri="{0D108BD9-81ED-4DB2-BD59-A6C34878D82A}">
                    <a16:rowId xmlns:a16="http://schemas.microsoft.com/office/drawing/2014/main" val="3809964739"/>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Crystal structure</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Crystal structure is a description of the ordered arrangement of atoms, ions or molecules in a crystalline material.</a:t>
                      </a:r>
                    </a:p>
                  </a:txBody>
                  <a:tcPr/>
                </a:tc>
                <a:extLst>
                  <a:ext uri="{0D108BD9-81ED-4DB2-BD59-A6C34878D82A}">
                    <a16:rowId xmlns:a16="http://schemas.microsoft.com/office/drawing/2014/main" val="1558108486"/>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Demoulding</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Removal of a product from a mould.</a:t>
                      </a:r>
                    </a:p>
                  </a:txBody>
                  <a:tcPr/>
                </a:tc>
                <a:extLst>
                  <a:ext uri="{0D108BD9-81ED-4DB2-BD59-A6C34878D82A}">
                    <a16:rowId xmlns:a16="http://schemas.microsoft.com/office/drawing/2014/main" val="258567779"/>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Polymorphs</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These are the different ways that the molecules within the cocoa butter can arrange themselves. There are 5 different ways. </a:t>
                      </a:r>
                    </a:p>
                  </a:txBody>
                  <a:tcPr/>
                </a:tc>
                <a:extLst>
                  <a:ext uri="{0D108BD9-81ED-4DB2-BD59-A6C34878D82A}">
                    <a16:rowId xmlns:a16="http://schemas.microsoft.com/office/drawing/2014/main" val="2599300704"/>
                  </a:ext>
                </a:extLst>
              </a:tr>
              <a:tr h="4476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ea typeface="+mn-ea"/>
                          <a:cs typeface="Arial" panose="020B0604020202020204" pitchFamily="34" charset="0"/>
                        </a:rPr>
                        <a:t>Reversable change</a:t>
                      </a:r>
                      <a:endParaRPr lang="en-GB" sz="1800" kern="1200" dirty="0">
                        <a:solidFill>
                          <a:schemeClr val="dk1"/>
                        </a:solidFill>
                        <a:effectLst/>
                        <a:latin typeface="Arial" panose="020B0604020202020204" pitchFamily="34" charset="0"/>
                        <a:ea typeface="+mn-ea"/>
                        <a:cs typeface="Arial" panose="020B0604020202020204" pitchFamily="34" charset="0"/>
                      </a:endParaRPr>
                    </a:p>
                  </a:txBody>
                  <a:tcPr marL="6350" marR="6350" marT="635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Arial" panose="020B0604020202020204" pitchFamily="34" charset="0"/>
                          <a:ea typeface="+mn-ea"/>
                          <a:cs typeface="Arial" panose="020B0604020202020204" pitchFamily="34" charset="0"/>
                        </a:rPr>
                        <a:t>This is when materials can be changed back to how they were before the reaction took place.</a:t>
                      </a:r>
                    </a:p>
                  </a:txBody>
                  <a:tcPr/>
                </a:tc>
                <a:extLst>
                  <a:ext uri="{0D108BD9-81ED-4DB2-BD59-A6C34878D82A}">
                    <a16:rowId xmlns:a16="http://schemas.microsoft.com/office/drawing/2014/main" val="2705072277"/>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45AED1-7D8E-419D-B133-406C0663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A84615-6D8B-4A8F-B9A5-3805127A3ACB}">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F39F3FD5-8BE4-4C63-8E08-C5A7A17FE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261</TotalTime>
  <Words>1204</Words>
  <Application>Microsoft Office PowerPoint</Application>
  <PresentationFormat>Widescreen</PresentationFormat>
  <Paragraphs>97</Paragraphs>
  <Slides>13</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13</vt:i4>
      </vt:variant>
    </vt:vector>
  </HeadingPairs>
  <TitlesOfParts>
    <vt:vector size="19" baseType="lpstr">
      <vt:lpstr>Arial</vt:lpstr>
      <vt:lpstr>Calibri</vt:lpstr>
      <vt:lpstr>Office Theme</vt:lpstr>
      <vt:lpstr>Custom Design</vt:lpstr>
      <vt:lpstr>1_Custom Design</vt:lpstr>
      <vt:lpstr>3_Custom Design</vt:lpstr>
      <vt:lpstr>The science of chocolate: Tempering</vt:lpstr>
      <vt:lpstr>Tempering – what is it?</vt:lpstr>
      <vt:lpstr>Tempering – why do we do it?</vt:lpstr>
      <vt:lpstr>Tempering – what will you need?</vt:lpstr>
      <vt:lpstr>Chocolate tempering instructions</vt:lpstr>
      <vt:lpstr>Chocolate tempering instructions continued</vt:lpstr>
      <vt:lpstr>Science, safety and extra tips</vt:lpstr>
      <vt:lpstr>Science, safety and extra tips continued</vt:lpstr>
      <vt:lpstr>Key words</vt:lpstr>
      <vt:lpstr>Key words</vt:lpstr>
      <vt:lpstr>Key words</vt:lpstr>
      <vt:lpstr>Chocolate tempering</vt:lpstr>
      <vt:lpstr>The science of chocolate: Tempering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22</cp:revision>
  <dcterms:created xsi:type="dcterms:W3CDTF">2018-10-10T09:22:08Z</dcterms:created>
  <dcterms:modified xsi:type="dcterms:W3CDTF">2022-08-31T14:35:37Z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