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738" r:id="rId6"/>
    <p:sldMasterId id="2147483743" r:id="rId7"/>
    <p:sldMasterId id="2147483745" r:id="rId8"/>
    <p:sldMasterId id="2147483747" r:id="rId9"/>
    <p:sldMasterId id="2147483750" r:id="rId10"/>
    <p:sldMasterId id="2147483760" r:id="rId11"/>
    <p:sldMasterId id="2147483762" r:id="rId12"/>
  </p:sldMasterIdLst>
  <p:notesMasterIdLst>
    <p:notesMasterId r:id="rId27"/>
  </p:notesMasterIdLst>
  <p:handoutMasterIdLst>
    <p:handoutMasterId r:id="rId28"/>
  </p:handoutMasterIdLst>
  <p:sldIdLst>
    <p:sldId id="388" r:id="rId13"/>
    <p:sldId id="357" r:id="rId14"/>
    <p:sldId id="499" r:id="rId15"/>
    <p:sldId id="493" r:id="rId16"/>
    <p:sldId id="500" r:id="rId17"/>
    <p:sldId id="494" r:id="rId18"/>
    <p:sldId id="497" r:id="rId19"/>
    <p:sldId id="491" r:id="rId20"/>
    <p:sldId id="495" r:id="rId21"/>
    <p:sldId id="496" r:id="rId22"/>
    <p:sldId id="409" r:id="rId23"/>
    <p:sldId id="360" r:id="rId24"/>
    <p:sldId id="361" r:id="rId25"/>
    <p:sldId id="362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52" autoAdjust="0"/>
  </p:normalViewPr>
  <p:slideViewPr>
    <p:cSldViewPr snapToGrid="0">
      <p:cViewPr varScale="1">
        <p:scale>
          <a:sx n="84" d="100"/>
          <a:sy n="84" d="100"/>
        </p:scale>
        <p:origin x="46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7194D116-C1A0-4F3B-8C23-5283B801B2A6}"/>
    <pc:docChg chg="undo custSel addSld delSld modSld sldOrd modMainMaster">
      <pc:chgData name="Frances Meek" userId="f3af35cc-3229-46e1-af36-3525661cfbd3" providerId="ADAL" clId="{7194D116-C1A0-4F3B-8C23-5283B801B2A6}" dt="2022-11-23T15:53:32.885" v="2284" actId="14100"/>
      <pc:docMkLst>
        <pc:docMk/>
      </pc:docMkLst>
      <pc:sldChg chg="modSp mod">
        <pc:chgData name="Frances Meek" userId="f3af35cc-3229-46e1-af36-3525661cfbd3" providerId="ADAL" clId="{7194D116-C1A0-4F3B-8C23-5283B801B2A6}" dt="2022-11-22T19:07:08.484" v="1097" actId="20577"/>
        <pc:sldMkLst>
          <pc:docMk/>
          <pc:sldMk cId="2582238690" sldId="357"/>
        </pc:sldMkLst>
        <pc:spChg chg="mod">
          <ac:chgData name="Frances Meek" userId="f3af35cc-3229-46e1-af36-3525661cfbd3" providerId="ADAL" clId="{7194D116-C1A0-4F3B-8C23-5283B801B2A6}" dt="2022-11-22T19:07:08.484" v="1097" actId="20577"/>
          <ac:spMkLst>
            <pc:docMk/>
            <pc:sldMk cId="2582238690" sldId="357"/>
            <ac:spMk id="2" creationId="{00000000-0000-0000-0000-000000000000}"/>
          </ac:spMkLst>
        </pc:spChg>
        <pc:spChg chg="mod">
          <ac:chgData name="Frances Meek" userId="f3af35cc-3229-46e1-af36-3525661cfbd3" providerId="ADAL" clId="{7194D116-C1A0-4F3B-8C23-5283B801B2A6}" dt="2022-11-22T17:40:28.007" v="7" actId="20577"/>
          <ac:spMkLst>
            <pc:docMk/>
            <pc:sldMk cId="2582238690" sldId="357"/>
            <ac:spMk id="3" creationId="{00000000-0000-0000-0000-000000000000}"/>
          </ac:spMkLst>
        </pc:spChg>
      </pc:sldChg>
      <pc:sldChg chg="modSp mod">
        <pc:chgData name="Frances Meek" userId="f3af35cc-3229-46e1-af36-3525661cfbd3" providerId="ADAL" clId="{7194D116-C1A0-4F3B-8C23-5283B801B2A6}" dt="2022-11-22T17:42:04.095" v="29" actId="313"/>
        <pc:sldMkLst>
          <pc:docMk/>
          <pc:sldMk cId="1194114546" sldId="358"/>
        </pc:sldMkLst>
        <pc:spChg chg="mod">
          <ac:chgData name="Frances Meek" userId="f3af35cc-3229-46e1-af36-3525661cfbd3" providerId="ADAL" clId="{7194D116-C1A0-4F3B-8C23-5283B801B2A6}" dt="2022-11-22T17:42:04.095" v="29" actId="313"/>
          <ac:spMkLst>
            <pc:docMk/>
            <pc:sldMk cId="1194114546" sldId="358"/>
            <ac:spMk id="3" creationId="{00000000-0000-0000-0000-000000000000}"/>
          </ac:spMkLst>
        </pc:spChg>
      </pc:sldChg>
      <pc:sldChg chg="modSp mod">
        <pc:chgData name="Frances Meek" userId="f3af35cc-3229-46e1-af36-3525661cfbd3" providerId="ADAL" clId="{7194D116-C1A0-4F3B-8C23-5283B801B2A6}" dt="2022-11-22T18:32:26.259" v="963"/>
        <pc:sldMkLst>
          <pc:docMk/>
          <pc:sldMk cId="2056344632" sldId="360"/>
        </pc:sldMkLst>
        <pc:spChg chg="mod">
          <ac:chgData name="Frances Meek" userId="f3af35cc-3229-46e1-af36-3525661cfbd3" providerId="ADAL" clId="{7194D116-C1A0-4F3B-8C23-5283B801B2A6}" dt="2022-11-22T18:32:26.259" v="963"/>
          <ac:spMkLst>
            <pc:docMk/>
            <pc:sldMk cId="2056344632" sldId="360"/>
            <ac:spMk id="3" creationId="{00000000-0000-0000-0000-000000000000}"/>
          </ac:spMkLst>
        </pc:spChg>
      </pc:sldChg>
      <pc:sldChg chg="addSp modSp mod">
        <pc:chgData name="Frances Meek" userId="f3af35cc-3229-46e1-af36-3525661cfbd3" providerId="ADAL" clId="{7194D116-C1A0-4F3B-8C23-5283B801B2A6}" dt="2022-11-22T19:06:29.454" v="1076" actId="20577"/>
        <pc:sldMkLst>
          <pc:docMk/>
          <pc:sldMk cId="4084959460" sldId="361"/>
        </pc:sldMkLst>
        <pc:spChg chg="mod">
          <ac:chgData name="Frances Meek" userId="f3af35cc-3229-46e1-af36-3525661cfbd3" providerId="ADAL" clId="{7194D116-C1A0-4F3B-8C23-5283B801B2A6}" dt="2022-11-22T19:06:29.454" v="1076" actId="20577"/>
          <ac:spMkLst>
            <pc:docMk/>
            <pc:sldMk cId="4084959460" sldId="361"/>
            <ac:spMk id="3" creationId="{00000000-0000-0000-0000-000000000000}"/>
          </ac:spMkLst>
        </pc:spChg>
        <pc:picChg chg="add mod">
          <ac:chgData name="Frances Meek" userId="f3af35cc-3229-46e1-af36-3525661cfbd3" providerId="ADAL" clId="{7194D116-C1A0-4F3B-8C23-5283B801B2A6}" dt="2022-11-22T19:06:16.743" v="1032" actId="692"/>
          <ac:picMkLst>
            <pc:docMk/>
            <pc:sldMk cId="4084959460" sldId="361"/>
            <ac:picMk id="5" creationId="{F60CE71C-8667-C52D-9D75-56761CA2D6C5}"/>
          </ac:picMkLst>
        </pc:picChg>
      </pc:sldChg>
      <pc:sldChg chg="modSp mod">
        <pc:chgData name="Frances Meek" userId="f3af35cc-3229-46e1-af36-3525661cfbd3" providerId="ADAL" clId="{7194D116-C1A0-4F3B-8C23-5283B801B2A6}" dt="2022-11-22T19:07:28.233" v="1118" actId="20577"/>
        <pc:sldMkLst>
          <pc:docMk/>
          <pc:sldMk cId="667877756" sldId="388"/>
        </pc:sldMkLst>
        <pc:spChg chg="mod">
          <ac:chgData name="Frances Meek" userId="f3af35cc-3229-46e1-af36-3525661cfbd3" providerId="ADAL" clId="{7194D116-C1A0-4F3B-8C23-5283B801B2A6}" dt="2022-11-22T19:07:28.233" v="1118" actId="20577"/>
          <ac:spMkLst>
            <pc:docMk/>
            <pc:sldMk cId="667877756" sldId="388"/>
            <ac:spMk id="2" creationId="{00000000-0000-0000-0000-000000000000}"/>
          </ac:spMkLst>
        </pc:spChg>
        <pc:spChg chg="mod">
          <ac:chgData name="Frances Meek" userId="f3af35cc-3229-46e1-af36-3525661cfbd3" providerId="ADAL" clId="{7194D116-C1A0-4F3B-8C23-5283B801B2A6}" dt="2022-11-22T17:42:29.260" v="41" actId="20577"/>
          <ac:spMkLst>
            <pc:docMk/>
            <pc:sldMk cId="667877756" sldId="388"/>
            <ac:spMk id="3" creationId="{00000000-0000-0000-0000-000000000000}"/>
          </ac:spMkLst>
        </pc:spChg>
      </pc:sldChg>
      <pc:sldChg chg="addSp modSp mod">
        <pc:chgData name="Frances Meek" userId="f3af35cc-3229-46e1-af36-3525661cfbd3" providerId="ADAL" clId="{7194D116-C1A0-4F3B-8C23-5283B801B2A6}" dt="2022-11-23T08:41:59.172" v="1728" actId="1076"/>
        <pc:sldMkLst>
          <pc:docMk/>
          <pc:sldMk cId="1802102826" sldId="409"/>
        </pc:sldMkLst>
        <pc:spChg chg="mod">
          <ac:chgData name="Frances Meek" userId="f3af35cc-3229-46e1-af36-3525661cfbd3" providerId="ADAL" clId="{7194D116-C1A0-4F3B-8C23-5283B801B2A6}" dt="2022-11-22T18:04:34.819" v="258" actId="20577"/>
          <ac:spMkLst>
            <pc:docMk/>
            <pc:sldMk cId="1802102826" sldId="409"/>
            <ac:spMk id="4" creationId="{00000000-0000-0000-0000-000000000000}"/>
          </ac:spMkLst>
        </pc:spChg>
        <pc:spChg chg="add mod">
          <ac:chgData name="Frances Meek" userId="f3af35cc-3229-46e1-af36-3525661cfbd3" providerId="ADAL" clId="{7194D116-C1A0-4F3B-8C23-5283B801B2A6}" dt="2022-11-23T08:41:59.172" v="1728" actId="1076"/>
          <ac:spMkLst>
            <pc:docMk/>
            <pc:sldMk cId="1802102826" sldId="409"/>
            <ac:spMk id="6" creationId="{61E54067-4DC3-3159-3FCE-228773457663}"/>
          </ac:spMkLst>
        </pc:spChg>
        <pc:picChg chg="add mod">
          <ac:chgData name="Frances Meek" userId="f3af35cc-3229-46e1-af36-3525661cfbd3" providerId="ADAL" clId="{7194D116-C1A0-4F3B-8C23-5283B801B2A6}" dt="2022-11-23T08:41:54.749" v="1727" actId="1076"/>
          <ac:picMkLst>
            <pc:docMk/>
            <pc:sldMk cId="1802102826" sldId="409"/>
            <ac:picMk id="5" creationId="{997FA692-9C7A-3149-A974-FDC4CCC03281}"/>
          </ac:picMkLst>
        </pc:picChg>
      </pc:sldChg>
      <pc:sldChg chg="del">
        <pc:chgData name="Frances Meek" userId="f3af35cc-3229-46e1-af36-3525661cfbd3" providerId="ADAL" clId="{7194D116-C1A0-4F3B-8C23-5283B801B2A6}" dt="2022-11-22T17:42:44.679" v="42" actId="47"/>
        <pc:sldMkLst>
          <pc:docMk/>
          <pc:sldMk cId="3370991705" sldId="466"/>
        </pc:sldMkLst>
      </pc:sldChg>
      <pc:sldChg chg="addSp modSp mod">
        <pc:chgData name="Frances Meek" userId="f3af35cc-3229-46e1-af36-3525661cfbd3" providerId="ADAL" clId="{7194D116-C1A0-4F3B-8C23-5283B801B2A6}" dt="2022-11-22T18:22:41.026" v="418" actId="1076"/>
        <pc:sldMkLst>
          <pc:docMk/>
          <pc:sldMk cId="2793226327" sldId="491"/>
        </pc:sldMkLst>
        <pc:spChg chg="add mod">
          <ac:chgData name="Frances Meek" userId="f3af35cc-3229-46e1-af36-3525661cfbd3" providerId="ADAL" clId="{7194D116-C1A0-4F3B-8C23-5283B801B2A6}" dt="2022-11-22T18:22:41.026" v="418" actId="1076"/>
          <ac:spMkLst>
            <pc:docMk/>
            <pc:sldMk cId="2793226327" sldId="491"/>
            <ac:spMk id="3" creationId="{6BC205D0-32E5-E629-5E1F-1C2F89FF2C04}"/>
          </ac:spMkLst>
        </pc:spChg>
        <pc:spChg chg="mod">
          <ac:chgData name="Frances Meek" userId="f3af35cc-3229-46e1-af36-3525661cfbd3" providerId="ADAL" clId="{7194D116-C1A0-4F3B-8C23-5283B801B2A6}" dt="2022-11-22T18:21:38.695" v="407" actId="20577"/>
          <ac:spMkLst>
            <pc:docMk/>
            <pc:sldMk cId="2793226327" sldId="491"/>
            <ac:spMk id="5" creationId="{00000000-0000-0000-0000-000000000000}"/>
          </ac:spMkLst>
        </pc:spChg>
        <pc:picChg chg="mod">
          <ac:chgData name="Frances Meek" userId="f3af35cc-3229-46e1-af36-3525661cfbd3" providerId="ADAL" clId="{7194D116-C1A0-4F3B-8C23-5283B801B2A6}" dt="2022-11-22T18:19:09.336" v="274" actId="1076"/>
          <ac:picMkLst>
            <pc:docMk/>
            <pc:sldMk cId="2793226327" sldId="491"/>
            <ac:picMk id="7" creationId="{00000000-0000-0000-0000-000000000000}"/>
          </ac:picMkLst>
        </pc:picChg>
        <pc:picChg chg="mod">
          <ac:chgData name="Frances Meek" userId="f3af35cc-3229-46e1-af36-3525661cfbd3" providerId="ADAL" clId="{7194D116-C1A0-4F3B-8C23-5283B801B2A6}" dt="2022-11-22T18:19:13.166" v="276" actId="1076"/>
          <ac:picMkLst>
            <pc:docMk/>
            <pc:sldMk cId="2793226327" sldId="491"/>
            <ac:picMk id="9" creationId="{00000000-0000-0000-0000-000000000000}"/>
          </ac:picMkLst>
        </pc:picChg>
        <pc:picChg chg="mod">
          <ac:chgData name="Frances Meek" userId="f3af35cc-3229-46e1-af36-3525661cfbd3" providerId="ADAL" clId="{7194D116-C1A0-4F3B-8C23-5283B801B2A6}" dt="2022-11-22T18:19:10.466" v="275" actId="1076"/>
          <ac:picMkLst>
            <pc:docMk/>
            <pc:sldMk cId="2793226327" sldId="491"/>
            <ac:picMk id="10" creationId="{00000000-0000-0000-0000-000000000000}"/>
          </ac:picMkLst>
        </pc:picChg>
        <pc:picChg chg="mod">
          <ac:chgData name="Frances Meek" userId="f3af35cc-3229-46e1-af36-3525661cfbd3" providerId="ADAL" clId="{7194D116-C1A0-4F3B-8C23-5283B801B2A6}" dt="2022-11-22T18:20:05.209" v="351" actId="1076"/>
          <ac:picMkLst>
            <pc:docMk/>
            <pc:sldMk cId="2793226327" sldId="491"/>
            <ac:picMk id="12" creationId="{00000000-0000-0000-0000-000000000000}"/>
          </ac:picMkLst>
        </pc:picChg>
      </pc:sldChg>
      <pc:sldChg chg="del">
        <pc:chgData name="Frances Meek" userId="f3af35cc-3229-46e1-af36-3525661cfbd3" providerId="ADAL" clId="{7194D116-C1A0-4F3B-8C23-5283B801B2A6}" dt="2022-11-22T18:03:20.445" v="255" actId="47"/>
        <pc:sldMkLst>
          <pc:docMk/>
          <pc:sldMk cId="33890129" sldId="492"/>
        </pc:sldMkLst>
      </pc:sldChg>
      <pc:sldChg chg="addSp modSp mod">
        <pc:chgData name="Frances Meek" userId="f3af35cc-3229-46e1-af36-3525661cfbd3" providerId="ADAL" clId="{7194D116-C1A0-4F3B-8C23-5283B801B2A6}" dt="2022-11-22T18:17:51.295" v="273" actId="1076"/>
        <pc:sldMkLst>
          <pc:docMk/>
          <pc:sldMk cId="590118800" sldId="493"/>
        </pc:sldMkLst>
        <pc:picChg chg="mod">
          <ac:chgData name="Frances Meek" userId="f3af35cc-3229-46e1-af36-3525661cfbd3" providerId="ADAL" clId="{7194D116-C1A0-4F3B-8C23-5283B801B2A6}" dt="2022-11-22T18:17:39.583" v="266" actId="1076"/>
          <ac:picMkLst>
            <pc:docMk/>
            <pc:sldMk cId="590118800" sldId="493"/>
            <ac:picMk id="3" creationId="{00000000-0000-0000-0000-000000000000}"/>
          </ac:picMkLst>
        </pc:picChg>
        <pc:picChg chg="mod">
          <ac:chgData name="Frances Meek" userId="f3af35cc-3229-46e1-af36-3525661cfbd3" providerId="ADAL" clId="{7194D116-C1A0-4F3B-8C23-5283B801B2A6}" dt="2022-11-22T18:17:40.841" v="267" actId="1076"/>
          <ac:picMkLst>
            <pc:docMk/>
            <pc:sldMk cId="590118800" sldId="493"/>
            <ac:picMk id="4" creationId="{00000000-0000-0000-0000-000000000000}"/>
          </ac:picMkLst>
        </pc:picChg>
        <pc:picChg chg="add mod">
          <ac:chgData name="Frances Meek" userId="f3af35cc-3229-46e1-af36-3525661cfbd3" providerId="ADAL" clId="{7194D116-C1A0-4F3B-8C23-5283B801B2A6}" dt="2022-11-22T18:17:51.295" v="273" actId="1076"/>
          <ac:picMkLst>
            <pc:docMk/>
            <pc:sldMk cId="590118800" sldId="493"/>
            <ac:picMk id="7" creationId="{1ACB6714-4970-E9C1-F449-01F2227DF950}"/>
          </ac:picMkLst>
        </pc:picChg>
        <pc:picChg chg="mod">
          <ac:chgData name="Frances Meek" userId="f3af35cc-3229-46e1-af36-3525661cfbd3" providerId="ADAL" clId="{7194D116-C1A0-4F3B-8C23-5283B801B2A6}" dt="2022-11-22T18:16:28.308" v="261" actId="1076"/>
          <ac:picMkLst>
            <pc:docMk/>
            <pc:sldMk cId="590118800" sldId="493"/>
            <ac:picMk id="13" creationId="{00000000-0000-0000-0000-000000000000}"/>
          </ac:picMkLst>
        </pc:picChg>
      </pc:sldChg>
      <pc:sldChg chg="addSp modSp mod">
        <pc:chgData name="Frances Meek" userId="f3af35cc-3229-46e1-af36-3525661cfbd3" providerId="ADAL" clId="{7194D116-C1A0-4F3B-8C23-5283B801B2A6}" dt="2022-11-23T15:53:32.885" v="2284" actId="14100"/>
        <pc:sldMkLst>
          <pc:docMk/>
          <pc:sldMk cId="4289508192" sldId="495"/>
        </pc:sldMkLst>
        <pc:picChg chg="mod ord">
          <ac:chgData name="Frances Meek" userId="f3af35cc-3229-46e1-af36-3525661cfbd3" providerId="ADAL" clId="{7194D116-C1A0-4F3B-8C23-5283B801B2A6}" dt="2022-11-23T15:53:32.885" v="2284" actId="14100"/>
          <ac:picMkLst>
            <pc:docMk/>
            <pc:sldMk cId="4289508192" sldId="495"/>
            <ac:picMk id="4" creationId="{00000000-0000-0000-0000-000000000000}"/>
          </ac:picMkLst>
        </pc:picChg>
        <pc:picChg chg="add mod">
          <ac:chgData name="Frances Meek" userId="f3af35cc-3229-46e1-af36-3525661cfbd3" providerId="ADAL" clId="{7194D116-C1A0-4F3B-8C23-5283B801B2A6}" dt="2022-11-22T18:03:15.182" v="254" actId="1076"/>
          <ac:picMkLst>
            <pc:docMk/>
            <pc:sldMk cId="4289508192" sldId="495"/>
            <ac:picMk id="6" creationId="{402D36C6-A7B5-EBD2-7BF8-741DF105A303}"/>
          </ac:picMkLst>
        </pc:picChg>
        <pc:picChg chg="mod">
          <ac:chgData name="Frances Meek" userId="f3af35cc-3229-46e1-af36-3525661cfbd3" providerId="ADAL" clId="{7194D116-C1A0-4F3B-8C23-5283B801B2A6}" dt="2022-11-22T18:03:13.222" v="253" actId="1076"/>
          <ac:picMkLst>
            <pc:docMk/>
            <pc:sldMk cId="4289508192" sldId="495"/>
            <ac:picMk id="15" creationId="{00000000-0000-0000-0000-000000000000}"/>
          </ac:picMkLst>
        </pc:picChg>
        <pc:picChg chg="mod ord">
          <ac:chgData name="Frances Meek" userId="f3af35cc-3229-46e1-af36-3525661cfbd3" providerId="ADAL" clId="{7194D116-C1A0-4F3B-8C23-5283B801B2A6}" dt="2022-11-22T18:03:00.209" v="247" actId="166"/>
          <ac:picMkLst>
            <pc:docMk/>
            <pc:sldMk cId="4289508192" sldId="495"/>
            <ac:picMk id="18" creationId="{00000000-0000-0000-0000-000000000000}"/>
          </ac:picMkLst>
        </pc:picChg>
      </pc:sldChg>
      <pc:sldChg chg="ord">
        <pc:chgData name="Frances Meek" userId="f3af35cc-3229-46e1-af36-3525661cfbd3" providerId="ADAL" clId="{7194D116-C1A0-4F3B-8C23-5283B801B2A6}" dt="2022-11-22T17:54:24.248" v="228"/>
        <pc:sldMkLst>
          <pc:docMk/>
          <pc:sldMk cId="2527892249" sldId="496"/>
        </pc:sldMkLst>
      </pc:sldChg>
      <pc:sldChg chg="addSp delSp modSp new mod">
        <pc:chgData name="Frances Meek" userId="f3af35cc-3229-46e1-af36-3525661cfbd3" providerId="ADAL" clId="{7194D116-C1A0-4F3B-8C23-5283B801B2A6}" dt="2022-11-22T17:53:43.984" v="226" actId="255"/>
        <pc:sldMkLst>
          <pc:docMk/>
          <pc:sldMk cId="1970796227" sldId="497"/>
        </pc:sldMkLst>
        <pc:spChg chg="mod">
          <ac:chgData name="Frances Meek" userId="f3af35cc-3229-46e1-af36-3525661cfbd3" providerId="ADAL" clId="{7194D116-C1A0-4F3B-8C23-5283B801B2A6}" dt="2022-11-22T17:53:43.984" v="226" actId="255"/>
          <ac:spMkLst>
            <pc:docMk/>
            <pc:sldMk cId="1970796227" sldId="497"/>
            <ac:spMk id="2" creationId="{CE0B252C-3E9F-88A3-BE37-E74979596CA7}"/>
          </ac:spMkLst>
        </pc:spChg>
        <pc:spChg chg="mod">
          <ac:chgData name="Frances Meek" userId="f3af35cc-3229-46e1-af36-3525661cfbd3" providerId="ADAL" clId="{7194D116-C1A0-4F3B-8C23-5283B801B2A6}" dt="2022-11-22T17:50:11.740" v="184" actId="1076"/>
          <ac:spMkLst>
            <pc:docMk/>
            <pc:sldMk cId="1970796227" sldId="497"/>
            <ac:spMk id="3" creationId="{605A47E4-4A7B-F231-11A5-BED23137CFD0}"/>
          </ac:spMkLst>
        </pc:spChg>
        <pc:picChg chg="add del mod">
          <ac:chgData name="Frances Meek" userId="f3af35cc-3229-46e1-af36-3525661cfbd3" providerId="ADAL" clId="{7194D116-C1A0-4F3B-8C23-5283B801B2A6}" dt="2022-11-22T17:52:23.288" v="223" actId="692"/>
          <ac:picMkLst>
            <pc:docMk/>
            <pc:sldMk cId="1970796227" sldId="497"/>
            <ac:picMk id="4" creationId="{D06822F3-D61E-A3A8-0191-D0E421BA7E0F}"/>
          </ac:picMkLst>
        </pc:picChg>
        <pc:picChg chg="add mod">
          <ac:chgData name="Frances Meek" userId="f3af35cc-3229-46e1-af36-3525661cfbd3" providerId="ADAL" clId="{7194D116-C1A0-4F3B-8C23-5283B801B2A6}" dt="2022-11-22T17:52:23.288" v="223" actId="692"/>
          <ac:picMkLst>
            <pc:docMk/>
            <pc:sldMk cId="1970796227" sldId="497"/>
            <ac:picMk id="5" creationId="{467E3A64-1D8A-E427-B5FD-0BC2C545BEBB}"/>
          </ac:picMkLst>
        </pc:picChg>
        <pc:picChg chg="add mod">
          <ac:chgData name="Frances Meek" userId="f3af35cc-3229-46e1-af36-3525661cfbd3" providerId="ADAL" clId="{7194D116-C1A0-4F3B-8C23-5283B801B2A6}" dt="2022-11-22T17:50:26.711" v="191" actId="1076"/>
          <ac:picMkLst>
            <pc:docMk/>
            <pc:sldMk cId="1970796227" sldId="497"/>
            <ac:picMk id="6" creationId="{C6DEE0AD-485A-9029-7887-EAB539C20081}"/>
          </ac:picMkLst>
        </pc:picChg>
        <pc:picChg chg="add mod">
          <ac:chgData name="Frances Meek" userId="f3af35cc-3229-46e1-af36-3525661cfbd3" providerId="ADAL" clId="{7194D116-C1A0-4F3B-8C23-5283B801B2A6}" dt="2022-11-22T17:52:23.288" v="223" actId="692"/>
          <ac:picMkLst>
            <pc:docMk/>
            <pc:sldMk cId="1970796227" sldId="497"/>
            <ac:picMk id="7" creationId="{D190CE88-F9C9-F114-3CF9-9557A69A9818}"/>
          </ac:picMkLst>
        </pc:picChg>
        <pc:picChg chg="add mod">
          <ac:chgData name="Frances Meek" userId="f3af35cc-3229-46e1-af36-3525661cfbd3" providerId="ADAL" clId="{7194D116-C1A0-4F3B-8C23-5283B801B2A6}" dt="2022-11-22T17:52:23.288" v="223" actId="692"/>
          <ac:picMkLst>
            <pc:docMk/>
            <pc:sldMk cId="1970796227" sldId="497"/>
            <ac:picMk id="9" creationId="{E4B17D5D-C56E-AAFA-2758-7A0F8A4BE1B0}"/>
          </ac:picMkLst>
        </pc:picChg>
        <pc:picChg chg="add del mod">
          <ac:chgData name="Frances Meek" userId="f3af35cc-3229-46e1-af36-3525661cfbd3" providerId="ADAL" clId="{7194D116-C1A0-4F3B-8C23-5283B801B2A6}" dt="2022-11-22T17:52:05.567" v="216" actId="478"/>
          <ac:picMkLst>
            <pc:docMk/>
            <pc:sldMk cId="1970796227" sldId="497"/>
            <ac:picMk id="10" creationId="{285BD347-25C7-ECD1-9392-AD6F62C2AE2B}"/>
          </ac:picMkLst>
        </pc:picChg>
        <pc:picChg chg="add del mod">
          <ac:chgData name="Frances Meek" userId="f3af35cc-3229-46e1-af36-3525661cfbd3" providerId="ADAL" clId="{7194D116-C1A0-4F3B-8C23-5283B801B2A6}" dt="2022-11-22T17:52:01.247" v="213" actId="478"/>
          <ac:picMkLst>
            <pc:docMk/>
            <pc:sldMk cId="1970796227" sldId="497"/>
            <ac:picMk id="11" creationId="{C9DAF452-572E-E981-437A-3D3F8C53175E}"/>
          </ac:picMkLst>
        </pc:picChg>
        <pc:picChg chg="add mod">
          <ac:chgData name="Frances Meek" userId="f3af35cc-3229-46e1-af36-3525661cfbd3" providerId="ADAL" clId="{7194D116-C1A0-4F3B-8C23-5283B801B2A6}" dt="2022-11-22T17:51:44.095" v="200" actId="571"/>
          <ac:picMkLst>
            <pc:docMk/>
            <pc:sldMk cId="1970796227" sldId="497"/>
            <ac:picMk id="12" creationId="{E2E98E3A-A80E-74E9-1D07-2111638D4BB1}"/>
          </ac:picMkLst>
        </pc:picChg>
        <pc:picChg chg="add mod">
          <ac:chgData name="Frances Meek" userId="f3af35cc-3229-46e1-af36-3525661cfbd3" providerId="ADAL" clId="{7194D116-C1A0-4F3B-8C23-5283B801B2A6}" dt="2022-11-22T17:52:23.288" v="223" actId="692"/>
          <ac:picMkLst>
            <pc:docMk/>
            <pc:sldMk cId="1970796227" sldId="497"/>
            <ac:picMk id="13" creationId="{DA594E59-C1C9-4342-3436-DE0FD372F056}"/>
          </ac:picMkLst>
        </pc:picChg>
        <pc:picChg chg="add del mod">
          <ac:chgData name="Frances Meek" userId="f3af35cc-3229-46e1-af36-3525661cfbd3" providerId="ADAL" clId="{7194D116-C1A0-4F3B-8C23-5283B801B2A6}" dt="2022-11-22T17:51:55.146" v="207" actId="478"/>
          <ac:picMkLst>
            <pc:docMk/>
            <pc:sldMk cId="1970796227" sldId="497"/>
            <ac:picMk id="14" creationId="{434129E2-BCC7-EE26-3C63-1D65DE41F93D}"/>
          </ac:picMkLst>
        </pc:picChg>
        <pc:picChg chg="add del mod">
          <ac:chgData name="Frances Meek" userId="f3af35cc-3229-46e1-af36-3525661cfbd3" providerId="ADAL" clId="{7194D116-C1A0-4F3B-8C23-5283B801B2A6}" dt="2022-11-22T17:51:59.279" v="211" actId="478"/>
          <ac:picMkLst>
            <pc:docMk/>
            <pc:sldMk cId="1970796227" sldId="497"/>
            <ac:picMk id="15" creationId="{FFCF2A55-DE9B-0394-DB1F-FF237F1CAD56}"/>
          </ac:picMkLst>
        </pc:picChg>
        <pc:picChg chg="add del mod">
          <ac:chgData name="Frances Meek" userId="f3af35cc-3229-46e1-af36-3525661cfbd3" providerId="ADAL" clId="{7194D116-C1A0-4F3B-8C23-5283B801B2A6}" dt="2022-11-22T17:51:52.246" v="204" actId="478"/>
          <ac:picMkLst>
            <pc:docMk/>
            <pc:sldMk cId="1970796227" sldId="497"/>
            <ac:picMk id="16" creationId="{410092A4-821B-A38F-5FCB-02E4F92AEF10}"/>
          </ac:picMkLst>
        </pc:picChg>
        <pc:picChg chg="add del mod">
          <ac:chgData name="Frances Meek" userId="f3af35cc-3229-46e1-af36-3525661cfbd3" providerId="ADAL" clId="{7194D116-C1A0-4F3B-8C23-5283B801B2A6}" dt="2022-11-22T17:52:23.288" v="223" actId="692"/>
          <ac:picMkLst>
            <pc:docMk/>
            <pc:sldMk cId="1970796227" sldId="497"/>
            <ac:picMk id="17" creationId="{C2C41577-692C-14DB-E2A1-4D428CB27E23}"/>
          </ac:picMkLst>
        </pc:picChg>
        <pc:picChg chg="add del mod">
          <ac:chgData name="Frances Meek" userId="f3af35cc-3229-46e1-af36-3525661cfbd3" providerId="ADAL" clId="{7194D116-C1A0-4F3B-8C23-5283B801B2A6}" dt="2022-11-22T17:51:53.520" v="205" actId="478"/>
          <ac:picMkLst>
            <pc:docMk/>
            <pc:sldMk cId="1970796227" sldId="497"/>
            <ac:picMk id="18" creationId="{9D116C5D-FC90-D73B-2D23-B6B6839CCA39}"/>
          </ac:picMkLst>
        </pc:picChg>
        <pc:picChg chg="add del mod">
          <ac:chgData name="Frances Meek" userId="f3af35cc-3229-46e1-af36-3525661cfbd3" providerId="ADAL" clId="{7194D116-C1A0-4F3B-8C23-5283B801B2A6}" dt="2022-11-22T17:51:54.456" v="206" actId="478"/>
          <ac:picMkLst>
            <pc:docMk/>
            <pc:sldMk cId="1970796227" sldId="497"/>
            <ac:picMk id="19" creationId="{7BBE7554-D4D9-2319-EEEF-2685D3081989}"/>
          </ac:picMkLst>
        </pc:picChg>
        <pc:picChg chg="add del mod">
          <ac:chgData name="Frances Meek" userId="f3af35cc-3229-46e1-af36-3525661cfbd3" providerId="ADAL" clId="{7194D116-C1A0-4F3B-8C23-5283B801B2A6}" dt="2022-11-22T17:51:57.384" v="209" actId="478"/>
          <ac:picMkLst>
            <pc:docMk/>
            <pc:sldMk cId="1970796227" sldId="497"/>
            <ac:picMk id="20" creationId="{9A85C18C-1E36-0126-6617-9B1C803D22C0}"/>
          </ac:picMkLst>
        </pc:picChg>
        <pc:picChg chg="add mod">
          <ac:chgData name="Frances Meek" userId="f3af35cc-3229-46e1-af36-3525661cfbd3" providerId="ADAL" clId="{7194D116-C1A0-4F3B-8C23-5283B801B2A6}" dt="2022-11-22T17:50:21.243" v="188" actId="14100"/>
          <ac:picMkLst>
            <pc:docMk/>
            <pc:sldMk cId="1970796227" sldId="497"/>
            <ac:picMk id="1026" creationId="{3A65D609-C8AE-E539-2096-F032D9077614}"/>
          </ac:picMkLst>
        </pc:picChg>
      </pc:sldChg>
      <pc:sldChg chg="del">
        <pc:chgData name="Frances Meek" userId="f3af35cc-3229-46e1-af36-3525661cfbd3" providerId="ADAL" clId="{7194D116-C1A0-4F3B-8C23-5283B801B2A6}" dt="2022-11-22T17:42:46.171" v="43" actId="47"/>
        <pc:sldMkLst>
          <pc:docMk/>
          <pc:sldMk cId="4188978298" sldId="497"/>
        </pc:sldMkLst>
      </pc:sldChg>
      <pc:sldChg chg="modSp new mod">
        <pc:chgData name="Frances Meek" userId="f3af35cc-3229-46e1-af36-3525661cfbd3" providerId="ADAL" clId="{7194D116-C1A0-4F3B-8C23-5283B801B2A6}" dt="2022-11-22T18:33:44.950" v="1020" actId="20577"/>
        <pc:sldMkLst>
          <pc:docMk/>
          <pc:sldMk cId="2045133343" sldId="498"/>
        </pc:sldMkLst>
        <pc:spChg chg="mod">
          <ac:chgData name="Frances Meek" userId="f3af35cc-3229-46e1-af36-3525661cfbd3" providerId="ADAL" clId="{7194D116-C1A0-4F3B-8C23-5283B801B2A6}" dt="2022-11-22T18:33:44.950" v="1020" actId="20577"/>
          <ac:spMkLst>
            <pc:docMk/>
            <pc:sldMk cId="2045133343" sldId="498"/>
            <ac:spMk id="2" creationId="{CBF22FDF-1AD8-70D0-53D8-5078B377FEA1}"/>
          </ac:spMkLst>
        </pc:spChg>
      </pc:sldChg>
      <pc:sldChg chg="new del">
        <pc:chgData name="Frances Meek" userId="f3af35cc-3229-46e1-af36-3525661cfbd3" providerId="ADAL" clId="{7194D116-C1A0-4F3B-8C23-5283B801B2A6}" dt="2022-11-22T18:33:12.581" v="966" actId="47"/>
        <pc:sldMkLst>
          <pc:docMk/>
          <pc:sldMk cId="4022881584" sldId="498"/>
        </pc:sldMkLst>
      </pc:sldChg>
      <pc:sldChg chg="modSp new mod ord">
        <pc:chgData name="Frances Meek" userId="f3af35cc-3229-46e1-af36-3525661cfbd3" providerId="ADAL" clId="{7194D116-C1A0-4F3B-8C23-5283B801B2A6}" dt="2022-11-23T15:48:34.284" v="2283" actId="20577"/>
        <pc:sldMkLst>
          <pc:docMk/>
          <pc:sldMk cId="111068652" sldId="499"/>
        </pc:sldMkLst>
        <pc:spChg chg="mod">
          <ac:chgData name="Frances Meek" userId="f3af35cc-3229-46e1-af36-3525661cfbd3" providerId="ADAL" clId="{7194D116-C1A0-4F3B-8C23-5283B801B2A6}" dt="2022-11-22T19:09:42.457" v="1185" actId="255"/>
          <ac:spMkLst>
            <pc:docMk/>
            <pc:sldMk cId="111068652" sldId="499"/>
            <ac:spMk id="2" creationId="{282E116D-32C6-1282-2C99-5461B85195F3}"/>
          </ac:spMkLst>
        </pc:spChg>
        <pc:spChg chg="mod">
          <ac:chgData name="Frances Meek" userId="f3af35cc-3229-46e1-af36-3525661cfbd3" providerId="ADAL" clId="{7194D116-C1A0-4F3B-8C23-5283B801B2A6}" dt="2022-11-23T15:48:34.284" v="2283" actId="20577"/>
          <ac:spMkLst>
            <pc:docMk/>
            <pc:sldMk cId="111068652" sldId="499"/>
            <ac:spMk id="3" creationId="{941EB2B6-22AA-0B07-BB6A-82B1712F29A7}"/>
          </ac:spMkLst>
        </pc:spChg>
      </pc:sldChg>
      <pc:sldChg chg="addSp delSp modSp new mod">
        <pc:chgData name="Frances Meek" userId="f3af35cc-3229-46e1-af36-3525661cfbd3" providerId="ADAL" clId="{7194D116-C1A0-4F3B-8C23-5283B801B2A6}" dt="2022-11-23T09:18:41.271" v="2282" actId="1076"/>
        <pc:sldMkLst>
          <pc:docMk/>
          <pc:sldMk cId="1066815352" sldId="500"/>
        </pc:sldMkLst>
        <pc:spChg chg="mod">
          <ac:chgData name="Frances Meek" userId="f3af35cc-3229-46e1-af36-3525661cfbd3" providerId="ADAL" clId="{7194D116-C1A0-4F3B-8C23-5283B801B2A6}" dt="2022-11-23T08:55:51.994" v="1830" actId="20577"/>
          <ac:spMkLst>
            <pc:docMk/>
            <pc:sldMk cId="1066815352" sldId="500"/>
            <ac:spMk id="2" creationId="{DE9F4FA6-95D2-A357-F73D-DF84A5FD37AC}"/>
          </ac:spMkLst>
        </pc:spChg>
        <pc:spChg chg="mod">
          <ac:chgData name="Frances Meek" userId="f3af35cc-3229-46e1-af36-3525661cfbd3" providerId="ADAL" clId="{7194D116-C1A0-4F3B-8C23-5283B801B2A6}" dt="2022-11-23T09:01:40.496" v="1925" actId="1076"/>
          <ac:spMkLst>
            <pc:docMk/>
            <pc:sldMk cId="1066815352" sldId="500"/>
            <ac:spMk id="3" creationId="{BE1F265D-F243-32FA-0D62-6B35ED4DC442}"/>
          </ac:spMkLst>
        </pc:spChg>
        <pc:spChg chg="add mod">
          <ac:chgData name="Frances Meek" userId="f3af35cc-3229-46e1-af36-3525661cfbd3" providerId="ADAL" clId="{7194D116-C1A0-4F3B-8C23-5283B801B2A6}" dt="2022-11-23T08:59:17.752" v="1894" actId="1076"/>
          <ac:spMkLst>
            <pc:docMk/>
            <pc:sldMk cId="1066815352" sldId="500"/>
            <ac:spMk id="6" creationId="{E47C6528-4301-BEAC-15E2-0824907C86B2}"/>
          </ac:spMkLst>
        </pc:spChg>
        <pc:spChg chg="add mod">
          <ac:chgData name="Frances Meek" userId="f3af35cc-3229-46e1-af36-3525661cfbd3" providerId="ADAL" clId="{7194D116-C1A0-4F3B-8C23-5283B801B2A6}" dt="2022-11-23T09:01:31.340" v="1922" actId="1076"/>
          <ac:spMkLst>
            <pc:docMk/>
            <pc:sldMk cId="1066815352" sldId="500"/>
            <ac:spMk id="9" creationId="{AB268C9B-D72A-7195-53F9-2953EADDB019}"/>
          </ac:spMkLst>
        </pc:spChg>
        <pc:spChg chg="add mod">
          <ac:chgData name="Frances Meek" userId="f3af35cc-3229-46e1-af36-3525661cfbd3" providerId="ADAL" clId="{7194D116-C1A0-4F3B-8C23-5283B801B2A6}" dt="2022-11-23T09:02:40.213" v="1953" actId="255"/>
          <ac:spMkLst>
            <pc:docMk/>
            <pc:sldMk cId="1066815352" sldId="500"/>
            <ac:spMk id="10" creationId="{E19A6C7B-B3EF-B0DA-AD4D-8E552BB6FE94}"/>
          </ac:spMkLst>
        </pc:spChg>
        <pc:spChg chg="add mod">
          <ac:chgData name="Frances Meek" userId="f3af35cc-3229-46e1-af36-3525661cfbd3" providerId="ADAL" clId="{7194D116-C1A0-4F3B-8C23-5283B801B2A6}" dt="2022-11-23T09:18:37.565" v="2280" actId="1076"/>
          <ac:spMkLst>
            <pc:docMk/>
            <pc:sldMk cId="1066815352" sldId="500"/>
            <ac:spMk id="11" creationId="{02FDA608-8598-AE36-62D4-4423E6E84BA2}"/>
          </ac:spMkLst>
        </pc:spChg>
        <pc:spChg chg="add del">
          <ac:chgData name="Frances Meek" userId="f3af35cc-3229-46e1-af36-3525661cfbd3" providerId="ADAL" clId="{7194D116-C1A0-4F3B-8C23-5283B801B2A6}" dt="2022-11-23T09:05:55.888" v="1992" actId="22"/>
          <ac:spMkLst>
            <pc:docMk/>
            <pc:sldMk cId="1066815352" sldId="500"/>
            <ac:spMk id="13" creationId="{4DB55321-7118-5A83-8B69-E30C827A053F}"/>
          </ac:spMkLst>
        </pc:spChg>
        <pc:spChg chg="add mod">
          <ac:chgData name="Frances Meek" userId="f3af35cc-3229-46e1-af36-3525661cfbd3" providerId="ADAL" clId="{7194D116-C1A0-4F3B-8C23-5283B801B2A6}" dt="2022-11-23T09:18:41.271" v="2282" actId="1076"/>
          <ac:spMkLst>
            <pc:docMk/>
            <pc:sldMk cId="1066815352" sldId="500"/>
            <ac:spMk id="14" creationId="{B113186A-58F5-B898-41FD-B7247721CE1F}"/>
          </ac:spMkLst>
        </pc:spChg>
        <pc:spChg chg="add mod">
          <ac:chgData name="Frances Meek" userId="f3af35cc-3229-46e1-af36-3525661cfbd3" providerId="ADAL" clId="{7194D116-C1A0-4F3B-8C23-5283B801B2A6}" dt="2022-11-23T09:10:40.618" v="2082" actId="1076"/>
          <ac:spMkLst>
            <pc:docMk/>
            <pc:sldMk cId="1066815352" sldId="500"/>
            <ac:spMk id="16" creationId="{9729D3B1-AC4B-3AA6-372F-37977CAF5EA5}"/>
          </ac:spMkLst>
        </pc:spChg>
        <pc:spChg chg="add mod">
          <ac:chgData name="Frances Meek" userId="f3af35cc-3229-46e1-af36-3525661cfbd3" providerId="ADAL" clId="{7194D116-C1A0-4F3B-8C23-5283B801B2A6}" dt="2022-11-23T09:15:20.538" v="2223" actId="1076"/>
          <ac:spMkLst>
            <pc:docMk/>
            <pc:sldMk cId="1066815352" sldId="500"/>
            <ac:spMk id="17" creationId="{A442A1AA-A44B-63A9-C4D6-9F7275665B17}"/>
          </ac:spMkLst>
        </pc:spChg>
        <pc:spChg chg="add del mod">
          <ac:chgData name="Frances Meek" userId="f3af35cc-3229-46e1-af36-3525661cfbd3" providerId="ADAL" clId="{7194D116-C1A0-4F3B-8C23-5283B801B2A6}" dt="2022-11-23T09:18:30.126" v="2278" actId="478"/>
          <ac:spMkLst>
            <pc:docMk/>
            <pc:sldMk cId="1066815352" sldId="500"/>
            <ac:spMk id="18" creationId="{2B8A71DC-8869-5AA6-D55F-F9F8CB2F3089}"/>
          </ac:spMkLst>
        </pc:spChg>
        <pc:picChg chg="add mod">
          <ac:chgData name="Frances Meek" userId="f3af35cc-3229-46e1-af36-3525661cfbd3" providerId="ADAL" clId="{7194D116-C1A0-4F3B-8C23-5283B801B2A6}" dt="2022-11-23T09:01:35.243" v="1924" actId="1076"/>
          <ac:picMkLst>
            <pc:docMk/>
            <pc:sldMk cId="1066815352" sldId="500"/>
            <ac:picMk id="5" creationId="{E840CEFC-AF96-C0C7-9C08-E1C9810A158F}"/>
          </ac:picMkLst>
        </pc:picChg>
        <pc:picChg chg="add mod">
          <ac:chgData name="Frances Meek" userId="f3af35cc-3229-46e1-af36-3525661cfbd3" providerId="ADAL" clId="{7194D116-C1A0-4F3B-8C23-5283B801B2A6}" dt="2022-11-23T09:01:32.429" v="1923" actId="1076"/>
          <ac:picMkLst>
            <pc:docMk/>
            <pc:sldMk cId="1066815352" sldId="500"/>
            <ac:picMk id="8" creationId="{DBFCBA3A-DD53-82D1-D192-8CED8F8348BA}"/>
          </ac:picMkLst>
        </pc:picChg>
        <pc:picChg chg="add mod">
          <ac:chgData name="Frances Meek" userId="f3af35cc-3229-46e1-af36-3525661cfbd3" providerId="ADAL" clId="{7194D116-C1A0-4F3B-8C23-5283B801B2A6}" dt="2022-11-23T09:09:31.484" v="2036" actId="1076"/>
          <ac:picMkLst>
            <pc:docMk/>
            <pc:sldMk cId="1066815352" sldId="500"/>
            <ac:picMk id="15" creationId="{5F8FBB9A-469C-C010-E315-9CAA5F24F4ED}"/>
          </ac:picMkLst>
        </pc:picChg>
        <pc:picChg chg="add mod">
          <ac:chgData name="Frances Meek" userId="f3af35cc-3229-46e1-af36-3525661cfbd3" providerId="ADAL" clId="{7194D116-C1A0-4F3B-8C23-5283B801B2A6}" dt="2022-11-23T09:01:26.905" v="1921" actId="1076"/>
          <ac:picMkLst>
            <pc:docMk/>
            <pc:sldMk cId="1066815352" sldId="500"/>
            <ac:picMk id="1026" creationId="{02AD86B7-C021-F6C1-ABC4-7E390FF8115C}"/>
          </ac:picMkLst>
        </pc:picChg>
        <pc:picChg chg="add mod">
          <ac:chgData name="Frances Meek" userId="f3af35cc-3229-46e1-af36-3525661cfbd3" providerId="ADAL" clId="{7194D116-C1A0-4F3B-8C23-5283B801B2A6}" dt="2022-11-23T09:03:13.989" v="1958" actId="1076"/>
          <ac:picMkLst>
            <pc:docMk/>
            <pc:sldMk cId="1066815352" sldId="500"/>
            <ac:picMk id="1028" creationId="{30B4053C-4AD5-5369-B4FC-5075CA461CFC}"/>
          </ac:picMkLst>
        </pc:picChg>
        <pc:picChg chg="add mod">
          <ac:chgData name="Frances Meek" userId="f3af35cc-3229-46e1-af36-3525661cfbd3" providerId="ADAL" clId="{7194D116-C1A0-4F3B-8C23-5283B801B2A6}" dt="2022-11-23T09:18:34.995" v="2279" actId="1076"/>
          <ac:picMkLst>
            <pc:docMk/>
            <pc:sldMk cId="1066815352" sldId="500"/>
            <ac:picMk id="1030" creationId="{4A5AA853-F2AA-6042-BD4B-4137DBA4293A}"/>
          </ac:picMkLst>
        </pc:picChg>
        <pc:picChg chg="add mod">
          <ac:chgData name="Frances Meek" userId="f3af35cc-3229-46e1-af36-3525661cfbd3" providerId="ADAL" clId="{7194D116-C1A0-4F3B-8C23-5283B801B2A6}" dt="2022-11-23T09:18:38.677" v="2281" actId="1076"/>
          <ac:picMkLst>
            <pc:docMk/>
            <pc:sldMk cId="1066815352" sldId="500"/>
            <ac:picMk id="1032" creationId="{6E90677A-3E99-0080-9B24-B9AE72564CDD}"/>
          </ac:picMkLst>
        </pc:picChg>
        <pc:picChg chg="add mod">
          <ac:chgData name="Frances Meek" userId="f3af35cc-3229-46e1-af36-3525661cfbd3" providerId="ADAL" clId="{7194D116-C1A0-4F3B-8C23-5283B801B2A6}" dt="2022-11-23T09:15:17.679" v="2222" actId="1076"/>
          <ac:picMkLst>
            <pc:docMk/>
            <pc:sldMk cId="1066815352" sldId="500"/>
            <ac:picMk id="1034" creationId="{95B26D98-7312-38C1-E48C-9A6EB11442F4}"/>
          </ac:picMkLst>
        </pc:picChg>
      </pc:sldChg>
      <pc:sldMasterChg chg="modSp mod">
        <pc:chgData name="Frances Meek" userId="f3af35cc-3229-46e1-af36-3525661cfbd3" providerId="ADAL" clId="{7194D116-C1A0-4F3B-8C23-5283B801B2A6}" dt="2022-11-22T17:40:57.062" v="11" actId="20577"/>
        <pc:sldMasterMkLst>
          <pc:docMk/>
          <pc:sldMasterMk cId="1438286082" sldId="2147483743"/>
        </pc:sldMasterMkLst>
        <pc:spChg chg="mod">
          <ac:chgData name="Frances Meek" userId="f3af35cc-3229-46e1-af36-3525661cfbd3" providerId="ADAL" clId="{7194D116-C1A0-4F3B-8C23-5283B801B2A6}" dt="2022-11-22T17:40:57.062" v="11" actId="20577"/>
          <ac:spMkLst>
            <pc:docMk/>
            <pc:sldMasterMk cId="1438286082" sldId="2147483743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7194D116-C1A0-4F3B-8C23-5283B801B2A6}" dt="2022-11-22T17:41:07.998" v="15" actId="20577"/>
        <pc:sldMasterMkLst>
          <pc:docMk/>
          <pc:sldMasterMk cId="3614256877" sldId="2147483745"/>
        </pc:sldMasterMkLst>
        <pc:spChg chg="mod">
          <ac:chgData name="Frances Meek" userId="f3af35cc-3229-46e1-af36-3525661cfbd3" providerId="ADAL" clId="{7194D116-C1A0-4F3B-8C23-5283B801B2A6}" dt="2022-11-22T17:41:07.998" v="15" actId="20577"/>
          <ac:spMkLst>
            <pc:docMk/>
            <pc:sldMasterMk cId="3614256877" sldId="2147483745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7194D116-C1A0-4F3B-8C23-5283B801B2A6}" dt="2022-11-22T17:41:16.893" v="19" actId="20577"/>
        <pc:sldMasterMkLst>
          <pc:docMk/>
          <pc:sldMasterMk cId="3233581278" sldId="2147483747"/>
        </pc:sldMasterMkLst>
        <pc:spChg chg="mod">
          <ac:chgData name="Frances Meek" userId="f3af35cc-3229-46e1-af36-3525661cfbd3" providerId="ADAL" clId="{7194D116-C1A0-4F3B-8C23-5283B801B2A6}" dt="2022-11-22T17:41:16.893" v="19" actId="20577"/>
          <ac:spMkLst>
            <pc:docMk/>
            <pc:sldMasterMk cId="3233581278" sldId="2147483747"/>
            <ac:spMk id="9" creationId="{00000000-0000-0000-0000-000000000000}"/>
          </ac:spMkLst>
        </pc:spChg>
      </pc:sldMasterChg>
    </pc:docChg>
  </pc:docChgLst>
  <pc:docChgLst>
    <pc:chgData name="Ewen Trafford" userId="e520b4bf-a196-48b7-bc10-b1590a457daa" providerId="ADAL" clId="{92F739FB-2921-49E9-87C5-A36C9AB69472}"/>
    <pc:docChg chg="delSld modSld sldOrd">
      <pc:chgData name="Ewen Trafford" userId="e520b4bf-a196-48b7-bc10-b1590a457daa" providerId="ADAL" clId="{92F739FB-2921-49E9-87C5-A36C9AB69472}" dt="2022-11-25T11:14:54.219" v="4"/>
      <pc:docMkLst>
        <pc:docMk/>
      </pc:docMkLst>
      <pc:sldChg chg="modSp mod">
        <pc:chgData name="Ewen Trafford" userId="e520b4bf-a196-48b7-bc10-b1590a457daa" providerId="ADAL" clId="{92F739FB-2921-49E9-87C5-A36C9AB69472}" dt="2022-11-25T11:14:50.378" v="2" actId="20577"/>
        <pc:sldMkLst>
          <pc:docMk/>
          <pc:sldMk cId="2582238690" sldId="357"/>
        </pc:sldMkLst>
        <pc:spChg chg="mod">
          <ac:chgData name="Ewen Trafford" userId="e520b4bf-a196-48b7-bc10-b1590a457daa" providerId="ADAL" clId="{92F739FB-2921-49E9-87C5-A36C9AB69472}" dt="2022-11-25T11:14:50.378" v="2" actId="20577"/>
          <ac:spMkLst>
            <pc:docMk/>
            <pc:sldMk cId="2582238690" sldId="357"/>
            <ac:spMk id="3" creationId="{00000000-0000-0000-0000-000000000000}"/>
          </ac:spMkLst>
        </pc:spChg>
      </pc:sldChg>
      <pc:sldChg chg="del">
        <pc:chgData name="Ewen Trafford" userId="e520b4bf-a196-48b7-bc10-b1590a457daa" providerId="ADAL" clId="{92F739FB-2921-49E9-87C5-A36C9AB69472}" dt="2022-11-25T11:14:35.997" v="1" actId="47"/>
        <pc:sldMkLst>
          <pc:docMk/>
          <pc:sldMk cId="1194114546" sldId="358"/>
        </pc:sldMkLst>
      </pc:sldChg>
      <pc:sldChg chg="ord">
        <pc:chgData name="Ewen Trafford" userId="e520b4bf-a196-48b7-bc10-b1590a457daa" providerId="ADAL" clId="{92F739FB-2921-49E9-87C5-A36C9AB69472}" dt="2022-11-25T11:14:54.219" v="4"/>
        <pc:sldMkLst>
          <pc:docMk/>
          <pc:sldMk cId="667877756" sldId="388"/>
        </pc:sldMkLst>
      </pc:sldChg>
      <pc:sldChg chg="del">
        <pc:chgData name="Ewen Trafford" userId="e520b4bf-a196-48b7-bc10-b1590a457daa" providerId="ADAL" clId="{92F739FB-2921-49E9-87C5-A36C9AB69472}" dt="2022-11-25T11:14:27.089" v="0" actId="47"/>
        <pc:sldMkLst>
          <pc:docMk/>
          <pc:sldMk cId="2045133343" sldId="4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19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3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8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2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8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3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6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0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91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5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CD7-ED27-4292-8B74-2526C0FA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6668-8E2B-49E5-A397-1FE62B76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3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TC 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6"/>
            <a:ext cx="10972800" cy="415604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A6A8-E67F-4495-8C77-DB6D965D2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56217"/>
            <a:ext cx="1610054" cy="15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AEAC-53E9-43E7-AE3A-448BAF47A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47326"/>
            <a:ext cx="1619552" cy="15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F38878DE-4658-D147-84A7-944727CC4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74638"/>
            <a:ext cx="635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651" y="1600201"/>
            <a:ext cx="625474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5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21A0-9D55-41DB-A899-011DA875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34ED7-E8E7-4C22-9F76-032DC6498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02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8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2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676504"/>
            <a:ext cx="2656676" cy="2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48" y="1412776"/>
            <a:ext cx="8544949" cy="1728192"/>
          </a:xfrm>
        </p:spPr>
        <p:txBody>
          <a:bodyPr/>
          <a:lstStyle>
            <a:lvl1pPr algn="ctr">
              <a:defRPr sz="6000" b="1" baseline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2400" y="274638"/>
            <a:ext cx="635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27651" y="1600201"/>
            <a:ext cx="625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2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0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oodafactoflife.org.uk/whole-school/careers-in-food/" TargetMode="Externa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s://ahdb.org.uk/" TargetMode="External"/><Relationship Id="rId7" Type="http://schemas.openxmlformats.org/officeDocument/2006/relationships/hyperlink" Target="https://www.lovepork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implybeefandlamb.co.uk/" TargetMode="External"/><Relationship Id="rId5" Type="http://schemas.openxmlformats.org/officeDocument/2006/relationships/hyperlink" Target="https://www.nhs.uk/live-well/eat-well/meat-nutrition/" TargetMode="External"/><Relationship Id="rId4" Type="http://schemas.openxmlformats.org/officeDocument/2006/relationships/hyperlink" Target="https://ahdb.org.uk/redmeatandhealth" TargetMode="External"/><Relationship Id="rId9" Type="http://schemas.openxmlformats.org/officeDocument/2006/relationships/hyperlink" Target="https://ahdb.org.uk/me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training/2023/virtual-practical-workshop-food-science-and-food-skills-practical-applications/" TargetMode="External"/><Relationship Id="rId3" Type="http://schemas.openxmlformats.org/officeDocument/2006/relationships/hyperlink" Target="https://www.foodafactoflife.org.uk/training/2023/conference-for-food-and-nutrition-teachers-in-england/" TargetMode="External"/><Relationship Id="rId7" Type="http://schemas.openxmlformats.org/officeDocument/2006/relationships/hyperlink" Target="https://www.foodafactoflife.org.uk/training/2023/nutrition-and-gut-health-myths-and-false-promis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training/2023/reformulation-for-health-supporting-the-food-industry-through-education/" TargetMode="External"/><Relationship Id="rId5" Type="http://schemas.openxmlformats.org/officeDocument/2006/relationships/hyperlink" Target="https://www.foodafactoflife.org.uk/training/2023/using-nutritional-analysis-in-a-meaningful-way/" TargetMode="External"/><Relationship Id="rId10" Type="http://schemas.openxmlformats.org/officeDocument/2006/relationships/hyperlink" Target="https://www.foodafactoflife.org.uk/training/" TargetMode="External"/><Relationship Id="rId4" Type="http://schemas.openxmlformats.org/officeDocument/2006/relationships/hyperlink" Target="https://www.foodafactoflife.org.uk/training/2022/food-styling-and-presentation-to-elevate-everyday-dishes/" TargetMode="External"/><Relationship Id="rId9" Type="http://schemas.openxmlformats.org/officeDocument/2006/relationships/hyperlink" Target="https://www.foodafactoflife.org.uk/professional-developmen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0ZZUkanWEu0vLq3o74TJF5DREgstTNLv_GYcIG50ghUMzZYREIxNkU0MTI2MlJMUzBRU1IzQ1BLTSQlQCN0PWc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11-14-years/cooking/gourmet-burger-builder/" TargetMode="External"/><Relationship Id="rId3" Type="http://schemas.openxmlformats.org/officeDocument/2006/relationships/hyperlink" Target="https://www.foodafactoflife.org.uk/recipes/" TargetMode="External"/><Relationship Id="rId7" Type="http://schemas.openxmlformats.org/officeDocument/2006/relationships/hyperlink" Target="https://www.foodafactoflife.org.uk/14-16-years/food-commodities/meat/red-meat-skills-videos/" TargetMode="Externa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14-16-years/food-commodities/meat/meaty-eats-videos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foodafactoflife.org.uk/remote-learning/activities-and-ideas/videos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foodafactoflife.org.uk/7-11-years/cooking/videos/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mplybeefandlamb.co.uk/media/2194/ultimate-diy-lamb-koftas.jpg?width=550&amp;height=570&amp;mode=crop" TargetMode="External"/><Relationship Id="rId13" Type="http://schemas.openxmlformats.org/officeDocument/2006/relationships/image" Target="../media/image24.jpeg"/><Relationship Id="rId18" Type="http://schemas.openxmlformats.org/officeDocument/2006/relationships/image" Target="../media/image26.jpeg"/><Relationship Id="rId3" Type="http://schemas.openxmlformats.org/officeDocument/2006/relationships/hyperlink" Target="https://www.simplybeefandlamb.co.uk/recipes/steak-fajitas/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3.jpeg"/><Relationship Id="rId17" Type="http://schemas.openxmlformats.org/officeDocument/2006/relationships/hyperlink" Target="https://www.foodafactoflife.org.uk/recipes/cook-club/white-sauce/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lovepork.co.uk/recipes/pork-meatballs-with-a-cheesy-crumb-toppin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hyperlink" Target="https://www.simplybeefandlamb.co.uk/recipes/sausage-and-kidney-casserole/" TargetMode="External"/><Relationship Id="rId5" Type="http://schemas.openxmlformats.org/officeDocument/2006/relationships/hyperlink" Target="https://www.simplybeefandlamb.co.uk/recipes/beef-fajitas-with-sweetcorn-salsa/" TargetMode="External"/><Relationship Id="rId15" Type="http://schemas.openxmlformats.org/officeDocument/2006/relationships/image" Target="../media/image25.jpeg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s://eur02.safelinks.protection.outlook.com/?url=https%3A%2F%2Fwww.simplybeefandlamb.co.uk%2Frecipes%2Fspiced-lamb-quesadillas%2F&amp;data=05%7C01%7CMartin.Eccles%40ahdb.org.uk%7C361bb1744d2a4fc02b1108dac70f3ef3%7Ca12ce54b3d3d434695efff13ca5dd47d%7C1%7C0%7C638041165540228498%7CUnknown%7CTWFpbGZsb3d8eyJWIjoiMC4wLjAwMDAiLCJQIjoiV2luMzIiLCJBTiI6Ik1haWwiLCJXVCI6Mn0%3D%7C3000%7C%7C%7C&amp;sdata=nsxhxp9HFuuVFgxwNEvC8fBCp9pHXAQkGwQSK%2Bijs1w%3D&amp;reserved=0" TargetMode="External"/><Relationship Id="rId14" Type="http://schemas.openxmlformats.org/officeDocument/2006/relationships/hyperlink" Target="https://www.foodafactoflife.org.uk/recipes/meat/new-meat-recipes/crumbed-pork-liver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recipes/meat/new-meat-recipes/lamb-shanks-with-plums-and-red-wine/" TargetMode="External"/><Relationship Id="rId13" Type="http://schemas.openxmlformats.org/officeDocument/2006/relationships/hyperlink" Target="https://www.foodafactoflife.org.uk/recipes/meat/50-min-lessons/lamb-cupcakes/" TargetMode="External"/><Relationship Id="rId18" Type="http://schemas.openxmlformats.org/officeDocument/2006/relationships/hyperlink" Target="https://www.foodafactoflife.org.uk/recipes/meat/50-min-lessons/pork-and-beans/" TargetMode="External"/><Relationship Id="rId26" Type="http://schemas.openxmlformats.org/officeDocument/2006/relationships/hyperlink" Target="https://www.foodafactoflife.org.uk/recipes/meat/new-meat-recipes/crumbed-pork-liver/" TargetMode="External"/><Relationship Id="rId3" Type="http://schemas.openxmlformats.org/officeDocument/2006/relationships/hyperlink" Target="https://www.foodafactoflife.org.uk/recipes/meat/new-meat-recipes/latino-beef/" TargetMode="External"/><Relationship Id="rId21" Type="http://schemas.openxmlformats.org/officeDocument/2006/relationships/hyperlink" Target="https://www.foodafactoflife.org.uk/recipes/meat/new-meat-recipes/pan-fried-liver-with-onion-and-bacon/" TargetMode="External"/><Relationship Id="rId7" Type="http://schemas.openxmlformats.org/officeDocument/2006/relationships/hyperlink" Target="https://www.foodafactoflife.org.uk/recipes/meat/new-meat-recipes/spiced-beef-tartlets-with-chorizo/" TargetMode="External"/><Relationship Id="rId12" Type="http://schemas.openxmlformats.org/officeDocument/2006/relationships/hyperlink" Target="https://www.foodafactoflife.org.uk/recipes/meat/new-meat-recipes/bubble-and-squeak-lamb-brunch/" TargetMode="External"/><Relationship Id="rId17" Type="http://schemas.openxmlformats.org/officeDocument/2006/relationships/hyperlink" Target="https://www.foodafactoflife.org.uk/recipes/meat/new-meat-recipes/pork-lime-and-mint-stuffed-pepper-tabbouleh/" TargetMode="External"/><Relationship Id="rId25" Type="http://schemas.openxmlformats.org/officeDocument/2006/relationships/hyperlink" Target="https://www.foodafactoflife.org.uk/recipes/meat/new-meat-recipes/pressed-ox-tongue-salad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foodafactoflife.org.uk/recipes/meat/new-meat-recipes/pork-fillet-stuffed-with-black-pudding-apple-and-sage/" TargetMode="External"/><Relationship Id="rId20" Type="http://schemas.openxmlformats.org/officeDocument/2006/relationships/hyperlink" Target="https://www.foodafactoflife.org.uk/recipes/meat/new-meat-recipes/thai-pork-bit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recipes/meat/new-meat-recipes/individual-steak-kidney-pies/" TargetMode="External"/><Relationship Id="rId11" Type="http://schemas.openxmlformats.org/officeDocument/2006/relationships/hyperlink" Target="https://www.foodafactoflife.org.uk/recipes/meat/new-meat-recipes/moussaka-stuffed-aubergine-topped-with-cheesy-souffle-sauce/" TargetMode="External"/><Relationship Id="rId24" Type="http://schemas.openxmlformats.org/officeDocument/2006/relationships/hyperlink" Target="https://www.foodafactoflife.org.uk/recipes/meat/new-meat-recipes/stuffed-braised-lambs-heart/" TargetMode="External"/><Relationship Id="rId5" Type="http://schemas.openxmlformats.org/officeDocument/2006/relationships/hyperlink" Target="https://www.foodafactoflife.org.uk/recipes/meat/new-meat-recipes/piri-piri-burgers-with-mediterranean-vegetables/" TargetMode="External"/><Relationship Id="rId15" Type="http://schemas.openxmlformats.org/officeDocument/2006/relationships/hyperlink" Target="https://www.foodafactoflife.org.uk/recipes/meat/new-meat-recipes/pork-and-beetroot-tarts-with-blue-cheese/" TargetMode="External"/><Relationship Id="rId23" Type="http://schemas.openxmlformats.org/officeDocument/2006/relationships/hyperlink" Target="https://www.foodafactoflife.org.uk/recipes/meat/new-meat-recipes/braised-oxtail-with-star-anise/" TargetMode="External"/><Relationship Id="rId10" Type="http://schemas.openxmlformats.org/officeDocument/2006/relationships/hyperlink" Target="https://www.foodafactoflife.org.uk/recipes/meat/new-meat-recipes/meatball-aloo-ghobi/" TargetMode="External"/><Relationship Id="rId19" Type="http://schemas.openxmlformats.org/officeDocument/2006/relationships/hyperlink" Target="https://www.foodafactoflife.org.uk/recipes/meat/meaty-eats/pork-jambalaya/" TargetMode="External"/><Relationship Id="rId4" Type="http://schemas.openxmlformats.org/officeDocument/2006/relationships/hyperlink" Target="https://www.foodafactoflife.org.uk/recipes/meat/meaty-eats/beef-and-mozzarella-meatballs/" TargetMode="External"/><Relationship Id="rId9" Type="http://schemas.openxmlformats.org/officeDocument/2006/relationships/hyperlink" Target="https://www.foodafactoflife.org.uk/recipes/meat/new-meat-recipes/lamb-rissoles-with-spicy-tomato-dip/" TargetMode="External"/><Relationship Id="rId14" Type="http://schemas.openxmlformats.org/officeDocument/2006/relationships/hyperlink" Target="https://www.foodafactoflife.org.uk/recipes/meat/new-meat-recipes/pork-chops-with-sage-garlic-and-lemon/" TargetMode="External"/><Relationship Id="rId22" Type="http://schemas.openxmlformats.org/officeDocument/2006/relationships/hyperlink" Target="https://www.foodafactoflife.org.uk/recipes/meat/new-meat-recipes/devilled-lambs-kidneys-on-toas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s://www.foodafactoflife.org.uk/professional-development/teaching-and-learning/planning-and-teaching/the-future-of-food-education/global-cuisine-recipes/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hyperlink" Target="https://www.foodafactoflife.org.uk/professional-development/teaching-and-learning/planning-and-teaching/the-future-of-food-education/future-of-food-education-teacher-training-resources/" TargetMode="External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11-14-years/food-commodities/meat/" TargetMode="External"/><Relationship Id="rId13" Type="http://schemas.openxmlformats.org/officeDocument/2006/relationships/image" Target="../media/image36.jpeg"/><Relationship Id="rId3" Type="http://schemas.openxmlformats.org/officeDocument/2006/relationships/hyperlink" Target="https://www.foodafactoflife.org.uk/media/2016/change-for-health-ws-1114c3.docx" TargetMode="External"/><Relationship Id="rId7" Type="http://schemas.openxmlformats.org/officeDocument/2006/relationships/hyperlink" Target="https://www.foodafactoflife.org.uk/7-11-years/food-commodities/meat/" TargetMode="Externa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5-7-years/food-commodities/meat/" TargetMode="External"/><Relationship Id="rId11" Type="http://schemas.openxmlformats.org/officeDocument/2006/relationships/image" Target="../media/image34.jpeg"/><Relationship Id="rId5" Type="http://schemas.openxmlformats.org/officeDocument/2006/relationships/hyperlink" Target="https://www.foodafactoflife.org.uk/11-14-years/cooking/cooking-for-health/#Mod" TargetMode="External"/><Relationship Id="rId10" Type="http://schemas.openxmlformats.org/officeDocument/2006/relationships/image" Target="../media/image33.jpeg"/><Relationship Id="rId4" Type="http://schemas.openxmlformats.org/officeDocument/2006/relationships/hyperlink" Target="https://www.foodafactoflife.org.uk/media/2006/modifying-recipes-bolognaise-ws-1114c3.docx" TargetMode="External"/><Relationship Id="rId9" Type="http://schemas.openxmlformats.org/officeDocument/2006/relationships/hyperlink" Target="https://www.foodafactoflife.org.uk/14-16-years/food-commodities/meat/" TargetMode="External"/><Relationship Id="rId14" Type="http://schemas.openxmlformats.org/officeDocument/2006/relationships/hyperlink" Target="https://www.foodafactoflife.org.uk/11-14-years/food-commodities-11-14-years/meat-11-14-years/meat-posters-11-14-year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14-16-years/knowledge-organisers/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s://www.foodafactoflife.org.uk/11-14-years/knowledge-organise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7-11-years/knowledge-organisers/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s://www.foodafactoflife.org.uk/5-7-years/knowledge-organisers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082590"/>
            <a:ext cx="1011026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New ways with red meat butchery masterclass</a:t>
            </a:r>
            <a:endParaRPr lang="en-GB" sz="3200" b="0" dirty="0"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452" y="534817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23/11/22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Careers in ‘food’</a:t>
            </a:r>
            <a:endParaRPr lang="en-GB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1022971" y="2283798"/>
            <a:ext cx="47723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downloadable poster and inspiring case studies about careers within ‘food’, covering those that 'feed the nation' and 'inform the nation'.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661" y="1923798"/>
            <a:ext cx="3077346" cy="446367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028" y="2578483"/>
            <a:ext cx="2147284" cy="311579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11189" y="5981071"/>
            <a:ext cx="2316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Careers in ‘food’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9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848" y="1511405"/>
            <a:ext cx="9720000" cy="720000"/>
          </a:xfrm>
        </p:spPr>
        <p:txBody>
          <a:bodyPr/>
          <a:lstStyle/>
          <a:p>
            <a:r>
              <a:rPr lang="en-US" sz="3400" dirty="0"/>
              <a:t>Other sources of information and support</a:t>
            </a:r>
            <a:endParaRPr lang="en-GB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1242112" y="2231405"/>
            <a:ext cx="836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Agriculture and Horticulture Development Board (AHDB)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AHDB: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Red meat and health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NHS: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Red meat in your diet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https://www.simplybeefandlamb.co.uk/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https://www.lovepork.co.uk/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FA692-9C7A-3149-A974-FDC4CCC0328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661" y="4280579"/>
            <a:ext cx="3891875" cy="2132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54067-4DC3-3159-3FCE-228773457663}"/>
              </a:ext>
            </a:extLst>
          </p:cNvPr>
          <p:cNvSpPr txBox="1"/>
          <p:nvPr/>
        </p:nvSpPr>
        <p:spPr>
          <a:xfrm>
            <a:off x="1242112" y="4351788"/>
            <a:ext cx="6275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AHDB’s Meat Education Programme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Designed for butchers, chefs and anybody in between, our practical butchery and theory training modules cover beef, lamb and pork cuts, cooking with red meat and customer service.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 assessments and certifications are available for the theory modules and are completely free of charge.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10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436163"/>
            <a:ext cx="9720000" cy="720000"/>
          </a:xfrm>
        </p:spPr>
        <p:txBody>
          <a:bodyPr/>
          <a:lstStyle/>
          <a:p>
            <a:r>
              <a:rPr lang="en-US" sz="3400" dirty="0"/>
              <a:t>More training 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618" y="2193796"/>
            <a:ext cx="7332281" cy="4385679"/>
          </a:xfrm>
        </p:spPr>
        <p:txBody>
          <a:bodyPr/>
          <a:lstStyle/>
          <a:p>
            <a:pPr marL="556895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cs typeface="Arial"/>
              </a:rPr>
              <a:t>Regional conferences</a:t>
            </a:r>
          </a:p>
          <a:p>
            <a:pPr marL="685482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Scotland – Saturday 21</a:t>
            </a:r>
            <a:r>
              <a:rPr lang="en-US" sz="2000" baseline="30000" dirty="0">
                <a:latin typeface="Arial"/>
                <a:cs typeface="Arial"/>
              </a:rPr>
              <a:t>st</a:t>
            </a:r>
            <a:r>
              <a:rPr lang="en-US" sz="2000" dirty="0">
                <a:latin typeface="Arial"/>
                <a:cs typeface="Arial"/>
              </a:rPr>
              <a:t> January 2023 (fully booked)</a:t>
            </a:r>
          </a:p>
          <a:p>
            <a:pPr marL="685482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England – </a:t>
            </a:r>
            <a:r>
              <a:rPr lang="en-US" sz="2000" dirty="0">
                <a:latin typeface="Arial"/>
                <a:cs typeface="Arial"/>
                <a:hlinkClick r:id="rId3"/>
              </a:rPr>
              <a:t>Saturday 28</a:t>
            </a:r>
            <a:r>
              <a:rPr lang="en-US" sz="2000" baseline="30000" dirty="0">
                <a:latin typeface="Arial"/>
                <a:cs typeface="Arial"/>
                <a:hlinkClick r:id="rId3"/>
              </a:rPr>
              <a:t>th</a:t>
            </a:r>
            <a:r>
              <a:rPr lang="en-US" sz="2000" dirty="0">
                <a:latin typeface="Arial"/>
                <a:cs typeface="Arial"/>
                <a:hlinkClick r:id="rId3"/>
              </a:rPr>
              <a:t> January 2023</a:t>
            </a:r>
            <a:endParaRPr lang="en-US" sz="2000" dirty="0">
              <a:latin typeface="Arial"/>
              <a:cs typeface="Arial"/>
            </a:endParaRPr>
          </a:p>
          <a:p>
            <a:pPr marL="685482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Northern Ireland – Saturday 11</a:t>
            </a:r>
            <a:r>
              <a:rPr lang="en-US" sz="2000" baseline="30000" dirty="0">
                <a:latin typeface="Arial"/>
                <a:cs typeface="Arial"/>
              </a:rPr>
              <a:t>th</a:t>
            </a:r>
            <a:r>
              <a:rPr lang="en-US" sz="2000" dirty="0">
                <a:latin typeface="Arial"/>
                <a:cs typeface="Arial"/>
              </a:rPr>
              <a:t> February 2023 TBC</a:t>
            </a:r>
          </a:p>
          <a:p>
            <a:pPr marL="685482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Wales – Saturday 11</a:t>
            </a:r>
            <a:r>
              <a:rPr lang="en-US" sz="2000" baseline="30000" dirty="0">
                <a:latin typeface="Arial"/>
                <a:cs typeface="Arial"/>
              </a:rPr>
              <a:t>th</a:t>
            </a:r>
            <a:r>
              <a:rPr lang="en-US" sz="2000" dirty="0">
                <a:latin typeface="Arial"/>
                <a:cs typeface="Arial"/>
              </a:rPr>
              <a:t> March 2023</a:t>
            </a:r>
          </a:p>
          <a:p>
            <a:pPr marL="556895" indent="-342900"/>
            <a:r>
              <a:rPr lang="en-US" sz="2000" b="1" dirty="0">
                <a:latin typeface="Arial"/>
                <a:cs typeface="Arial"/>
              </a:rPr>
              <a:t>Webinars </a:t>
            </a:r>
          </a:p>
          <a:p>
            <a:pPr marL="685482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Food styling everyday dishes – </a:t>
            </a:r>
            <a:r>
              <a:rPr lang="en-US" sz="2000" dirty="0">
                <a:latin typeface="Arial"/>
                <a:cs typeface="Arial"/>
                <a:hlinkClick r:id="rId4"/>
              </a:rPr>
              <a:t>7</a:t>
            </a:r>
            <a:r>
              <a:rPr lang="en-US" sz="2000" baseline="30000" dirty="0">
                <a:latin typeface="Arial"/>
                <a:cs typeface="Arial"/>
                <a:hlinkClick r:id="rId4"/>
              </a:rPr>
              <a:t>th</a:t>
            </a:r>
            <a:r>
              <a:rPr lang="en-US" sz="2000" dirty="0">
                <a:latin typeface="Arial"/>
                <a:cs typeface="Arial"/>
                <a:hlinkClick r:id="rId4"/>
              </a:rPr>
              <a:t> December 2022</a:t>
            </a:r>
            <a:endParaRPr lang="en-US" sz="2000" dirty="0">
              <a:latin typeface="Arial"/>
              <a:cs typeface="Arial"/>
            </a:endParaRPr>
          </a:p>
          <a:p>
            <a:pPr marL="685482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Using nutritional analysis in meaningful ways – </a:t>
            </a:r>
            <a:r>
              <a:rPr lang="en-US" sz="2000" dirty="0">
                <a:latin typeface="Arial"/>
                <a:cs typeface="Arial"/>
                <a:hlinkClick r:id="rId5"/>
              </a:rPr>
              <a:t>26</a:t>
            </a:r>
            <a:r>
              <a:rPr lang="en-US" sz="2000" baseline="30000" dirty="0">
                <a:latin typeface="Arial"/>
                <a:cs typeface="Arial"/>
                <a:hlinkClick r:id="rId5"/>
              </a:rPr>
              <a:t>th</a:t>
            </a:r>
            <a:r>
              <a:rPr lang="en-US" sz="2000" dirty="0">
                <a:latin typeface="Arial"/>
                <a:cs typeface="Arial"/>
                <a:hlinkClick r:id="rId5"/>
              </a:rPr>
              <a:t> January 2023</a:t>
            </a:r>
            <a:endParaRPr lang="en-US" sz="2000" dirty="0">
              <a:latin typeface="Arial"/>
              <a:cs typeface="Arial"/>
            </a:endParaRPr>
          </a:p>
          <a:p>
            <a:pPr marL="685482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Reformulation for health – </a:t>
            </a:r>
            <a:r>
              <a:rPr lang="en-US" sz="2000" dirty="0">
                <a:latin typeface="Arial"/>
                <a:cs typeface="Arial"/>
                <a:hlinkClick r:id="rId6"/>
              </a:rPr>
              <a:t>1</a:t>
            </a:r>
            <a:r>
              <a:rPr lang="en-US" sz="2000" baseline="30000" dirty="0">
                <a:latin typeface="Arial"/>
                <a:cs typeface="Arial"/>
                <a:hlinkClick r:id="rId6"/>
              </a:rPr>
              <a:t>st</a:t>
            </a:r>
            <a:r>
              <a:rPr lang="en-US" sz="2000" dirty="0">
                <a:latin typeface="Arial"/>
                <a:cs typeface="Arial"/>
                <a:hlinkClick r:id="rId6"/>
              </a:rPr>
              <a:t> February 2023</a:t>
            </a:r>
            <a:endParaRPr lang="en-US" sz="2000" dirty="0">
              <a:latin typeface="Arial"/>
              <a:cs typeface="Arial"/>
            </a:endParaRPr>
          </a:p>
          <a:p>
            <a:pPr marL="685482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Nutrition and gut health – </a:t>
            </a:r>
            <a:r>
              <a:rPr lang="en-US" sz="2000" dirty="0">
                <a:latin typeface="Arial"/>
                <a:cs typeface="Arial"/>
                <a:hlinkClick r:id="rId7"/>
              </a:rPr>
              <a:t>22</a:t>
            </a:r>
            <a:r>
              <a:rPr lang="en-US" sz="2000" baseline="30000" dirty="0">
                <a:latin typeface="Arial"/>
                <a:cs typeface="Arial"/>
                <a:hlinkClick r:id="rId7"/>
              </a:rPr>
              <a:t>nd</a:t>
            </a:r>
            <a:r>
              <a:rPr lang="en-US" sz="2000" dirty="0">
                <a:latin typeface="Arial"/>
                <a:cs typeface="Arial"/>
                <a:hlinkClick r:id="rId7"/>
              </a:rPr>
              <a:t> March 2023</a:t>
            </a:r>
            <a:endParaRPr lang="en-US" sz="2000" dirty="0">
              <a:latin typeface="Arial"/>
              <a:cs typeface="Arial"/>
            </a:endParaRPr>
          </a:p>
          <a:p>
            <a:pPr marL="556895" indent="-342900"/>
            <a:r>
              <a:rPr lang="en-US" sz="2000" b="1" dirty="0">
                <a:latin typeface="Arial" pitchFamily="34"/>
                <a:cs typeface="Arial" pitchFamily="34"/>
              </a:rPr>
              <a:t>Virtual  practical workshops</a:t>
            </a:r>
          </a:p>
          <a:p>
            <a:pPr marL="556895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itchFamily="34"/>
                <a:cs typeface="Arial" pitchFamily="34"/>
              </a:rPr>
              <a:t>Food science and food skills </a:t>
            </a:r>
            <a:r>
              <a:rPr lang="en-US" sz="2000" dirty="0">
                <a:latin typeface="Arial"/>
                <a:cs typeface="Arial"/>
              </a:rPr>
              <a:t>– </a:t>
            </a:r>
            <a:r>
              <a:rPr lang="en-US" sz="2000" dirty="0">
                <a:latin typeface="Arial" pitchFamily="34"/>
                <a:cs typeface="Arial" pitchFamily="34"/>
                <a:hlinkClick r:id="rId8"/>
              </a:rPr>
              <a:t>4</a:t>
            </a:r>
            <a:r>
              <a:rPr lang="en-US" sz="2000" baseline="30000" dirty="0">
                <a:latin typeface="Arial" pitchFamily="34"/>
                <a:cs typeface="Arial" pitchFamily="34"/>
                <a:hlinkClick r:id="rId8"/>
              </a:rPr>
              <a:t>th</a:t>
            </a:r>
            <a:r>
              <a:rPr lang="en-US" sz="2000" dirty="0">
                <a:latin typeface="Arial" pitchFamily="34"/>
                <a:cs typeface="Arial" pitchFamily="34"/>
                <a:hlinkClick r:id="rId8"/>
              </a:rPr>
              <a:t> February 2023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559210" y="3606338"/>
            <a:ext cx="3285460" cy="1754326"/>
          </a:xfrm>
          <a:prstGeom prst="rect">
            <a:avLst/>
          </a:prstGeom>
          <a:noFill/>
          <a:ln w="25400">
            <a:solidFill>
              <a:srgbClr val="F33DA5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More PPD information, support and newsletter sign-up: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https://www.foodafactoflife.org.uk/professional-development/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9210" y="1907112"/>
            <a:ext cx="3285460" cy="1477328"/>
          </a:xfrm>
          <a:prstGeom prst="rect">
            <a:avLst/>
          </a:prstGeom>
          <a:noFill/>
          <a:ln w="25400">
            <a:solidFill>
              <a:srgbClr val="F33DA5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find out more and to book, go to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https://www.foodafactoflife.org.uk/training/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4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96" y="1550639"/>
            <a:ext cx="9720000" cy="720000"/>
          </a:xfrm>
        </p:spPr>
        <p:txBody>
          <a:bodyPr/>
          <a:lstStyle/>
          <a:p>
            <a:r>
              <a:rPr lang="en-US" sz="3400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4059" y="2270639"/>
            <a:ext cx="7814706" cy="2700000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>
                <a:latin typeface="Arial" pitchFamily="34"/>
                <a:cs typeface="Arial" pitchFamily="34"/>
              </a:rPr>
              <a:t>Please complete the webinar evaluation. You should be automatically redirected to the evaluation when the webinar finishes.</a:t>
            </a:r>
          </a:p>
          <a:p>
            <a:pPr marL="0" lvl="0" indent="0">
              <a:buNone/>
            </a:pPr>
            <a:endParaRPr lang="en-US" sz="2000" dirty="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US" sz="2000" dirty="0">
                <a:latin typeface="Arial" pitchFamily="34"/>
                <a:cs typeface="Arial" pitchFamily="34"/>
                <a:hlinkClick r:id="rId3"/>
              </a:rPr>
              <a:t>New ways with red meat butchery masterclass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endParaRPr lang="en-GB" sz="2000" dirty="0"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GB" sz="2000" dirty="0">
                <a:latin typeface="Arial" pitchFamily="34"/>
                <a:cs typeface="Arial" pitchFamily="34"/>
              </a:rPr>
              <a:t>You will receive a link to the certificate once you have completed the evaluation. Please download the certificate, add your name and print it out for your records.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F60CE71C-8667-C52D-9D75-56761CA2D6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528" y="1895475"/>
            <a:ext cx="2736069" cy="398462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408495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76779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New ways with red meat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5006" y="1998567"/>
            <a:ext cx="9836470" cy="736634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400" dirty="0">
                <a:latin typeface="Arial"/>
                <a:cs typeface="Arial"/>
              </a:rPr>
              <a:t>New ways with red meat butchery masterclass</a:t>
            </a:r>
            <a:endParaRPr lang="en-GB" sz="3400" b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752" y="3257076"/>
            <a:ext cx="4487133" cy="222129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Welcome!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872" y="3257076"/>
            <a:ext cx="2571750" cy="2895600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258223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116D-32C6-1282-2C99-5461B8519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Covered in today’s masterclass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EB2B6-22AA-0B07-BB6A-82B1712F2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Food skills for the preparation and cooking of red meat.</a:t>
            </a:r>
          </a:p>
          <a:p>
            <a:r>
              <a:rPr lang="en-GB" sz="2000" dirty="0"/>
              <a:t>The versatility of red meat in cooking different dishes.</a:t>
            </a:r>
          </a:p>
          <a:p>
            <a:r>
              <a:rPr lang="en-GB" sz="2000" dirty="0"/>
              <a:t>Meat types and cuts, especially for use in the classroom.</a:t>
            </a:r>
          </a:p>
          <a:p>
            <a:r>
              <a:rPr lang="en-GB" sz="2000" dirty="0"/>
              <a:t>Ways to prepare and use red meat – cuts of beef, lamb, pork and offal, and recipe ideas.</a:t>
            </a:r>
          </a:p>
          <a:p>
            <a:r>
              <a:rPr lang="en-GB" sz="2000" dirty="0"/>
              <a:t>Links to </a:t>
            </a:r>
            <a:r>
              <a:rPr lang="en-GB" sz="2000" i="1" dirty="0"/>
              <a:t>Food – a fact of life </a:t>
            </a:r>
            <a:r>
              <a:rPr lang="en-GB" sz="2000" dirty="0"/>
              <a:t>resources.</a:t>
            </a:r>
          </a:p>
          <a:p>
            <a:r>
              <a:rPr lang="en-GB" sz="2000" dirty="0"/>
              <a:t>Sources of support and information.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6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i="1" dirty="0"/>
              <a:t>Food – a fact of life </a:t>
            </a:r>
            <a:r>
              <a:rPr lang="en-US" sz="3400" dirty="0"/>
              <a:t>resources</a:t>
            </a:r>
            <a:endParaRPr lang="en-GB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1015269" y="2397528"/>
            <a:ext cx="5212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Recipes, videos and activities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886" y="2797638"/>
            <a:ext cx="5457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Over 300 tried and tested recipes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Recipe videos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Licence to Cook recipe videos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Cooking session videos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Meaty eats videos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Red meat skills videos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Gourmet Burger Builder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665" y="1629057"/>
            <a:ext cx="2518845" cy="3665145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557" y="2093635"/>
            <a:ext cx="2338530" cy="3384173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22" y="3383950"/>
            <a:ext cx="3329559" cy="2374830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CB6714-4970-E9C1-F449-01F2227DF95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407" y="5352183"/>
            <a:ext cx="3184666" cy="13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4FA6-95D2-A357-F73D-DF84A5FD3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Beef, lamb, pork and offal recipes using the cuts demonstrated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F265D-F243-32FA-0D62-6B35ED4DC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01" y="4189910"/>
            <a:ext cx="15488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hlinkClick r:id="rId3"/>
              </a:rPr>
              <a:t>Steak fajitas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0CEFC-AF96-C0C7-9C08-E1C9810A15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7" y="2613952"/>
            <a:ext cx="1805674" cy="1376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C6528-4301-BEAC-15E2-0824907C86B2}"/>
              </a:ext>
            </a:extLst>
          </p:cNvPr>
          <p:cNvSpPr txBox="1"/>
          <p:nvPr/>
        </p:nvSpPr>
        <p:spPr>
          <a:xfrm>
            <a:off x="524167" y="5989910"/>
            <a:ext cx="225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Beef fajitas with sweetcorn salsa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CBA3A-DD53-82D1-D192-8CED8F8348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2" y="4562875"/>
            <a:ext cx="1898742" cy="1427035"/>
          </a:xfrm>
          <a:prstGeom prst="rect">
            <a:avLst/>
          </a:prstGeom>
        </p:spPr>
      </p:pic>
      <p:pic>
        <p:nvPicPr>
          <p:cNvPr id="1026" name="Picture 2" descr="Ultimate DIY Lamb Koftas">
            <a:extLst>
              <a:ext uri="{FF2B5EF4-FFF2-40B4-BE49-F238E27FC236}">
                <a16:creationId xmlns:a16="http://schemas.microsoft.com/office/drawing/2014/main" id="{02AD86B7-C021-F6C1-ABC4-7E390FF8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195" y="2613952"/>
            <a:ext cx="1325016" cy="13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268C9B-D72A-7195-53F9-2953EADDB019}"/>
              </a:ext>
            </a:extLst>
          </p:cNvPr>
          <p:cNvSpPr txBox="1"/>
          <p:nvPr/>
        </p:nvSpPr>
        <p:spPr>
          <a:xfrm>
            <a:off x="2981195" y="4033683"/>
            <a:ext cx="179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8"/>
              </a:rPr>
              <a:t>DIY lamb koftas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A6C7B-B3EF-B0DA-AD4D-8E552BB6FE94}"/>
              </a:ext>
            </a:extLst>
          </p:cNvPr>
          <p:cNvSpPr txBox="1"/>
          <p:nvPr/>
        </p:nvSpPr>
        <p:spPr>
          <a:xfrm>
            <a:off x="2778852" y="5989910"/>
            <a:ext cx="2369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Spiced lamb quesadillas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piced Lamb Quesadillas">
            <a:extLst>
              <a:ext uri="{FF2B5EF4-FFF2-40B4-BE49-F238E27FC236}">
                <a16:creationId xmlns:a16="http://schemas.microsoft.com/office/drawing/2014/main" id="{30B4053C-4AD5-5369-B4FC-5075CA46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824" y="4578139"/>
            <a:ext cx="1313387" cy="13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FDA608-8598-AE36-62D4-4423E6E84BA2}"/>
              </a:ext>
            </a:extLst>
          </p:cNvPr>
          <p:cNvSpPr txBox="1"/>
          <p:nvPr/>
        </p:nvSpPr>
        <p:spPr>
          <a:xfrm>
            <a:off x="6984111" y="4103415"/>
            <a:ext cx="255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Sausage and kidney casserole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Sausage and Kidney Casserole">
            <a:extLst>
              <a:ext uri="{FF2B5EF4-FFF2-40B4-BE49-F238E27FC236}">
                <a16:creationId xmlns:a16="http://schemas.microsoft.com/office/drawing/2014/main" id="{4A5AA853-F2AA-6042-BD4B-4137DBA4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499" y="2612852"/>
            <a:ext cx="1325016" cy="13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E90677A-3E99-0080-9B24-B9AE7256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905" y="4741668"/>
            <a:ext cx="2048136" cy="12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13186A-58F5-B898-41FD-B7247721CE1F}"/>
              </a:ext>
            </a:extLst>
          </p:cNvPr>
          <p:cNvSpPr txBox="1"/>
          <p:nvPr/>
        </p:nvSpPr>
        <p:spPr>
          <a:xfrm>
            <a:off x="7043805" y="6143798"/>
            <a:ext cx="225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Crumbed pork liver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bowl of food&#10;&#10;Description automatically generated with low confidence">
            <a:extLst>
              <a:ext uri="{FF2B5EF4-FFF2-40B4-BE49-F238E27FC236}">
                <a16:creationId xmlns:a16="http://schemas.microsoft.com/office/drawing/2014/main" id="{5F8FBB9A-469C-C010-E315-9CAA5F24F4E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320" y="2635734"/>
            <a:ext cx="1430020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29D3B1-AC4B-3AA6-372F-37977CAF5EA5}"/>
              </a:ext>
            </a:extLst>
          </p:cNvPr>
          <p:cNvSpPr txBox="1"/>
          <p:nvPr/>
        </p:nvSpPr>
        <p:spPr>
          <a:xfrm>
            <a:off x="9762595" y="4372981"/>
            <a:ext cx="192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Pork meatballs with a cheesy crumb topping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42A1AA-A44B-63A9-C4D6-9F7275665B17}"/>
              </a:ext>
            </a:extLst>
          </p:cNvPr>
          <p:cNvSpPr txBox="1"/>
          <p:nvPr/>
        </p:nvSpPr>
        <p:spPr>
          <a:xfrm>
            <a:off x="4933293" y="4189928"/>
            <a:ext cx="16095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White sauce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– add sliced mushrooms gently sautéd with garlic and fill a pocket made in a pork loin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95B26D98-7312-38C1-E48C-9A6EB114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923" y="2865186"/>
            <a:ext cx="1917289" cy="11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1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i="1" dirty="0"/>
              <a:t>Food – a fact of life </a:t>
            </a:r>
            <a:r>
              <a:rPr lang="en-US" sz="3400" dirty="0"/>
              <a:t>resources</a:t>
            </a:r>
            <a:endParaRPr lang="en-GB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999300" y="2311470"/>
            <a:ext cx="5212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Recipes – just a taster!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43" y="3008375"/>
            <a:ext cx="2865861" cy="3416320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Latino beef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Beef and mozzarella meatballs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Piri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burgers with Mediterranean vegetables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Individual steak and kidney pies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Spiced beef tartlets with chorizo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22602" y="3008375"/>
            <a:ext cx="2706673" cy="3416320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Lamb shanks with plums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Lamb rissoles with spicy tomato dip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Meatball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aloo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ghobi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Moussaka stuffed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aubergine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with cheesy soufflé sauce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Bubble and squeak lamb brunch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Lamb cupcakes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773" y="3008375"/>
            <a:ext cx="2877756" cy="3416320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Pork chops with sage, garlic and lemon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Pork and beetroot tarts with blue cheese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Stuffed pork fillet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Pork, lime and mint stuffed pepper tabbouleh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Pork and beans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Pork jambalaya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Pork Thai bites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6026" y="3008374"/>
            <a:ext cx="2754054" cy="3416320"/>
          </a:xfrm>
          <a:prstGeom prst="rect">
            <a:avLst/>
          </a:prstGeom>
          <a:noFill/>
          <a:ln w="25400"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Offal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Pan fried liver with onion and bacon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Devilled lamb kidneys on toast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Braised oxtail with star anise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Stuffed braised lamb heart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Pressed ox tongue salad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Crumbed pork liver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252C-3E9F-88A3-BE37-E74979596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i="1" dirty="0"/>
              <a:t>Food – a fact of life </a:t>
            </a:r>
            <a:r>
              <a:rPr lang="en-GB" sz="3400" dirty="0"/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A47E4-4A7B-F231-11A5-BED23137C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88" y="2283798"/>
            <a:ext cx="6943637" cy="252345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New global cuisine </a:t>
            </a:r>
            <a:r>
              <a:rPr lang="en-GB" sz="2000" dirty="0">
                <a:hlinkClick r:id="rId3"/>
              </a:rPr>
              <a:t>recipes</a:t>
            </a:r>
            <a:r>
              <a:rPr lang="en-GB" sz="2000" dirty="0"/>
              <a:t> and </a:t>
            </a:r>
            <a:r>
              <a:rPr lang="en-GB" sz="2000" dirty="0">
                <a:hlinkClick r:id="rId4"/>
              </a:rPr>
              <a:t>supporting resources</a:t>
            </a:r>
            <a:endParaRPr lang="en-GB" sz="2000" dirty="0"/>
          </a:p>
        </p:txBody>
      </p:sp>
      <p:pic>
        <p:nvPicPr>
          <p:cNvPr id="4" name="Picture 3" descr="A picture containing food, plate, dish, meatball&#10;&#10;Description automatically generated">
            <a:extLst>
              <a:ext uri="{FF2B5EF4-FFF2-40B4-BE49-F238E27FC236}">
                <a16:creationId xmlns:a16="http://schemas.microsoft.com/office/drawing/2014/main" id="{D06822F3-D61E-A3A8-0191-D0E421BA7E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750" y="4219220"/>
            <a:ext cx="1530561" cy="204074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5" name="Picture 4" descr="A plate of food&#10;&#10;Description automatically generated">
            <a:extLst>
              <a:ext uri="{FF2B5EF4-FFF2-40B4-BE49-F238E27FC236}">
                <a16:creationId xmlns:a16="http://schemas.microsoft.com/office/drawing/2014/main" id="{467E3A64-1D8A-E427-B5FD-0BC2C545BE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109" y="3815764"/>
            <a:ext cx="1527793" cy="2037059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6" name="Picture 5" descr="A bowl of food&#10;&#10;Description automatically generated">
            <a:extLst>
              <a:ext uri="{FF2B5EF4-FFF2-40B4-BE49-F238E27FC236}">
                <a16:creationId xmlns:a16="http://schemas.microsoft.com/office/drawing/2014/main" id="{C6DEE0AD-485A-9029-7887-EAB539C200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97" y="4219220"/>
            <a:ext cx="1893109" cy="1893109"/>
          </a:xfrm>
          <a:prstGeom prst="rect">
            <a:avLst/>
          </a:prstGeom>
        </p:spPr>
      </p:pic>
      <p:pic>
        <p:nvPicPr>
          <p:cNvPr id="7" name="Picture 6" descr="A close up of some food&#10;&#10;Description automatically generated with low confidence">
            <a:extLst>
              <a:ext uri="{FF2B5EF4-FFF2-40B4-BE49-F238E27FC236}">
                <a16:creationId xmlns:a16="http://schemas.microsoft.com/office/drawing/2014/main" id="{D190CE88-F9C9-F114-3CF9-9557A69A981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620" y="1836472"/>
            <a:ext cx="2048692" cy="222439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65D609-C8AE-E539-2096-F032D907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330" y="2386661"/>
            <a:ext cx="2235697" cy="13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B17D5D-C56E-AAFA-2758-7A0F8A4BE1B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74" y="3556259"/>
            <a:ext cx="4086194" cy="2556070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2" name="Picture 11" descr="A bowl of food&#10;&#10;Description automatically generated">
            <a:extLst>
              <a:ext uri="{FF2B5EF4-FFF2-40B4-BE49-F238E27FC236}">
                <a16:creationId xmlns:a16="http://schemas.microsoft.com/office/drawing/2014/main" id="{E2E98E3A-A80E-74E9-1D07-2111638D4B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325" y="4219220"/>
            <a:ext cx="1893109" cy="189310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A594E59-C1C9-4342-3436-DE0FD372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558" y="2386661"/>
            <a:ext cx="2235697" cy="1362551"/>
          </a:xfrm>
          <a:prstGeom prst="rect">
            <a:avLst/>
          </a:prstGeom>
          <a:noFill/>
          <a:ln w="25400">
            <a:solidFill>
              <a:srgbClr val="F33D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bowl of food&#10;&#10;Description automatically generated">
            <a:extLst>
              <a:ext uri="{FF2B5EF4-FFF2-40B4-BE49-F238E27FC236}">
                <a16:creationId xmlns:a16="http://schemas.microsoft.com/office/drawing/2014/main" id="{C2C41577-692C-14DB-E2A1-4D428CB27E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325" y="4320248"/>
            <a:ext cx="1893109" cy="1893109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197079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Red meat resources</a:t>
            </a:r>
            <a:endParaRPr lang="en-GB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1022971" y="2283798"/>
            <a:ext cx="51126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Activities around red meat – from farm to fork. For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for health – modifying recipes, e.g.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lasagne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bolognaise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Make it with mince challenges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Food commodities 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5-7 Years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7-11 Years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11-14 Years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14 – 16 Years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809" y="1520445"/>
            <a:ext cx="2749436" cy="197154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028" y="2087543"/>
            <a:ext cx="2448681" cy="353183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395" y="3853458"/>
            <a:ext cx="2786263" cy="195681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163" y="3853458"/>
            <a:ext cx="1906363" cy="2686688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205D0-32E5-E629-5E1F-1C2F89FF2C04}"/>
              </a:ext>
            </a:extLst>
          </p:cNvPr>
          <p:cNvSpPr txBox="1"/>
          <p:nvPr/>
        </p:nvSpPr>
        <p:spPr>
          <a:xfrm>
            <a:off x="9206146" y="6002561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Posters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2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Knowledge </a:t>
            </a:r>
            <a:r>
              <a:rPr lang="en-US" sz="3400" dirty="0" err="1"/>
              <a:t>organisers</a:t>
            </a:r>
            <a:endParaRPr lang="en-GB" sz="3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543" y="1717954"/>
            <a:ext cx="4460480" cy="3133184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392" y="2511398"/>
            <a:ext cx="4184529" cy="2972246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69273" y="2283798"/>
            <a:ext cx="544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available 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5-7 Years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7-11 Years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11-14 Years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14-16 Years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D36C6-A7B5-EBD2-7BF8-741DF105A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3285" y="3151351"/>
            <a:ext cx="4398172" cy="308566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665" y="3624190"/>
            <a:ext cx="4292593" cy="285246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74" y="4020855"/>
            <a:ext cx="3723485" cy="2464071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42895081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Education">
      <a:dk1>
        <a:srgbClr val="6C0633"/>
      </a:dk1>
      <a:lt1>
        <a:srgbClr val="FFFFFF"/>
      </a:lt1>
      <a:dk2>
        <a:srgbClr val="EE1F60"/>
      </a:dk2>
      <a:lt2>
        <a:srgbClr val="FFFFFF"/>
      </a:lt2>
      <a:accent1>
        <a:srgbClr val="F6A6B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058"/>
      </a:hlink>
      <a:folHlink>
        <a:srgbClr val="005058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271 BNF Powerpoint Template Widescreen(2020).pptx" id="{14EA5729-8DAA-4435-95FD-0D4DA85031E1}" vid="{FDC177D3-F5DB-4062-BBD5-FB0DFB7608FD}"/>
    </a:ext>
  </a:extLst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271 BNF Powerpoint Template Widescreen(2020).pptx" id="{14EA5729-8DAA-4435-95FD-0D4DA85031E1}" vid="{BB9592E2-2007-4B41-954D-D7781FD752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53071f4-7f44-43fd-895c-8e7b6a3746b0" xsi:nil="true"/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2AAA67-D1AC-4385-A95F-2BB7EF274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077E6A-F2A9-4102-8884-58F6975EA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5BC0D5-8915-4AD8-A6C0-3960C8FE24FF}">
  <ds:schemaRefs>
    <ds:schemaRef ds:uri="ead97cfe-a968-427f-b02b-893e6ba0355a"/>
    <ds:schemaRef ds:uri="http://schemas.microsoft.com/office/2006/documentManagement/types"/>
    <ds:schemaRef ds:uri="http://purl.org/dc/terms/"/>
    <ds:schemaRef ds:uri="c53071f4-7f44-43fd-895c-8e7b6a3746b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590</TotalTime>
  <Words>755</Words>
  <Application>Microsoft Office PowerPoint</Application>
  <PresentationFormat>Widescreen</PresentationFormat>
  <Paragraphs>125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Courier New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1_Office Theme</vt:lpstr>
      <vt:lpstr>4_Custom Design</vt:lpstr>
      <vt:lpstr>6_Custom Design</vt:lpstr>
      <vt:lpstr>New ways with red meat butchery masterclass</vt:lpstr>
      <vt:lpstr>New ways with red meat butchery masterclass</vt:lpstr>
      <vt:lpstr>Covered in today’s masterclass</vt:lpstr>
      <vt:lpstr>Food – a fact of life resources</vt:lpstr>
      <vt:lpstr>Beef, lamb, pork and offal recipes using the cuts demonstrated</vt:lpstr>
      <vt:lpstr>Food – a fact of life resources</vt:lpstr>
      <vt:lpstr>Food – a fact of life resources</vt:lpstr>
      <vt:lpstr>Red meat resources</vt:lpstr>
      <vt:lpstr>Knowledge organisers</vt:lpstr>
      <vt:lpstr>Careers in ‘food’</vt:lpstr>
      <vt:lpstr>Other sources of information and support</vt:lpstr>
      <vt:lpstr>More training …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254</cp:revision>
  <cp:lastPrinted>2019-09-19T12:37:07Z</cp:lastPrinted>
  <dcterms:created xsi:type="dcterms:W3CDTF">2017-10-26T16:07:58Z</dcterms:created>
  <dcterms:modified xsi:type="dcterms:W3CDTF">2022-11-25T11:14:59Z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