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sldIdLst>
    <p:sldId id="297" r:id="rId5"/>
    <p:sldId id="561" r:id="rId6"/>
    <p:sldId id="556" r:id="rId7"/>
    <p:sldId id="578" r:id="rId8"/>
    <p:sldId id="566" r:id="rId9"/>
    <p:sldId id="569" r:id="rId10"/>
    <p:sldId id="567" r:id="rId11"/>
    <p:sldId id="570" r:id="rId12"/>
    <p:sldId id="571" r:id="rId13"/>
    <p:sldId id="568" r:id="rId14"/>
    <p:sldId id="572" r:id="rId15"/>
    <p:sldId id="573" r:id="rId16"/>
    <p:sldId id="574" r:id="rId17"/>
    <p:sldId id="582" r:id="rId18"/>
    <p:sldId id="576" r:id="rId19"/>
    <p:sldId id="562" r:id="rId20"/>
    <p:sldId id="580" r:id="rId21"/>
    <p:sldId id="563" r:id="rId22"/>
    <p:sldId id="583" r:id="rId23"/>
    <p:sldId id="589" r:id="rId24"/>
    <p:sldId id="590" r:id="rId25"/>
    <p:sldId id="586" r:id="rId26"/>
    <p:sldId id="585" r:id="rId27"/>
    <p:sldId id="587" r:id="rId28"/>
    <p:sldId id="588" r:id="rId29"/>
    <p:sldId id="564" r:id="rId30"/>
    <p:sldId id="581" r:id="rId31"/>
    <p:sldId id="584" r:id="rId32"/>
    <p:sldId id="592" r:id="rId33"/>
    <p:sldId id="565" r:id="rId34"/>
    <p:sldId id="548" r:id="rId35"/>
    <p:sldId id="422" r:id="rId36"/>
    <p:sldId id="415" r:id="rId37"/>
    <p:sldId id="538" r:id="rId38"/>
    <p:sldId id="278" r:id="rId3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B058"/>
    <a:srgbClr val="E9277F"/>
    <a:srgbClr val="F6F6F6"/>
    <a:srgbClr val="F5F5F5"/>
    <a:srgbClr val="FDC92F"/>
    <a:srgbClr val="E538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142A3A-CA0B-4931-9CBD-DEC4E763C6FB}" v="2748" dt="2023-10-17T14:39:30.985"/>
    <p1510:client id="{AE2960CE-1FE5-4CD8-802A-36B74A357A12}" v="113" dt="2023-10-17T14:15:00.733"/>
    <p1510:client id="{D6A49A63-81DD-4453-B4DA-164142F09221}" v="2453" dt="2023-10-17T13:36:57.2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 Meek" userId="f3af35cc-3229-46e1-af36-3525661cfbd3" providerId="ADAL" clId="{D6A49A63-81DD-4453-B4DA-164142F09221}"/>
    <pc:docChg chg="undo custSel addSld delSld modSld sldOrd">
      <pc:chgData name="Frances Meek" userId="f3af35cc-3229-46e1-af36-3525661cfbd3" providerId="ADAL" clId="{D6A49A63-81DD-4453-B4DA-164142F09221}" dt="2023-10-17T13:36:57.299" v="2469" actId="20577"/>
      <pc:docMkLst>
        <pc:docMk/>
      </pc:docMkLst>
      <pc:sldChg chg="del">
        <pc:chgData name="Frances Meek" userId="f3af35cc-3229-46e1-af36-3525661cfbd3" providerId="ADAL" clId="{D6A49A63-81DD-4453-B4DA-164142F09221}" dt="2023-10-17T10:36:25.796" v="16"/>
        <pc:sldMkLst>
          <pc:docMk/>
          <pc:sldMk cId="2101957968" sldId="264"/>
        </pc:sldMkLst>
      </pc:sldChg>
      <pc:sldChg chg="del">
        <pc:chgData name="Frances Meek" userId="f3af35cc-3229-46e1-af36-3525661cfbd3" providerId="ADAL" clId="{D6A49A63-81DD-4453-B4DA-164142F09221}" dt="2023-10-17T10:36:25.796" v="16"/>
        <pc:sldMkLst>
          <pc:docMk/>
          <pc:sldMk cId="2457263268" sldId="265"/>
        </pc:sldMkLst>
      </pc:sldChg>
      <pc:sldChg chg="del">
        <pc:chgData name="Frances Meek" userId="f3af35cc-3229-46e1-af36-3525661cfbd3" providerId="ADAL" clId="{D6A49A63-81DD-4453-B4DA-164142F09221}" dt="2023-10-17T10:36:25.796" v="16"/>
        <pc:sldMkLst>
          <pc:docMk/>
          <pc:sldMk cId="718047988" sldId="266"/>
        </pc:sldMkLst>
      </pc:sldChg>
      <pc:sldChg chg="del">
        <pc:chgData name="Frances Meek" userId="f3af35cc-3229-46e1-af36-3525661cfbd3" providerId="ADAL" clId="{D6A49A63-81DD-4453-B4DA-164142F09221}" dt="2023-10-17T10:36:25.796" v="16"/>
        <pc:sldMkLst>
          <pc:docMk/>
          <pc:sldMk cId="3469253686" sldId="267"/>
        </pc:sldMkLst>
      </pc:sldChg>
      <pc:sldChg chg="del">
        <pc:chgData name="Frances Meek" userId="f3af35cc-3229-46e1-af36-3525661cfbd3" providerId="ADAL" clId="{D6A49A63-81DD-4453-B4DA-164142F09221}" dt="2023-10-17T10:36:25.796" v="16"/>
        <pc:sldMkLst>
          <pc:docMk/>
          <pc:sldMk cId="397363633" sldId="268"/>
        </pc:sldMkLst>
      </pc:sldChg>
      <pc:sldChg chg="modSp del mod">
        <pc:chgData name="Frances Meek" userId="f3af35cc-3229-46e1-af36-3525661cfbd3" providerId="ADAL" clId="{D6A49A63-81DD-4453-B4DA-164142F09221}" dt="2023-10-17T10:36:25.796" v="16"/>
        <pc:sldMkLst>
          <pc:docMk/>
          <pc:sldMk cId="2353377067" sldId="269"/>
        </pc:sldMkLst>
        <pc:spChg chg="mod">
          <ac:chgData name="Frances Meek" userId="f3af35cc-3229-46e1-af36-3525661cfbd3" providerId="ADAL" clId="{D6A49A63-81DD-4453-B4DA-164142F09221}" dt="2023-10-17T10:36:25.796" v="16"/>
          <ac:spMkLst>
            <pc:docMk/>
            <pc:sldMk cId="2353377067" sldId="269"/>
            <ac:spMk id="3" creationId="{00000000-0000-0000-0000-000000000000}"/>
          </ac:spMkLst>
        </pc:spChg>
      </pc:sldChg>
      <pc:sldChg chg="del">
        <pc:chgData name="Frances Meek" userId="f3af35cc-3229-46e1-af36-3525661cfbd3" providerId="ADAL" clId="{D6A49A63-81DD-4453-B4DA-164142F09221}" dt="2023-10-17T10:36:25.796" v="16"/>
        <pc:sldMkLst>
          <pc:docMk/>
          <pc:sldMk cId="970256454" sldId="270"/>
        </pc:sldMkLst>
      </pc:sldChg>
      <pc:sldChg chg="modSp del mod">
        <pc:chgData name="Frances Meek" userId="f3af35cc-3229-46e1-af36-3525661cfbd3" providerId="ADAL" clId="{D6A49A63-81DD-4453-B4DA-164142F09221}" dt="2023-10-17T10:36:25.796" v="16"/>
        <pc:sldMkLst>
          <pc:docMk/>
          <pc:sldMk cId="3052159335" sldId="271"/>
        </pc:sldMkLst>
        <pc:spChg chg="mod">
          <ac:chgData name="Frances Meek" userId="f3af35cc-3229-46e1-af36-3525661cfbd3" providerId="ADAL" clId="{D6A49A63-81DD-4453-B4DA-164142F09221}" dt="2023-10-17T10:36:25.796" v="16"/>
          <ac:spMkLst>
            <pc:docMk/>
            <pc:sldMk cId="3052159335" sldId="271"/>
            <ac:spMk id="3" creationId="{00000000-0000-0000-0000-000000000000}"/>
          </ac:spMkLst>
        </pc:spChg>
      </pc:sldChg>
      <pc:sldChg chg="modSp del mod">
        <pc:chgData name="Frances Meek" userId="f3af35cc-3229-46e1-af36-3525661cfbd3" providerId="ADAL" clId="{D6A49A63-81DD-4453-B4DA-164142F09221}" dt="2023-10-17T10:36:25.796" v="16"/>
        <pc:sldMkLst>
          <pc:docMk/>
          <pc:sldMk cId="3849691986" sldId="272"/>
        </pc:sldMkLst>
        <pc:spChg chg="mod">
          <ac:chgData name="Frances Meek" userId="f3af35cc-3229-46e1-af36-3525661cfbd3" providerId="ADAL" clId="{D6A49A63-81DD-4453-B4DA-164142F09221}" dt="2023-10-17T10:36:25.796" v="16"/>
          <ac:spMkLst>
            <pc:docMk/>
            <pc:sldMk cId="3849691986" sldId="272"/>
            <ac:spMk id="3" creationId="{00000000-0000-0000-0000-000000000000}"/>
          </ac:spMkLst>
        </pc:spChg>
      </pc:sldChg>
      <pc:sldChg chg="modSp del mod">
        <pc:chgData name="Frances Meek" userId="f3af35cc-3229-46e1-af36-3525661cfbd3" providerId="ADAL" clId="{D6A49A63-81DD-4453-B4DA-164142F09221}" dt="2023-10-17T10:36:25.796" v="16"/>
        <pc:sldMkLst>
          <pc:docMk/>
          <pc:sldMk cId="234016933" sldId="273"/>
        </pc:sldMkLst>
        <pc:spChg chg="mod">
          <ac:chgData name="Frances Meek" userId="f3af35cc-3229-46e1-af36-3525661cfbd3" providerId="ADAL" clId="{D6A49A63-81DD-4453-B4DA-164142F09221}" dt="2023-10-17T10:36:25.796" v="16"/>
          <ac:spMkLst>
            <pc:docMk/>
            <pc:sldMk cId="234016933" sldId="273"/>
            <ac:spMk id="3" creationId="{00000000-0000-0000-0000-000000000000}"/>
          </ac:spMkLst>
        </pc:spChg>
      </pc:sldChg>
      <pc:sldChg chg="modSp del mod">
        <pc:chgData name="Frances Meek" userId="f3af35cc-3229-46e1-af36-3525661cfbd3" providerId="ADAL" clId="{D6A49A63-81DD-4453-B4DA-164142F09221}" dt="2023-10-17T10:36:25.796" v="16"/>
        <pc:sldMkLst>
          <pc:docMk/>
          <pc:sldMk cId="1303775215" sldId="274"/>
        </pc:sldMkLst>
        <pc:spChg chg="mod">
          <ac:chgData name="Frances Meek" userId="f3af35cc-3229-46e1-af36-3525661cfbd3" providerId="ADAL" clId="{D6A49A63-81DD-4453-B4DA-164142F09221}" dt="2023-10-17T10:36:25.796" v="16"/>
          <ac:spMkLst>
            <pc:docMk/>
            <pc:sldMk cId="1303775215" sldId="274"/>
            <ac:spMk id="3" creationId="{00000000-0000-0000-0000-000000000000}"/>
          </ac:spMkLst>
        </pc:spChg>
      </pc:sldChg>
      <pc:sldChg chg="del">
        <pc:chgData name="Frances Meek" userId="f3af35cc-3229-46e1-af36-3525661cfbd3" providerId="ADAL" clId="{D6A49A63-81DD-4453-B4DA-164142F09221}" dt="2023-10-17T10:36:25.796" v="16"/>
        <pc:sldMkLst>
          <pc:docMk/>
          <pc:sldMk cId="1782088605" sldId="275"/>
        </pc:sldMkLst>
      </pc:sldChg>
      <pc:sldChg chg="addSp modSp mod">
        <pc:chgData name="Frances Meek" userId="f3af35cc-3229-46e1-af36-3525661cfbd3" providerId="ADAL" clId="{D6A49A63-81DD-4453-B4DA-164142F09221}" dt="2023-10-17T13:36:57.299" v="2469" actId="20577"/>
        <pc:sldMkLst>
          <pc:docMk/>
          <pc:sldMk cId="4160369537" sldId="538"/>
        </pc:sldMkLst>
        <pc:spChg chg="mod">
          <ac:chgData name="Frances Meek" userId="f3af35cc-3229-46e1-af36-3525661cfbd3" providerId="ADAL" clId="{D6A49A63-81DD-4453-B4DA-164142F09221}" dt="2023-10-17T13:33:42.294" v="2408" actId="207"/>
          <ac:spMkLst>
            <pc:docMk/>
            <pc:sldMk cId="4160369537" sldId="538"/>
            <ac:spMk id="4" creationId="{708F4AD0-E676-0E46-B35E-30E46BB1FFEF}"/>
          </ac:spMkLst>
        </pc:spChg>
        <pc:spChg chg="mod">
          <ac:chgData name="Frances Meek" userId="f3af35cc-3229-46e1-af36-3525661cfbd3" providerId="ADAL" clId="{D6A49A63-81DD-4453-B4DA-164142F09221}" dt="2023-10-17T13:32:28.366" v="2383" actId="13926"/>
          <ac:spMkLst>
            <pc:docMk/>
            <pc:sldMk cId="4160369537" sldId="538"/>
            <ac:spMk id="7" creationId="{568FB538-DBCA-68B4-A069-61B14C7D00FE}"/>
          </ac:spMkLst>
        </pc:spChg>
        <pc:spChg chg="mod">
          <ac:chgData name="Frances Meek" userId="f3af35cc-3229-46e1-af36-3525661cfbd3" providerId="ADAL" clId="{D6A49A63-81DD-4453-B4DA-164142F09221}" dt="2023-10-17T13:36:57.299" v="2469" actId="20577"/>
          <ac:spMkLst>
            <pc:docMk/>
            <pc:sldMk cId="4160369537" sldId="538"/>
            <ac:spMk id="11" creationId="{D9E1163D-B7C5-F62F-34CA-043CCD4924B2}"/>
          </ac:spMkLst>
        </pc:spChg>
        <pc:picChg chg="add mod">
          <ac:chgData name="Frances Meek" userId="f3af35cc-3229-46e1-af36-3525661cfbd3" providerId="ADAL" clId="{D6A49A63-81DD-4453-B4DA-164142F09221}" dt="2023-10-17T13:36:27.328" v="2424" actId="692"/>
          <ac:picMkLst>
            <pc:docMk/>
            <pc:sldMk cId="4160369537" sldId="538"/>
            <ac:picMk id="5" creationId="{C3CC91C1-422C-286F-0A98-D0E81D9EE3BA}"/>
          </ac:picMkLst>
        </pc:picChg>
      </pc:sldChg>
      <pc:sldChg chg="del">
        <pc:chgData name="Frances Meek" userId="f3af35cc-3229-46e1-af36-3525661cfbd3" providerId="ADAL" clId="{D6A49A63-81DD-4453-B4DA-164142F09221}" dt="2023-10-17T10:45:33.725" v="218" actId="47"/>
        <pc:sldMkLst>
          <pc:docMk/>
          <pc:sldMk cId="2462950773" sldId="555"/>
        </pc:sldMkLst>
      </pc:sldChg>
      <pc:sldChg chg="addSp modSp mod">
        <pc:chgData name="Frances Meek" userId="f3af35cc-3229-46e1-af36-3525661cfbd3" providerId="ADAL" clId="{D6A49A63-81DD-4453-B4DA-164142F09221}" dt="2023-10-17T10:34:49.098" v="9" actId="14100"/>
        <pc:sldMkLst>
          <pc:docMk/>
          <pc:sldMk cId="3579050267" sldId="556"/>
        </pc:sldMkLst>
        <pc:spChg chg="add mod">
          <ac:chgData name="Frances Meek" userId="f3af35cc-3229-46e1-af36-3525661cfbd3" providerId="ADAL" clId="{D6A49A63-81DD-4453-B4DA-164142F09221}" dt="2023-10-17T10:34:11.130" v="3" actId="1076"/>
          <ac:spMkLst>
            <pc:docMk/>
            <pc:sldMk cId="3579050267" sldId="556"/>
            <ac:spMk id="4" creationId="{972D29C4-CC99-DB40-CDBC-0359E6D8936F}"/>
          </ac:spMkLst>
        </pc:spChg>
        <pc:spChg chg="mod">
          <ac:chgData name="Frances Meek" userId="f3af35cc-3229-46e1-af36-3525661cfbd3" providerId="ADAL" clId="{D6A49A63-81DD-4453-B4DA-164142F09221}" dt="2023-10-17T10:34:05.056" v="1" actId="5793"/>
          <ac:spMkLst>
            <pc:docMk/>
            <pc:sldMk cId="3579050267" sldId="556"/>
            <ac:spMk id="6" creationId="{C900F7E3-F6E5-F90C-57B0-020A2129E42B}"/>
          </ac:spMkLst>
        </pc:spChg>
        <pc:picChg chg="add mod">
          <ac:chgData name="Frances Meek" userId="f3af35cc-3229-46e1-af36-3525661cfbd3" providerId="ADAL" clId="{D6A49A63-81DD-4453-B4DA-164142F09221}" dt="2023-10-17T10:34:49.098" v="9" actId="14100"/>
          <ac:picMkLst>
            <pc:docMk/>
            <pc:sldMk cId="3579050267" sldId="556"/>
            <ac:picMk id="5" creationId="{A32D6F7B-4334-5C7B-25E7-1B3C887669F8}"/>
          </ac:picMkLst>
        </pc:picChg>
      </pc:sldChg>
      <pc:sldChg chg="addSp delSp modSp">
        <pc:chgData name="Frances Meek" userId="f3af35cc-3229-46e1-af36-3525661cfbd3" providerId="ADAL" clId="{D6A49A63-81DD-4453-B4DA-164142F09221}" dt="2023-10-17T11:21:24.298" v="1077"/>
        <pc:sldMkLst>
          <pc:docMk/>
          <pc:sldMk cId="3525807725" sldId="561"/>
        </pc:sldMkLst>
        <pc:spChg chg="del">
          <ac:chgData name="Frances Meek" userId="f3af35cc-3229-46e1-af36-3525661cfbd3" providerId="ADAL" clId="{D6A49A63-81DD-4453-B4DA-164142F09221}" dt="2023-10-17T11:21:24.298" v="1077"/>
          <ac:spMkLst>
            <pc:docMk/>
            <pc:sldMk cId="3525807725" sldId="561"/>
            <ac:spMk id="4" creationId="{C71706D8-E345-7906-9D0E-1FF512E20DA6}"/>
          </ac:spMkLst>
        </pc:spChg>
        <pc:picChg chg="add mod">
          <ac:chgData name="Frances Meek" userId="f3af35cc-3229-46e1-af36-3525661cfbd3" providerId="ADAL" clId="{D6A49A63-81DD-4453-B4DA-164142F09221}" dt="2023-10-17T11:21:24.298" v="1077"/>
          <ac:picMkLst>
            <pc:docMk/>
            <pc:sldMk cId="3525807725" sldId="561"/>
            <ac:picMk id="3" creationId="{C868EE77-79A6-8AA6-5F01-B72BF386A5C4}"/>
          </ac:picMkLst>
        </pc:picChg>
      </pc:sldChg>
      <pc:sldChg chg="addSp delSp modSp mod ord">
        <pc:chgData name="Frances Meek" userId="f3af35cc-3229-46e1-af36-3525661cfbd3" providerId="ADAL" clId="{D6A49A63-81DD-4453-B4DA-164142F09221}" dt="2023-10-17T11:02:33.192" v="466" actId="20577"/>
        <pc:sldMkLst>
          <pc:docMk/>
          <pc:sldMk cId="4194150718" sldId="562"/>
        </pc:sldMkLst>
        <pc:spChg chg="add mod">
          <ac:chgData name="Frances Meek" userId="f3af35cc-3229-46e1-af36-3525661cfbd3" providerId="ADAL" clId="{D6A49A63-81DD-4453-B4DA-164142F09221}" dt="2023-10-17T11:02:12.125" v="435" actId="14100"/>
          <ac:spMkLst>
            <pc:docMk/>
            <pc:sldMk cId="4194150718" sldId="562"/>
            <ac:spMk id="3" creationId="{BF171F24-A4B3-8313-2CCA-89C96598EBA7}"/>
          </ac:spMkLst>
        </pc:spChg>
        <pc:spChg chg="del mod">
          <ac:chgData name="Frances Meek" userId="f3af35cc-3229-46e1-af36-3525661cfbd3" providerId="ADAL" clId="{D6A49A63-81DD-4453-B4DA-164142F09221}" dt="2023-10-17T11:01:20.968" v="422" actId="478"/>
          <ac:spMkLst>
            <pc:docMk/>
            <pc:sldMk cId="4194150718" sldId="562"/>
            <ac:spMk id="4" creationId="{CDEA9A43-1060-645E-2822-35975A06C571}"/>
          </ac:spMkLst>
        </pc:spChg>
        <pc:spChg chg="add del">
          <ac:chgData name="Frances Meek" userId="f3af35cc-3229-46e1-af36-3525661cfbd3" providerId="ADAL" clId="{D6A49A63-81DD-4453-B4DA-164142F09221}" dt="2023-10-17T11:01:48.339" v="427" actId="22"/>
          <ac:spMkLst>
            <pc:docMk/>
            <pc:sldMk cId="4194150718" sldId="562"/>
            <ac:spMk id="6" creationId="{42A000D3-64F5-2E47-88E7-1F73BB6BE2A9}"/>
          </ac:spMkLst>
        </pc:spChg>
        <pc:spChg chg="add mod">
          <ac:chgData name="Frances Meek" userId="f3af35cc-3229-46e1-af36-3525661cfbd3" providerId="ADAL" clId="{D6A49A63-81DD-4453-B4DA-164142F09221}" dt="2023-10-17T11:02:23.114" v="437" actId="1076"/>
          <ac:spMkLst>
            <pc:docMk/>
            <pc:sldMk cId="4194150718" sldId="562"/>
            <ac:spMk id="8" creationId="{4955D948-8810-2EF0-7BA8-DCD302822ABE}"/>
          </ac:spMkLst>
        </pc:spChg>
        <pc:spChg chg="mod">
          <ac:chgData name="Frances Meek" userId="f3af35cc-3229-46e1-af36-3525661cfbd3" providerId="ADAL" clId="{D6A49A63-81DD-4453-B4DA-164142F09221}" dt="2023-10-17T11:02:33.192" v="466" actId="20577"/>
          <ac:spMkLst>
            <pc:docMk/>
            <pc:sldMk cId="4194150718" sldId="562"/>
            <ac:spMk id="9" creationId="{3A7459E7-0E2D-AD1E-D79B-DE4A5F90AA5A}"/>
          </ac:spMkLst>
        </pc:spChg>
      </pc:sldChg>
      <pc:sldChg chg="addSp modSp mod">
        <pc:chgData name="Frances Meek" userId="f3af35cc-3229-46e1-af36-3525661cfbd3" providerId="ADAL" clId="{D6A49A63-81DD-4453-B4DA-164142F09221}" dt="2023-10-17T11:36:28.481" v="1269" actId="255"/>
        <pc:sldMkLst>
          <pc:docMk/>
          <pc:sldMk cId="1431730125" sldId="563"/>
        </pc:sldMkLst>
        <pc:spChg chg="mod">
          <ac:chgData name="Frances Meek" userId="f3af35cc-3229-46e1-af36-3525661cfbd3" providerId="ADAL" clId="{D6A49A63-81DD-4453-B4DA-164142F09221}" dt="2023-10-17T11:36:28.481" v="1269" actId="255"/>
          <ac:spMkLst>
            <pc:docMk/>
            <pc:sldMk cId="1431730125" sldId="563"/>
            <ac:spMk id="4" creationId="{CDEA9A43-1060-645E-2822-35975A06C571}"/>
          </ac:spMkLst>
        </pc:spChg>
        <pc:picChg chg="add mod">
          <ac:chgData name="Frances Meek" userId="f3af35cc-3229-46e1-af36-3525661cfbd3" providerId="ADAL" clId="{D6A49A63-81DD-4453-B4DA-164142F09221}" dt="2023-10-17T11:33:04.686" v="1242" actId="1076"/>
          <ac:picMkLst>
            <pc:docMk/>
            <pc:sldMk cId="1431730125" sldId="563"/>
            <ac:picMk id="2" creationId="{531D49B1-BC9E-8C64-DB59-0B540FB96DD1}"/>
          </ac:picMkLst>
        </pc:picChg>
        <pc:picChg chg="add mod">
          <ac:chgData name="Frances Meek" userId="f3af35cc-3229-46e1-af36-3525661cfbd3" providerId="ADAL" clId="{D6A49A63-81DD-4453-B4DA-164142F09221}" dt="2023-10-17T11:19:52.361" v="1053" actId="692"/>
          <ac:picMkLst>
            <pc:docMk/>
            <pc:sldMk cId="1431730125" sldId="563"/>
            <ac:picMk id="3" creationId="{CA1B6732-1962-0BF0-A417-B17A049D607F}"/>
          </ac:picMkLst>
        </pc:picChg>
        <pc:picChg chg="add mod">
          <ac:chgData name="Frances Meek" userId="f3af35cc-3229-46e1-af36-3525661cfbd3" providerId="ADAL" clId="{D6A49A63-81DD-4453-B4DA-164142F09221}" dt="2023-10-17T11:19:52.361" v="1053" actId="692"/>
          <ac:picMkLst>
            <pc:docMk/>
            <pc:sldMk cId="1431730125" sldId="563"/>
            <ac:picMk id="5" creationId="{1A88AA5B-0088-B700-EB4E-9D325442F53A}"/>
          </ac:picMkLst>
        </pc:picChg>
        <pc:picChg chg="add mod">
          <ac:chgData name="Frances Meek" userId="f3af35cc-3229-46e1-af36-3525661cfbd3" providerId="ADAL" clId="{D6A49A63-81DD-4453-B4DA-164142F09221}" dt="2023-10-17T11:19:56.605" v="1054" actId="1076"/>
          <ac:picMkLst>
            <pc:docMk/>
            <pc:sldMk cId="1431730125" sldId="563"/>
            <ac:picMk id="6" creationId="{F0788702-367A-04BF-BF4E-310101C2FA72}"/>
          </ac:picMkLst>
        </pc:picChg>
      </pc:sldChg>
      <pc:sldChg chg="addSp delSp modSp mod">
        <pc:chgData name="Frances Meek" userId="f3af35cc-3229-46e1-af36-3525661cfbd3" providerId="ADAL" clId="{D6A49A63-81DD-4453-B4DA-164142F09221}" dt="2023-10-17T12:45:36.489" v="2342" actId="20577"/>
        <pc:sldMkLst>
          <pc:docMk/>
          <pc:sldMk cId="2467719820" sldId="565"/>
        </pc:sldMkLst>
        <pc:spChg chg="del">
          <ac:chgData name="Frances Meek" userId="f3af35cc-3229-46e1-af36-3525661cfbd3" providerId="ADAL" clId="{D6A49A63-81DD-4453-B4DA-164142F09221}" dt="2023-10-17T12:23:29.354" v="1641" actId="478"/>
          <ac:spMkLst>
            <pc:docMk/>
            <pc:sldMk cId="2467719820" sldId="565"/>
            <ac:spMk id="4" creationId="{CDEA9A43-1060-645E-2822-35975A06C571}"/>
          </ac:spMkLst>
        </pc:spChg>
        <pc:spChg chg="add mod">
          <ac:chgData name="Frances Meek" userId="f3af35cc-3229-46e1-af36-3525661cfbd3" providerId="ADAL" clId="{D6A49A63-81DD-4453-B4DA-164142F09221}" dt="2023-10-17T12:45:36.489" v="2342" actId="20577"/>
          <ac:spMkLst>
            <pc:docMk/>
            <pc:sldMk cId="2467719820" sldId="565"/>
            <ac:spMk id="5" creationId="{DFF6CA93-D783-987D-7672-554157AF223F}"/>
          </ac:spMkLst>
        </pc:spChg>
        <pc:picChg chg="add mod">
          <ac:chgData name="Frances Meek" userId="f3af35cc-3229-46e1-af36-3525661cfbd3" providerId="ADAL" clId="{D6A49A63-81DD-4453-B4DA-164142F09221}" dt="2023-10-17T12:31:17.936" v="2286" actId="692"/>
          <ac:picMkLst>
            <pc:docMk/>
            <pc:sldMk cId="2467719820" sldId="565"/>
            <ac:picMk id="3" creationId="{6CDD5686-C2B6-9271-543B-A6861DBF8099}"/>
          </ac:picMkLst>
        </pc:picChg>
      </pc:sldChg>
      <pc:sldChg chg="addSp delSp modSp new mod">
        <pc:chgData name="Frances Meek" userId="f3af35cc-3229-46e1-af36-3525661cfbd3" providerId="ADAL" clId="{D6A49A63-81DD-4453-B4DA-164142F09221}" dt="2023-10-17T11:34:02.765" v="1255" actId="113"/>
        <pc:sldMkLst>
          <pc:docMk/>
          <pc:sldMk cId="2191615957" sldId="566"/>
        </pc:sldMkLst>
        <pc:spChg chg="mod">
          <ac:chgData name="Frances Meek" userId="f3af35cc-3229-46e1-af36-3525661cfbd3" providerId="ADAL" clId="{D6A49A63-81DD-4453-B4DA-164142F09221}" dt="2023-10-17T11:34:02.765" v="1255" actId="113"/>
          <ac:spMkLst>
            <pc:docMk/>
            <pc:sldMk cId="2191615957" sldId="566"/>
            <ac:spMk id="2" creationId="{A0E9FBBE-DA64-FFE7-EE3E-9EE8BBAB2167}"/>
          </ac:spMkLst>
        </pc:spChg>
        <pc:spChg chg="del mod">
          <ac:chgData name="Frances Meek" userId="f3af35cc-3229-46e1-af36-3525661cfbd3" providerId="ADAL" clId="{D6A49A63-81DD-4453-B4DA-164142F09221}" dt="2023-10-17T10:36:33.656" v="19" actId="478"/>
          <ac:spMkLst>
            <pc:docMk/>
            <pc:sldMk cId="2191615957" sldId="566"/>
            <ac:spMk id="3" creationId="{E641C5F4-EB16-B8D4-33B6-583D940D97FC}"/>
          </ac:spMkLst>
        </pc:spChg>
        <pc:spChg chg="mod">
          <ac:chgData name="Frances Meek" userId="f3af35cc-3229-46e1-af36-3525661cfbd3" providerId="ADAL" clId="{D6A49A63-81DD-4453-B4DA-164142F09221}" dt="2023-10-17T11:15:53.570" v="939" actId="14100"/>
          <ac:spMkLst>
            <pc:docMk/>
            <pc:sldMk cId="2191615957" sldId="566"/>
            <ac:spMk id="4" creationId="{2638C4FA-3D05-535F-02FE-355FD0FB3803}"/>
          </ac:spMkLst>
        </pc:spChg>
        <pc:spChg chg="add del mod">
          <ac:chgData name="Frances Meek" userId="f3af35cc-3229-46e1-af36-3525661cfbd3" providerId="ADAL" clId="{D6A49A63-81DD-4453-B4DA-164142F09221}" dt="2023-10-17T11:15:44.855" v="938"/>
          <ac:spMkLst>
            <pc:docMk/>
            <pc:sldMk cId="2191615957" sldId="566"/>
            <ac:spMk id="5" creationId="{50F9177F-9CF7-0822-3CD2-439A512EC8A2}"/>
          </ac:spMkLst>
        </pc:spChg>
        <pc:picChg chg="add mod">
          <ac:chgData name="Frances Meek" userId="f3af35cc-3229-46e1-af36-3525661cfbd3" providerId="ADAL" clId="{D6A49A63-81DD-4453-B4DA-164142F09221}" dt="2023-10-17T11:15:55.221" v="940" actId="1076"/>
          <ac:picMkLst>
            <pc:docMk/>
            <pc:sldMk cId="2191615957" sldId="566"/>
            <ac:picMk id="6" creationId="{438D6D6A-BFB2-FA15-AA2F-8B55D909761F}"/>
          </ac:picMkLst>
        </pc:picChg>
      </pc:sldChg>
      <pc:sldChg chg="addSp delSp modSp new mod">
        <pc:chgData name="Frances Meek" userId="f3af35cc-3229-46e1-af36-3525661cfbd3" providerId="ADAL" clId="{D6A49A63-81DD-4453-B4DA-164142F09221}" dt="2023-10-17T11:33:56.616" v="1253" actId="113"/>
        <pc:sldMkLst>
          <pc:docMk/>
          <pc:sldMk cId="1176021325" sldId="567"/>
        </pc:sldMkLst>
        <pc:spChg chg="mod">
          <ac:chgData name="Frances Meek" userId="f3af35cc-3229-46e1-af36-3525661cfbd3" providerId="ADAL" clId="{D6A49A63-81DD-4453-B4DA-164142F09221}" dt="2023-10-17T11:33:56.616" v="1253" actId="113"/>
          <ac:spMkLst>
            <pc:docMk/>
            <pc:sldMk cId="1176021325" sldId="567"/>
            <ac:spMk id="2" creationId="{6D297F63-D969-163D-A39A-A3820173D874}"/>
          </ac:spMkLst>
        </pc:spChg>
        <pc:spChg chg="add del">
          <ac:chgData name="Frances Meek" userId="f3af35cc-3229-46e1-af36-3525661cfbd3" providerId="ADAL" clId="{D6A49A63-81DD-4453-B4DA-164142F09221}" dt="2023-10-17T11:16:40.372" v="951"/>
          <ac:spMkLst>
            <pc:docMk/>
            <pc:sldMk cId="1176021325" sldId="567"/>
            <ac:spMk id="3" creationId="{0F9D336B-4BE8-45DA-B467-D909542820BD}"/>
          </ac:spMkLst>
        </pc:spChg>
        <pc:spChg chg="mod">
          <ac:chgData name="Frances Meek" userId="f3af35cc-3229-46e1-af36-3525661cfbd3" providerId="ADAL" clId="{D6A49A63-81DD-4453-B4DA-164142F09221}" dt="2023-10-17T10:38:33.275" v="64" actId="20577"/>
          <ac:spMkLst>
            <pc:docMk/>
            <pc:sldMk cId="1176021325" sldId="567"/>
            <ac:spMk id="4" creationId="{26E9D8BB-D7BE-F308-E4AD-84270DDAB703}"/>
          </ac:spMkLst>
        </pc:spChg>
        <pc:picChg chg="add del mod">
          <ac:chgData name="Frances Meek" userId="f3af35cc-3229-46e1-af36-3525661cfbd3" providerId="ADAL" clId="{D6A49A63-81DD-4453-B4DA-164142F09221}" dt="2023-10-17T11:16:14.618" v="942"/>
          <ac:picMkLst>
            <pc:docMk/>
            <pc:sldMk cId="1176021325" sldId="567"/>
            <ac:picMk id="5" creationId="{2A16D24A-40F1-B564-F1E0-6A9587942596}"/>
          </ac:picMkLst>
        </pc:picChg>
        <pc:picChg chg="add del mod">
          <ac:chgData name="Frances Meek" userId="f3af35cc-3229-46e1-af36-3525661cfbd3" providerId="ADAL" clId="{D6A49A63-81DD-4453-B4DA-164142F09221}" dt="2023-10-17T11:16:24.404" v="946"/>
          <ac:picMkLst>
            <pc:docMk/>
            <pc:sldMk cId="1176021325" sldId="567"/>
            <ac:picMk id="6" creationId="{B24E36FC-0F14-05C9-182B-5B65FDA436BB}"/>
          </ac:picMkLst>
        </pc:picChg>
        <pc:picChg chg="add del mod">
          <ac:chgData name="Frances Meek" userId="f3af35cc-3229-46e1-af36-3525661cfbd3" providerId="ADAL" clId="{D6A49A63-81DD-4453-B4DA-164142F09221}" dt="2023-10-17T11:16:35.898" v="950"/>
          <ac:picMkLst>
            <pc:docMk/>
            <pc:sldMk cId="1176021325" sldId="567"/>
            <ac:picMk id="7" creationId="{691F00FA-9993-36A7-A77A-69A070C07639}"/>
          </ac:picMkLst>
        </pc:picChg>
        <pc:picChg chg="add mod">
          <ac:chgData name="Frances Meek" userId="f3af35cc-3229-46e1-af36-3525661cfbd3" providerId="ADAL" clId="{D6A49A63-81DD-4453-B4DA-164142F09221}" dt="2023-10-17T11:16:42.460" v="952" actId="1076"/>
          <ac:picMkLst>
            <pc:docMk/>
            <pc:sldMk cId="1176021325" sldId="567"/>
            <ac:picMk id="8" creationId="{DC23A082-EE24-FCB0-208A-78FBF0E28057}"/>
          </ac:picMkLst>
        </pc:picChg>
      </pc:sldChg>
      <pc:sldChg chg="addSp delSp modSp new mod">
        <pc:chgData name="Frances Meek" userId="f3af35cc-3229-46e1-af36-3525661cfbd3" providerId="ADAL" clId="{D6A49A63-81DD-4453-B4DA-164142F09221}" dt="2023-10-17T11:33:45.411" v="1250" actId="113"/>
        <pc:sldMkLst>
          <pc:docMk/>
          <pc:sldMk cId="1524816553" sldId="568"/>
        </pc:sldMkLst>
        <pc:spChg chg="mod">
          <ac:chgData name="Frances Meek" userId="f3af35cc-3229-46e1-af36-3525661cfbd3" providerId="ADAL" clId="{D6A49A63-81DD-4453-B4DA-164142F09221}" dt="2023-10-17T11:33:45.411" v="1250" actId="113"/>
          <ac:spMkLst>
            <pc:docMk/>
            <pc:sldMk cId="1524816553" sldId="568"/>
            <ac:spMk id="2" creationId="{22E48F39-F0A0-97F5-D6FE-0CADFAC54C69}"/>
          </ac:spMkLst>
        </pc:spChg>
        <pc:spChg chg="del">
          <ac:chgData name="Frances Meek" userId="f3af35cc-3229-46e1-af36-3525661cfbd3" providerId="ADAL" clId="{D6A49A63-81DD-4453-B4DA-164142F09221}" dt="2023-10-17T11:17:17.118" v="953"/>
          <ac:spMkLst>
            <pc:docMk/>
            <pc:sldMk cId="1524816553" sldId="568"/>
            <ac:spMk id="3" creationId="{B5C18D3C-81BB-DFCD-ADAD-50607397D8DA}"/>
          </ac:spMkLst>
        </pc:spChg>
        <pc:spChg chg="del">
          <ac:chgData name="Frances Meek" userId="f3af35cc-3229-46e1-af36-3525661cfbd3" providerId="ADAL" clId="{D6A49A63-81DD-4453-B4DA-164142F09221}" dt="2023-10-17T10:42:39.640" v="152"/>
          <ac:spMkLst>
            <pc:docMk/>
            <pc:sldMk cId="1524816553" sldId="568"/>
            <ac:spMk id="4" creationId="{3D834BAC-5F60-DAAE-BFB8-2A1A5FC8F44A}"/>
          </ac:spMkLst>
        </pc:spChg>
        <pc:spChg chg="add mod">
          <ac:chgData name="Frances Meek" userId="f3af35cc-3229-46e1-af36-3525661cfbd3" providerId="ADAL" clId="{D6A49A63-81DD-4453-B4DA-164142F09221}" dt="2023-10-17T10:42:39.640" v="152"/>
          <ac:spMkLst>
            <pc:docMk/>
            <pc:sldMk cId="1524816553" sldId="568"/>
            <ac:spMk id="5" creationId="{8D4A9DCD-5C49-7E83-3615-2A75F8AF952A}"/>
          </ac:spMkLst>
        </pc:spChg>
        <pc:picChg chg="add mod">
          <ac:chgData name="Frances Meek" userId="f3af35cc-3229-46e1-af36-3525661cfbd3" providerId="ADAL" clId="{D6A49A63-81DD-4453-B4DA-164142F09221}" dt="2023-10-17T11:17:30.401" v="957" actId="1076"/>
          <ac:picMkLst>
            <pc:docMk/>
            <pc:sldMk cId="1524816553" sldId="568"/>
            <ac:picMk id="6" creationId="{B185B37B-30BE-A741-7340-8AEEB40FAC2D}"/>
          </ac:picMkLst>
        </pc:picChg>
      </pc:sldChg>
      <pc:sldChg chg="addSp delSp modSp new mod">
        <pc:chgData name="Frances Meek" userId="f3af35cc-3229-46e1-af36-3525661cfbd3" providerId="ADAL" clId="{D6A49A63-81DD-4453-B4DA-164142F09221}" dt="2023-10-17T11:33:59.489" v="1254" actId="113"/>
        <pc:sldMkLst>
          <pc:docMk/>
          <pc:sldMk cId="1085457347" sldId="569"/>
        </pc:sldMkLst>
        <pc:spChg chg="mod">
          <ac:chgData name="Frances Meek" userId="f3af35cc-3229-46e1-af36-3525661cfbd3" providerId="ADAL" clId="{D6A49A63-81DD-4453-B4DA-164142F09221}" dt="2023-10-17T11:33:59.489" v="1254" actId="113"/>
          <ac:spMkLst>
            <pc:docMk/>
            <pc:sldMk cId="1085457347" sldId="569"/>
            <ac:spMk id="2" creationId="{0E54261B-8F8F-AEA5-ADD7-80B527BDD4B0}"/>
          </ac:spMkLst>
        </pc:spChg>
        <pc:spChg chg="del">
          <ac:chgData name="Frances Meek" userId="f3af35cc-3229-46e1-af36-3525661cfbd3" providerId="ADAL" clId="{D6A49A63-81DD-4453-B4DA-164142F09221}" dt="2023-10-17T10:39:18.895" v="67" actId="478"/>
          <ac:spMkLst>
            <pc:docMk/>
            <pc:sldMk cId="1085457347" sldId="569"/>
            <ac:spMk id="3" creationId="{030F18AF-E75F-2561-AF91-D08AEC9DBB4F}"/>
          </ac:spMkLst>
        </pc:spChg>
        <pc:spChg chg="del">
          <ac:chgData name="Frances Meek" userId="f3af35cc-3229-46e1-af36-3525661cfbd3" providerId="ADAL" clId="{D6A49A63-81DD-4453-B4DA-164142F09221}" dt="2023-10-17T10:39:21.484" v="68" actId="478"/>
          <ac:spMkLst>
            <pc:docMk/>
            <pc:sldMk cId="1085457347" sldId="569"/>
            <ac:spMk id="4" creationId="{EC2FD6F2-ED14-C7E7-BD30-85F8C07ECF54}"/>
          </ac:spMkLst>
        </pc:spChg>
        <pc:spChg chg="add mod">
          <ac:chgData name="Frances Meek" userId="f3af35cc-3229-46e1-af36-3525661cfbd3" providerId="ADAL" clId="{D6A49A63-81DD-4453-B4DA-164142F09221}" dt="2023-10-17T10:39:25.276" v="70" actId="1076"/>
          <ac:spMkLst>
            <pc:docMk/>
            <pc:sldMk cId="1085457347" sldId="569"/>
            <ac:spMk id="5" creationId="{A95826E0-EDD0-9A4F-6B99-1BD10818E74B}"/>
          </ac:spMkLst>
        </pc:spChg>
        <pc:spChg chg="add mod">
          <ac:chgData name="Frances Meek" userId="f3af35cc-3229-46e1-af36-3525661cfbd3" providerId="ADAL" clId="{D6A49A63-81DD-4453-B4DA-164142F09221}" dt="2023-10-17T10:39:25.276" v="70" actId="1076"/>
          <ac:spMkLst>
            <pc:docMk/>
            <pc:sldMk cId="1085457347" sldId="569"/>
            <ac:spMk id="6" creationId="{3057794B-686A-1EA7-A491-141C42731616}"/>
          </ac:spMkLst>
        </pc:spChg>
        <pc:picChg chg="add mod">
          <ac:chgData name="Frances Meek" userId="f3af35cc-3229-46e1-af36-3525661cfbd3" providerId="ADAL" clId="{D6A49A63-81DD-4453-B4DA-164142F09221}" dt="2023-10-17T10:39:25.276" v="70" actId="1076"/>
          <ac:picMkLst>
            <pc:docMk/>
            <pc:sldMk cId="1085457347" sldId="569"/>
            <ac:picMk id="7" creationId="{9B1E77E3-E33F-E2EE-8424-D6B036105B56}"/>
          </ac:picMkLst>
        </pc:picChg>
      </pc:sldChg>
      <pc:sldChg chg="addSp delSp modSp new mod">
        <pc:chgData name="Frances Meek" userId="f3af35cc-3229-46e1-af36-3525661cfbd3" providerId="ADAL" clId="{D6A49A63-81DD-4453-B4DA-164142F09221}" dt="2023-10-17T11:33:52.260" v="1252" actId="113"/>
        <pc:sldMkLst>
          <pc:docMk/>
          <pc:sldMk cId="2936775049" sldId="570"/>
        </pc:sldMkLst>
        <pc:spChg chg="mod">
          <ac:chgData name="Frances Meek" userId="f3af35cc-3229-46e1-af36-3525661cfbd3" providerId="ADAL" clId="{D6A49A63-81DD-4453-B4DA-164142F09221}" dt="2023-10-17T11:33:52.260" v="1252" actId="113"/>
          <ac:spMkLst>
            <pc:docMk/>
            <pc:sldMk cId="2936775049" sldId="570"/>
            <ac:spMk id="2" creationId="{6E310472-2607-B239-5957-796C23612EAD}"/>
          </ac:spMkLst>
        </pc:spChg>
        <pc:spChg chg="del">
          <ac:chgData name="Frances Meek" userId="f3af35cc-3229-46e1-af36-3525661cfbd3" providerId="ADAL" clId="{D6A49A63-81DD-4453-B4DA-164142F09221}" dt="2023-10-17T10:39:53.614" v="122" actId="478"/>
          <ac:spMkLst>
            <pc:docMk/>
            <pc:sldMk cId="2936775049" sldId="570"/>
            <ac:spMk id="3" creationId="{D2314DDF-0542-088F-9038-F9383906F3E4}"/>
          </ac:spMkLst>
        </pc:spChg>
        <pc:spChg chg="del">
          <ac:chgData name="Frances Meek" userId="f3af35cc-3229-46e1-af36-3525661cfbd3" providerId="ADAL" clId="{D6A49A63-81DD-4453-B4DA-164142F09221}" dt="2023-10-17T10:40:08.474" v="123" actId="478"/>
          <ac:spMkLst>
            <pc:docMk/>
            <pc:sldMk cId="2936775049" sldId="570"/>
            <ac:spMk id="4" creationId="{9A090D64-0E1A-DF9A-00DB-A01CBBE951C9}"/>
          </ac:spMkLst>
        </pc:spChg>
        <pc:spChg chg="add mod">
          <ac:chgData name="Frances Meek" userId="f3af35cc-3229-46e1-af36-3525661cfbd3" providerId="ADAL" clId="{D6A49A63-81DD-4453-B4DA-164142F09221}" dt="2023-10-17T10:43:52.055" v="188" actId="1076"/>
          <ac:spMkLst>
            <pc:docMk/>
            <pc:sldMk cId="2936775049" sldId="570"/>
            <ac:spMk id="5" creationId="{6B395769-C35B-F9BC-4716-0D4A3F62DB74}"/>
          </ac:spMkLst>
        </pc:spChg>
        <pc:spChg chg="add mod">
          <ac:chgData name="Frances Meek" userId="f3af35cc-3229-46e1-af36-3525661cfbd3" providerId="ADAL" clId="{D6A49A63-81DD-4453-B4DA-164142F09221}" dt="2023-10-17T10:40:40.601" v="130" actId="1076"/>
          <ac:spMkLst>
            <pc:docMk/>
            <pc:sldMk cId="2936775049" sldId="570"/>
            <ac:spMk id="6" creationId="{2B163250-18EE-C464-3F4B-1126ED792193}"/>
          </ac:spMkLst>
        </pc:spChg>
        <pc:picChg chg="add mod">
          <ac:chgData name="Frances Meek" userId="f3af35cc-3229-46e1-af36-3525661cfbd3" providerId="ADAL" clId="{D6A49A63-81DD-4453-B4DA-164142F09221}" dt="2023-10-17T10:40:37.680" v="129" actId="1076"/>
          <ac:picMkLst>
            <pc:docMk/>
            <pc:sldMk cId="2936775049" sldId="570"/>
            <ac:picMk id="7" creationId="{9751B8A0-D76F-55BB-C6D1-81016D2AE4FF}"/>
          </ac:picMkLst>
        </pc:picChg>
      </pc:sldChg>
      <pc:sldChg chg="addSp delSp modSp new mod">
        <pc:chgData name="Frances Meek" userId="f3af35cc-3229-46e1-af36-3525661cfbd3" providerId="ADAL" clId="{D6A49A63-81DD-4453-B4DA-164142F09221}" dt="2023-10-17T11:33:48.184" v="1251" actId="113"/>
        <pc:sldMkLst>
          <pc:docMk/>
          <pc:sldMk cId="2325482920" sldId="571"/>
        </pc:sldMkLst>
        <pc:spChg chg="mod">
          <ac:chgData name="Frances Meek" userId="f3af35cc-3229-46e1-af36-3525661cfbd3" providerId="ADAL" clId="{D6A49A63-81DD-4453-B4DA-164142F09221}" dt="2023-10-17T11:33:48.184" v="1251" actId="113"/>
          <ac:spMkLst>
            <pc:docMk/>
            <pc:sldMk cId="2325482920" sldId="571"/>
            <ac:spMk id="2" creationId="{261AAF72-CF03-6804-EA6D-989D650F62E5}"/>
          </ac:spMkLst>
        </pc:spChg>
        <pc:spChg chg="del">
          <ac:chgData name="Frances Meek" userId="f3af35cc-3229-46e1-af36-3525661cfbd3" providerId="ADAL" clId="{D6A49A63-81DD-4453-B4DA-164142F09221}" dt="2023-10-17T10:41:53.618" v="148" actId="478"/>
          <ac:spMkLst>
            <pc:docMk/>
            <pc:sldMk cId="2325482920" sldId="571"/>
            <ac:spMk id="3" creationId="{8BA2367B-E8DB-6687-D1CF-7E891BF5216E}"/>
          </ac:spMkLst>
        </pc:spChg>
        <pc:spChg chg="del">
          <ac:chgData name="Frances Meek" userId="f3af35cc-3229-46e1-af36-3525661cfbd3" providerId="ADAL" clId="{D6A49A63-81DD-4453-B4DA-164142F09221}" dt="2023-10-17T10:41:36.002" v="147" actId="478"/>
          <ac:spMkLst>
            <pc:docMk/>
            <pc:sldMk cId="2325482920" sldId="571"/>
            <ac:spMk id="4" creationId="{F19259F9-0E3A-29C2-CB0A-F4C03BFF003C}"/>
          </ac:spMkLst>
        </pc:spChg>
        <pc:spChg chg="add mod">
          <ac:chgData name="Frances Meek" userId="f3af35cc-3229-46e1-af36-3525661cfbd3" providerId="ADAL" clId="{D6A49A63-81DD-4453-B4DA-164142F09221}" dt="2023-10-17T11:31:28.346" v="1234" actId="20577"/>
          <ac:spMkLst>
            <pc:docMk/>
            <pc:sldMk cId="2325482920" sldId="571"/>
            <ac:spMk id="5" creationId="{6980BEA2-C84D-6510-CA21-B79D4F208207}"/>
          </ac:spMkLst>
        </pc:spChg>
        <pc:spChg chg="add mod">
          <ac:chgData name="Frances Meek" userId="f3af35cc-3229-46e1-af36-3525661cfbd3" providerId="ADAL" clId="{D6A49A63-81DD-4453-B4DA-164142F09221}" dt="2023-10-17T10:41:57.209" v="150" actId="1076"/>
          <ac:spMkLst>
            <pc:docMk/>
            <pc:sldMk cId="2325482920" sldId="571"/>
            <ac:spMk id="7" creationId="{E4D2D47F-3EDB-F3FC-E325-9BB89262A68D}"/>
          </ac:spMkLst>
        </pc:spChg>
        <pc:spChg chg="add del mod">
          <ac:chgData name="Frances Meek" userId="f3af35cc-3229-46e1-af36-3525661cfbd3" providerId="ADAL" clId="{D6A49A63-81DD-4453-B4DA-164142F09221}" dt="2023-10-17T11:31:31.363" v="1235" actId="478"/>
          <ac:spMkLst>
            <pc:docMk/>
            <pc:sldMk cId="2325482920" sldId="571"/>
            <ac:spMk id="9" creationId="{417C89F6-4E65-212B-553F-8CD7AF3D9C1C}"/>
          </ac:spMkLst>
        </pc:spChg>
        <pc:picChg chg="add mod">
          <ac:chgData name="Frances Meek" userId="f3af35cc-3229-46e1-af36-3525661cfbd3" providerId="ADAL" clId="{D6A49A63-81DD-4453-B4DA-164142F09221}" dt="2023-10-17T10:41:57.209" v="150" actId="1076"/>
          <ac:picMkLst>
            <pc:docMk/>
            <pc:sldMk cId="2325482920" sldId="571"/>
            <ac:picMk id="6" creationId="{DEC57807-8F9A-94E8-2E61-7C8C64F48391}"/>
          </ac:picMkLst>
        </pc:picChg>
      </pc:sldChg>
      <pc:sldChg chg="addSp delSp modSp new mod">
        <pc:chgData name="Frances Meek" userId="f3af35cc-3229-46e1-af36-3525661cfbd3" providerId="ADAL" clId="{D6A49A63-81DD-4453-B4DA-164142F09221}" dt="2023-10-17T11:33:41.474" v="1249" actId="113"/>
        <pc:sldMkLst>
          <pc:docMk/>
          <pc:sldMk cId="2869379543" sldId="572"/>
        </pc:sldMkLst>
        <pc:spChg chg="mod">
          <ac:chgData name="Frances Meek" userId="f3af35cc-3229-46e1-af36-3525661cfbd3" providerId="ADAL" clId="{D6A49A63-81DD-4453-B4DA-164142F09221}" dt="2023-10-17T11:33:41.474" v="1249" actId="113"/>
          <ac:spMkLst>
            <pc:docMk/>
            <pc:sldMk cId="2869379543" sldId="572"/>
            <ac:spMk id="2" creationId="{2767ADFA-B4F1-0B7E-261E-97DF992888CA}"/>
          </ac:spMkLst>
        </pc:spChg>
        <pc:spChg chg="del">
          <ac:chgData name="Frances Meek" userId="f3af35cc-3229-46e1-af36-3525661cfbd3" providerId="ADAL" clId="{D6A49A63-81DD-4453-B4DA-164142F09221}" dt="2023-10-17T10:43:19.015" v="178" actId="478"/>
          <ac:spMkLst>
            <pc:docMk/>
            <pc:sldMk cId="2869379543" sldId="572"/>
            <ac:spMk id="3" creationId="{A9D3A6AD-7942-BFF4-AD09-0CF9C10CA9FD}"/>
          </ac:spMkLst>
        </pc:spChg>
        <pc:spChg chg="del">
          <ac:chgData name="Frances Meek" userId="f3af35cc-3229-46e1-af36-3525661cfbd3" providerId="ADAL" clId="{D6A49A63-81DD-4453-B4DA-164142F09221}" dt="2023-10-17T10:43:17.610" v="177" actId="478"/>
          <ac:spMkLst>
            <pc:docMk/>
            <pc:sldMk cId="2869379543" sldId="572"/>
            <ac:spMk id="4" creationId="{C51B0320-E34E-C4C1-A780-7E50F3E305F6}"/>
          </ac:spMkLst>
        </pc:spChg>
        <pc:spChg chg="add mod">
          <ac:chgData name="Frances Meek" userId="f3af35cc-3229-46e1-af36-3525661cfbd3" providerId="ADAL" clId="{D6A49A63-81DD-4453-B4DA-164142F09221}" dt="2023-10-17T10:43:45.104" v="187" actId="1076"/>
          <ac:spMkLst>
            <pc:docMk/>
            <pc:sldMk cId="2869379543" sldId="572"/>
            <ac:spMk id="5" creationId="{891ADDCD-30C4-92AB-A194-546444EC196F}"/>
          </ac:spMkLst>
        </pc:spChg>
        <pc:spChg chg="add mod">
          <ac:chgData name="Frances Meek" userId="f3af35cc-3229-46e1-af36-3525661cfbd3" providerId="ADAL" clId="{D6A49A63-81DD-4453-B4DA-164142F09221}" dt="2023-10-17T10:43:41.048" v="186" actId="1076"/>
          <ac:spMkLst>
            <pc:docMk/>
            <pc:sldMk cId="2869379543" sldId="572"/>
            <ac:spMk id="6" creationId="{6CF7C5BA-A48D-6A8F-8B7E-26C476BF1985}"/>
          </ac:spMkLst>
        </pc:spChg>
        <pc:spChg chg="del mod">
          <ac:chgData name="Frances Meek" userId="f3af35cc-3229-46e1-af36-3525661cfbd3" providerId="ADAL" clId="{D6A49A63-81DD-4453-B4DA-164142F09221}" dt="2023-10-17T10:44:15.513" v="207"/>
          <ac:spMkLst>
            <pc:docMk/>
            <pc:sldMk cId="2869379543" sldId="572"/>
            <ac:spMk id="8" creationId="{1D1226EC-72AE-BE84-52A3-DE3F000506DB}"/>
          </ac:spMkLst>
        </pc:spChg>
        <pc:spChg chg="del">
          <ac:chgData name="Frances Meek" userId="f3af35cc-3229-46e1-af36-3525661cfbd3" providerId="ADAL" clId="{D6A49A63-81DD-4453-B4DA-164142F09221}" dt="2023-10-17T10:44:15.513" v="207"/>
          <ac:spMkLst>
            <pc:docMk/>
            <pc:sldMk cId="2869379543" sldId="572"/>
            <ac:spMk id="9" creationId="{82809CDD-4F2F-3D7C-E806-0B383A5ADE6C}"/>
          </ac:spMkLst>
        </pc:spChg>
        <pc:picChg chg="add mod">
          <ac:chgData name="Frances Meek" userId="f3af35cc-3229-46e1-af36-3525661cfbd3" providerId="ADAL" clId="{D6A49A63-81DD-4453-B4DA-164142F09221}" dt="2023-10-17T10:43:38.094" v="185" actId="1076"/>
          <ac:picMkLst>
            <pc:docMk/>
            <pc:sldMk cId="2869379543" sldId="572"/>
            <ac:picMk id="7" creationId="{524B4907-68CF-8D04-CA08-6BF9E4DEA785}"/>
          </ac:picMkLst>
        </pc:picChg>
        <pc:picChg chg="del">
          <ac:chgData name="Frances Meek" userId="f3af35cc-3229-46e1-af36-3525661cfbd3" providerId="ADAL" clId="{D6A49A63-81DD-4453-B4DA-164142F09221}" dt="2023-10-17T10:44:15.513" v="207"/>
          <ac:picMkLst>
            <pc:docMk/>
            <pc:sldMk cId="2869379543" sldId="572"/>
            <ac:picMk id="10" creationId="{F01D2458-5F4E-A805-361B-3491617CE802}"/>
          </ac:picMkLst>
        </pc:picChg>
      </pc:sldChg>
      <pc:sldChg chg="addSp delSp modSp new mod">
        <pc:chgData name="Frances Meek" userId="f3af35cc-3229-46e1-af36-3525661cfbd3" providerId="ADAL" clId="{D6A49A63-81DD-4453-B4DA-164142F09221}" dt="2023-10-17T11:33:38.021" v="1248" actId="113"/>
        <pc:sldMkLst>
          <pc:docMk/>
          <pc:sldMk cId="1633591538" sldId="573"/>
        </pc:sldMkLst>
        <pc:spChg chg="mod">
          <ac:chgData name="Frances Meek" userId="f3af35cc-3229-46e1-af36-3525661cfbd3" providerId="ADAL" clId="{D6A49A63-81DD-4453-B4DA-164142F09221}" dt="2023-10-17T11:33:38.021" v="1248" actId="113"/>
          <ac:spMkLst>
            <pc:docMk/>
            <pc:sldMk cId="1633591538" sldId="573"/>
            <ac:spMk id="2" creationId="{B8AA1721-8FCE-0057-B10E-72E8BB31AA76}"/>
          </ac:spMkLst>
        </pc:spChg>
        <pc:spChg chg="del">
          <ac:chgData name="Frances Meek" userId="f3af35cc-3229-46e1-af36-3525661cfbd3" providerId="ADAL" clId="{D6A49A63-81DD-4453-B4DA-164142F09221}" dt="2023-10-17T11:17:51.608" v="958"/>
          <ac:spMkLst>
            <pc:docMk/>
            <pc:sldMk cId="1633591538" sldId="573"/>
            <ac:spMk id="3" creationId="{D4A7F526-E79B-3FDC-14D5-DCCA923A2990}"/>
          </ac:spMkLst>
        </pc:spChg>
        <pc:spChg chg="mod">
          <ac:chgData name="Frances Meek" userId="f3af35cc-3229-46e1-af36-3525661cfbd3" providerId="ADAL" clId="{D6A49A63-81DD-4453-B4DA-164142F09221}" dt="2023-10-17T10:53:33.469" v="244" actId="27636"/>
          <ac:spMkLst>
            <pc:docMk/>
            <pc:sldMk cId="1633591538" sldId="573"/>
            <ac:spMk id="4" creationId="{202B7748-AE6C-5B0C-C6B7-379D7540777F}"/>
          </ac:spMkLst>
        </pc:spChg>
        <pc:spChg chg="add del mod">
          <ac:chgData name="Frances Meek" userId="f3af35cc-3229-46e1-af36-3525661cfbd3" providerId="ADAL" clId="{D6A49A63-81DD-4453-B4DA-164142F09221}" dt="2023-10-17T11:18:01.175" v="960"/>
          <ac:spMkLst>
            <pc:docMk/>
            <pc:sldMk cId="1633591538" sldId="573"/>
            <ac:spMk id="7" creationId="{14E338B5-9C60-F17A-E9D2-F9E4F44CFB42}"/>
          </ac:spMkLst>
        </pc:spChg>
        <pc:picChg chg="add del mod">
          <ac:chgData name="Frances Meek" userId="f3af35cc-3229-46e1-af36-3525661cfbd3" providerId="ADAL" clId="{D6A49A63-81DD-4453-B4DA-164142F09221}" dt="2023-10-17T11:17:57.984" v="959" actId="478"/>
          <ac:picMkLst>
            <pc:docMk/>
            <pc:sldMk cId="1633591538" sldId="573"/>
            <ac:picMk id="5" creationId="{B00CB050-2F96-F44D-D5D5-69F7C872C489}"/>
          </ac:picMkLst>
        </pc:picChg>
        <pc:picChg chg="add mod">
          <ac:chgData name="Frances Meek" userId="f3af35cc-3229-46e1-af36-3525661cfbd3" providerId="ADAL" clId="{D6A49A63-81DD-4453-B4DA-164142F09221}" dt="2023-10-17T11:18:03.733" v="961" actId="1076"/>
          <ac:picMkLst>
            <pc:docMk/>
            <pc:sldMk cId="1633591538" sldId="573"/>
            <ac:picMk id="8" creationId="{ABF742B2-98CF-8C0B-F976-2BE6255285E2}"/>
          </ac:picMkLst>
        </pc:picChg>
      </pc:sldChg>
      <pc:sldChg chg="addSp delSp modSp new mod">
        <pc:chgData name="Frances Meek" userId="f3af35cc-3229-46e1-af36-3525661cfbd3" providerId="ADAL" clId="{D6A49A63-81DD-4453-B4DA-164142F09221}" dt="2023-10-17T11:33:34.060" v="1247" actId="113"/>
        <pc:sldMkLst>
          <pc:docMk/>
          <pc:sldMk cId="919393299" sldId="574"/>
        </pc:sldMkLst>
        <pc:spChg chg="mod">
          <ac:chgData name="Frances Meek" userId="f3af35cc-3229-46e1-af36-3525661cfbd3" providerId="ADAL" clId="{D6A49A63-81DD-4453-B4DA-164142F09221}" dt="2023-10-17T11:33:34.060" v="1247" actId="113"/>
          <ac:spMkLst>
            <pc:docMk/>
            <pc:sldMk cId="919393299" sldId="574"/>
            <ac:spMk id="2" creationId="{7C6D787A-C5F1-6B19-022D-29DE2F7EC4DD}"/>
          </ac:spMkLst>
        </pc:spChg>
        <pc:spChg chg="del mod">
          <ac:chgData name="Frances Meek" userId="f3af35cc-3229-46e1-af36-3525661cfbd3" providerId="ADAL" clId="{D6A49A63-81DD-4453-B4DA-164142F09221}" dt="2023-10-17T10:45:48.082" v="221" actId="478"/>
          <ac:spMkLst>
            <pc:docMk/>
            <pc:sldMk cId="919393299" sldId="574"/>
            <ac:spMk id="3" creationId="{D5561A68-CFA5-36EF-EFDE-05A0B3B8E1CE}"/>
          </ac:spMkLst>
        </pc:spChg>
        <pc:spChg chg="del">
          <ac:chgData name="Frances Meek" userId="f3af35cc-3229-46e1-af36-3525661cfbd3" providerId="ADAL" clId="{D6A49A63-81DD-4453-B4DA-164142F09221}" dt="2023-10-17T10:46:14.864" v="238"/>
          <ac:spMkLst>
            <pc:docMk/>
            <pc:sldMk cId="919393299" sldId="574"/>
            <ac:spMk id="4" creationId="{31FD59DA-6C94-F83B-8CD9-0A34F034CBE1}"/>
          </ac:spMkLst>
        </pc:spChg>
        <pc:spChg chg="add mod">
          <ac:chgData name="Frances Meek" userId="f3af35cc-3229-46e1-af36-3525661cfbd3" providerId="ADAL" clId="{D6A49A63-81DD-4453-B4DA-164142F09221}" dt="2023-10-17T10:46:16.849" v="239" actId="14100"/>
          <ac:spMkLst>
            <pc:docMk/>
            <pc:sldMk cId="919393299" sldId="574"/>
            <ac:spMk id="5" creationId="{42DE8B94-F46E-22F8-840E-E88665D8096F}"/>
          </ac:spMkLst>
        </pc:spChg>
        <pc:spChg chg="del">
          <ac:chgData name="Frances Meek" userId="f3af35cc-3229-46e1-af36-3525661cfbd3" providerId="ADAL" clId="{D6A49A63-81DD-4453-B4DA-164142F09221}" dt="2023-10-17T11:07:34.201" v="771" actId="478"/>
          <ac:spMkLst>
            <pc:docMk/>
            <pc:sldMk cId="919393299" sldId="574"/>
            <ac:spMk id="8" creationId="{EE6CBC94-9C46-9B5E-6F34-3EAABD4E4986}"/>
          </ac:spMkLst>
        </pc:spChg>
        <pc:picChg chg="add mod">
          <ac:chgData name="Frances Meek" userId="f3af35cc-3229-46e1-af36-3525661cfbd3" providerId="ADAL" clId="{D6A49A63-81DD-4453-B4DA-164142F09221}" dt="2023-10-17T11:18:33.103" v="982" actId="14100"/>
          <ac:picMkLst>
            <pc:docMk/>
            <pc:sldMk cId="919393299" sldId="574"/>
            <ac:picMk id="6" creationId="{F99A98EB-4D65-CBA6-BB56-0F606A00CD98}"/>
          </ac:picMkLst>
        </pc:picChg>
        <pc:picChg chg="add mod">
          <ac:chgData name="Frances Meek" userId="f3af35cc-3229-46e1-af36-3525661cfbd3" providerId="ADAL" clId="{D6A49A63-81DD-4453-B4DA-164142F09221}" dt="2023-10-17T11:18:35.522" v="983" actId="14100"/>
          <ac:picMkLst>
            <pc:docMk/>
            <pc:sldMk cId="919393299" sldId="574"/>
            <ac:picMk id="7" creationId="{63A5615F-30D1-7888-E925-0BA7D5ACECD1}"/>
          </ac:picMkLst>
        </pc:picChg>
      </pc:sldChg>
      <pc:sldChg chg="new del">
        <pc:chgData name="Frances Meek" userId="f3af35cc-3229-46e1-af36-3525661cfbd3" providerId="ADAL" clId="{D6A49A63-81DD-4453-B4DA-164142F09221}" dt="2023-10-17T11:03:13.188" v="469" actId="47"/>
        <pc:sldMkLst>
          <pc:docMk/>
          <pc:sldMk cId="390803487" sldId="575"/>
        </pc:sldMkLst>
      </pc:sldChg>
      <pc:sldChg chg="addSp delSp modSp new mod">
        <pc:chgData name="Frances Meek" userId="f3af35cc-3229-46e1-af36-3525661cfbd3" providerId="ADAL" clId="{D6A49A63-81DD-4453-B4DA-164142F09221}" dt="2023-10-17T11:33:25.459" v="1245" actId="113"/>
        <pc:sldMkLst>
          <pc:docMk/>
          <pc:sldMk cId="3449608946" sldId="576"/>
        </pc:sldMkLst>
        <pc:spChg chg="mod">
          <ac:chgData name="Frances Meek" userId="f3af35cc-3229-46e1-af36-3525661cfbd3" providerId="ADAL" clId="{D6A49A63-81DD-4453-B4DA-164142F09221}" dt="2023-10-17T11:33:25.459" v="1245" actId="113"/>
          <ac:spMkLst>
            <pc:docMk/>
            <pc:sldMk cId="3449608946" sldId="576"/>
            <ac:spMk id="2" creationId="{BFE05F0C-C81D-617F-1C34-52E72C69AF5B}"/>
          </ac:spMkLst>
        </pc:spChg>
        <pc:spChg chg="del">
          <ac:chgData name="Frances Meek" userId="f3af35cc-3229-46e1-af36-3525661cfbd3" providerId="ADAL" clId="{D6A49A63-81DD-4453-B4DA-164142F09221}" dt="2023-10-17T10:55:10.416" v="266" actId="478"/>
          <ac:spMkLst>
            <pc:docMk/>
            <pc:sldMk cId="3449608946" sldId="576"/>
            <ac:spMk id="3" creationId="{43C2BF7E-8945-5DF0-5651-5AE8A8B48744}"/>
          </ac:spMkLst>
        </pc:spChg>
        <pc:spChg chg="mod">
          <ac:chgData name="Frances Meek" userId="f3af35cc-3229-46e1-af36-3525661cfbd3" providerId="ADAL" clId="{D6A49A63-81DD-4453-B4DA-164142F09221}" dt="2023-10-17T10:59:01.831" v="358"/>
          <ac:spMkLst>
            <pc:docMk/>
            <pc:sldMk cId="3449608946" sldId="576"/>
            <ac:spMk id="4" creationId="{990E8A45-F1CD-7C23-6433-361F4C60D655}"/>
          </ac:spMkLst>
        </pc:spChg>
        <pc:picChg chg="add del mod">
          <ac:chgData name="Frances Meek" userId="f3af35cc-3229-46e1-af36-3525661cfbd3" providerId="ADAL" clId="{D6A49A63-81DD-4453-B4DA-164142F09221}" dt="2023-10-17T10:59:04.242" v="359" actId="478"/>
          <ac:picMkLst>
            <pc:docMk/>
            <pc:sldMk cId="3449608946" sldId="576"/>
            <ac:picMk id="5" creationId="{DE2FF3FE-EB5F-CD9E-A82D-45BF5B02087D}"/>
          </ac:picMkLst>
        </pc:picChg>
        <pc:picChg chg="add mod">
          <ac:chgData name="Frances Meek" userId="f3af35cc-3229-46e1-af36-3525661cfbd3" providerId="ADAL" clId="{D6A49A63-81DD-4453-B4DA-164142F09221}" dt="2023-10-17T11:19:10.836" v="1012" actId="692"/>
          <ac:picMkLst>
            <pc:docMk/>
            <pc:sldMk cId="3449608946" sldId="576"/>
            <ac:picMk id="6" creationId="{6A8E30AB-1F1C-DD0A-0370-736B7C6944D2}"/>
          </ac:picMkLst>
        </pc:picChg>
      </pc:sldChg>
      <pc:sldChg chg="addSp delSp modSp new del mod">
        <pc:chgData name="Frances Meek" userId="f3af35cc-3229-46e1-af36-3525661cfbd3" providerId="ADAL" clId="{D6A49A63-81DD-4453-B4DA-164142F09221}" dt="2023-10-17T10:59:36.165" v="364" actId="47"/>
        <pc:sldMkLst>
          <pc:docMk/>
          <pc:sldMk cId="1808408161" sldId="577"/>
        </pc:sldMkLst>
        <pc:spChg chg="mod">
          <ac:chgData name="Frances Meek" userId="f3af35cc-3229-46e1-af36-3525661cfbd3" providerId="ADAL" clId="{D6A49A63-81DD-4453-B4DA-164142F09221}" dt="2023-10-17T10:55:47.970" v="297" actId="20577"/>
          <ac:spMkLst>
            <pc:docMk/>
            <pc:sldMk cId="1808408161" sldId="577"/>
            <ac:spMk id="2" creationId="{6A9BA404-FE90-AAEA-A8B7-9841F950B692}"/>
          </ac:spMkLst>
        </pc:spChg>
        <pc:spChg chg="del">
          <ac:chgData name="Frances Meek" userId="f3af35cc-3229-46e1-af36-3525661cfbd3" providerId="ADAL" clId="{D6A49A63-81DD-4453-B4DA-164142F09221}" dt="2023-10-17T10:56:08.805" v="300" actId="478"/>
          <ac:spMkLst>
            <pc:docMk/>
            <pc:sldMk cId="1808408161" sldId="577"/>
            <ac:spMk id="3" creationId="{241C1C99-8163-55B5-056E-79BC10B6AAB8}"/>
          </ac:spMkLst>
        </pc:spChg>
        <pc:spChg chg="mod">
          <ac:chgData name="Frances Meek" userId="f3af35cc-3229-46e1-af36-3525661cfbd3" providerId="ADAL" clId="{D6A49A63-81DD-4453-B4DA-164142F09221}" dt="2023-10-17T10:56:04.234" v="299" actId="20577"/>
          <ac:spMkLst>
            <pc:docMk/>
            <pc:sldMk cId="1808408161" sldId="577"/>
            <ac:spMk id="4" creationId="{B5AA0298-4375-C301-F2E4-B9740BAC7ECC}"/>
          </ac:spMkLst>
        </pc:spChg>
        <pc:picChg chg="add mod">
          <ac:chgData name="Frances Meek" userId="f3af35cc-3229-46e1-af36-3525661cfbd3" providerId="ADAL" clId="{D6A49A63-81DD-4453-B4DA-164142F09221}" dt="2023-10-17T10:56:23.119" v="304" actId="1076"/>
          <ac:picMkLst>
            <pc:docMk/>
            <pc:sldMk cId="1808408161" sldId="577"/>
            <ac:picMk id="5" creationId="{6C4E44CE-8DFA-D4C2-9943-EE65F3ACFB00}"/>
          </ac:picMkLst>
        </pc:picChg>
      </pc:sldChg>
      <pc:sldChg chg="addSp delSp modSp new mod">
        <pc:chgData name="Frances Meek" userId="f3af35cc-3229-46e1-af36-3525661cfbd3" providerId="ADAL" clId="{D6A49A63-81DD-4453-B4DA-164142F09221}" dt="2023-10-17T11:34:06.635" v="1257" actId="27636"/>
        <pc:sldMkLst>
          <pc:docMk/>
          <pc:sldMk cId="2269172494" sldId="578"/>
        </pc:sldMkLst>
        <pc:spChg chg="mod">
          <ac:chgData name="Frances Meek" userId="f3af35cc-3229-46e1-af36-3525661cfbd3" providerId="ADAL" clId="{D6A49A63-81DD-4453-B4DA-164142F09221}" dt="2023-10-17T11:34:06.635" v="1257" actId="27636"/>
          <ac:spMkLst>
            <pc:docMk/>
            <pc:sldMk cId="2269172494" sldId="578"/>
            <ac:spMk id="2" creationId="{EA718C37-0728-C901-4F16-C1FC9DD61D4C}"/>
          </ac:spMkLst>
        </pc:spChg>
        <pc:spChg chg="del">
          <ac:chgData name="Frances Meek" userId="f3af35cc-3229-46e1-af36-3525661cfbd3" providerId="ADAL" clId="{D6A49A63-81DD-4453-B4DA-164142F09221}" dt="2023-10-17T11:27:13.289" v="1095"/>
          <ac:spMkLst>
            <pc:docMk/>
            <pc:sldMk cId="2269172494" sldId="578"/>
            <ac:spMk id="3" creationId="{23CD057B-14EC-5A2F-0B24-232E3D17D019}"/>
          </ac:spMkLst>
        </pc:spChg>
        <pc:spChg chg="mod">
          <ac:chgData name="Frances Meek" userId="f3af35cc-3229-46e1-af36-3525661cfbd3" providerId="ADAL" clId="{D6A49A63-81DD-4453-B4DA-164142F09221}" dt="2023-10-17T10:57:26.598" v="316" actId="20577"/>
          <ac:spMkLst>
            <pc:docMk/>
            <pc:sldMk cId="2269172494" sldId="578"/>
            <ac:spMk id="4" creationId="{9EF13C66-BE3C-73D2-9433-3476056D0BE9}"/>
          </ac:spMkLst>
        </pc:spChg>
        <pc:picChg chg="add mod">
          <ac:chgData name="Frances Meek" userId="f3af35cc-3229-46e1-af36-3525661cfbd3" providerId="ADAL" clId="{D6A49A63-81DD-4453-B4DA-164142F09221}" dt="2023-10-17T11:27:13.289" v="1095"/>
          <ac:picMkLst>
            <pc:docMk/>
            <pc:sldMk cId="2269172494" sldId="578"/>
            <ac:picMk id="5" creationId="{E4089263-9E6E-3E8A-7CF6-00793C7F751D}"/>
          </ac:picMkLst>
        </pc:picChg>
      </pc:sldChg>
      <pc:sldChg chg="new del">
        <pc:chgData name="Frances Meek" userId="f3af35cc-3229-46e1-af36-3525661cfbd3" providerId="ADAL" clId="{D6A49A63-81DD-4453-B4DA-164142F09221}" dt="2023-10-17T11:03:11.781" v="468" actId="47"/>
        <pc:sldMkLst>
          <pc:docMk/>
          <pc:sldMk cId="425364844" sldId="580"/>
        </pc:sldMkLst>
      </pc:sldChg>
      <pc:sldChg chg="addSp delSp modSp new mod">
        <pc:chgData name="Frances Meek" userId="f3af35cc-3229-46e1-af36-3525661cfbd3" providerId="ADAL" clId="{D6A49A63-81DD-4453-B4DA-164142F09221}" dt="2023-10-17T11:33:19.685" v="1244" actId="113"/>
        <pc:sldMkLst>
          <pc:docMk/>
          <pc:sldMk cId="2516114177" sldId="580"/>
        </pc:sldMkLst>
        <pc:spChg chg="mod">
          <ac:chgData name="Frances Meek" userId="f3af35cc-3229-46e1-af36-3525661cfbd3" providerId="ADAL" clId="{D6A49A63-81DD-4453-B4DA-164142F09221}" dt="2023-10-17T11:33:19.685" v="1244" actId="113"/>
          <ac:spMkLst>
            <pc:docMk/>
            <pc:sldMk cId="2516114177" sldId="580"/>
            <ac:spMk id="2" creationId="{8CD5E9D5-F5B0-AFD6-060F-EBEE43130D44}"/>
          </ac:spMkLst>
        </pc:spChg>
        <pc:spChg chg="del">
          <ac:chgData name="Frances Meek" userId="f3af35cc-3229-46e1-af36-3525661cfbd3" providerId="ADAL" clId="{D6A49A63-81DD-4453-B4DA-164142F09221}" dt="2023-10-17T11:05:42.449" v="708" actId="478"/>
          <ac:spMkLst>
            <pc:docMk/>
            <pc:sldMk cId="2516114177" sldId="580"/>
            <ac:spMk id="3" creationId="{530F040E-0714-C0A1-AFE3-E481104903AA}"/>
          </ac:spMkLst>
        </pc:spChg>
        <pc:spChg chg="mod">
          <ac:chgData name="Frances Meek" userId="f3af35cc-3229-46e1-af36-3525661cfbd3" providerId="ADAL" clId="{D6A49A63-81DD-4453-B4DA-164142F09221}" dt="2023-10-17T11:32:46.930" v="1240" actId="255"/>
          <ac:spMkLst>
            <pc:docMk/>
            <pc:sldMk cId="2516114177" sldId="580"/>
            <ac:spMk id="4" creationId="{98E0B5B8-D806-90BE-EBA3-1C2AD87A3C87}"/>
          </ac:spMkLst>
        </pc:spChg>
        <pc:spChg chg="add mod">
          <ac:chgData name="Frances Meek" userId="f3af35cc-3229-46e1-af36-3525661cfbd3" providerId="ADAL" clId="{D6A49A63-81DD-4453-B4DA-164142F09221}" dt="2023-10-17T11:06:17.600" v="769" actId="1076"/>
          <ac:spMkLst>
            <pc:docMk/>
            <pc:sldMk cId="2516114177" sldId="580"/>
            <ac:spMk id="6" creationId="{1E174CF1-6358-9898-8D06-ED656E28A88A}"/>
          </ac:spMkLst>
        </pc:spChg>
        <pc:picChg chg="add mod">
          <ac:chgData name="Frances Meek" userId="f3af35cc-3229-46e1-af36-3525661cfbd3" providerId="ADAL" clId="{D6A49A63-81DD-4453-B4DA-164142F09221}" dt="2023-10-17T11:32:51.828" v="1241" actId="1076"/>
          <ac:picMkLst>
            <pc:docMk/>
            <pc:sldMk cId="2516114177" sldId="580"/>
            <ac:picMk id="5" creationId="{F15D21DF-8BAF-7D89-52BE-0AF73879C1F0}"/>
          </ac:picMkLst>
        </pc:picChg>
      </pc:sldChg>
      <pc:sldChg chg="del">
        <pc:chgData name="Frances Meek" userId="f3af35cc-3229-46e1-af36-3525661cfbd3" providerId="ADAL" clId="{D6A49A63-81DD-4453-B4DA-164142F09221}" dt="2023-10-17T11:06:23.109" v="770" actId="47"/>
        <pc:sldMkLst>
          <pc:docMk/>
          <pc:sldMk cId="425364844" sldId="581"/>
        </pc:sldMkLst>
      </pc:sldChg>
      <pc:sldChg chg="addSp delSp modSp new mod">
        <pc:chgData name="Frances Meek" userId="f3af35cc-3229-46e1-af36-3525661cfbd3" providerId="ADAL" clId="{D6A49A63-81DD-4453-B4DA-164142F09221}" dt="2023-10-17T11:33:29.936" v="1246" actId="113"/>
        <pc:sldMkLst>
          <pc:docMk/>
          <pc:sldMk cId="679973695" sldId="582"/>
        </pc:sldMkLst>
        <pc:spChg chg="mod">
          <ac:chgData name="Frances Meek" userId="f3af35cc-3229-46e1-af36-3525661cfbd3" providerId="ADAL" clId="{D6A49A63-81DD-4453-B4DA-164142F09221}" dt="2023-10-17T11:33:29.936" v="1246" actId="113"/>
          <ac:spMkLst>
            <pc:docMk/>
            <pc:sldMk cId="679973695" sldId="582"/>
            <ac:spMk id="2" creationId="{E2D3AA1E-ADC6-B458-D24D-8C8DB737DA6C}"/>
          </ac:spMkLst>
        </pc:spChg>
        <pc:spChg chg="del">
          <ac:chgData name="Frances Meek" userId="f3af35cc-3229-46e1-af36-3525661cfbd3" providerId="ADAL" clId="{D6A49A63-81DD-4453-B4DA-164142F09221}" dt="2023-10-17T11:08:15.525" v="808" actId="478"/>
          <ac:spMkLst>
            <pc:docMk/>
            <pc:sldMk cId="679973695" sldId="582"/>
            <ac:spMk id="3" creationId="{A853E25B-CE6D-C27A-E3D3-831DF61C1994}"/>
          </ac:spMkLst>
        </pc:spChg>
        <pc:spChg chg="del">
          <ac:chgData name="Frances Meek" userId="f3af35cc-3229-46e1-af36-3525661cfbd3" providerId="ADAL" clId="{D6A49A63-81DD-4453-B4DA-164142F09221}" dt="2023-10-17T11:07:57.797" v="807"/>
          <ac:spMkLst>
            <pc:docMk/>
            <pc:sldMk cId="679973695" sldId="582"/>
            <ac:spMk id="4" creationId="{CA2FF88D-FB13-FD9C-DD9F-D141A19DD30A}"/>
          </ac:spMkLst>
        </pc:spChg>
        <pc:spChg chg="add mod">
          <ac:chgData name="Frances Meek" userId="f3af35cc-3229-46e1-af36-3525661cfbd3" providerId="ADAL" clId="{D6A49A63-81DD-4453-B4DA-164142F09221}" dt="2023-10-17T11:07:57.797" v="807"/>
          <ac:spMkLst>
            <pc:docMk/>
            <pc:sldMk cId="679973695" sldId="582"/>
            <ac:spMk id="5" creationId="{5C07BCF4-DDA1-C66E-810A-6734432AF7EA}"/>
          </ac:spMkLst>
        </pc:spChg>
        <pc:picChg chg="add mod">
          <ac:chgData name="Frances Meek" userId="f3af35cc-3229-46e1-af36-3525661cfbd3" providerId="ADAL" clId="{D6A49A63-81DD-4453-B4DA-164142F09221}" dt="2023-10-17T11:18:55.256" v="993" actId="692"/>
          <ac:picMkLst>
            <pc:docMk/>
            <pc:sldMk cId="679973695" sldId="582"/>
            <ac:picMk id="6" creationId="{EC285712-94B6-F96E-0F69-4377ADBA525F}"/>
          </ac:picMkLst>
        </pc:picChg>
        <pc:picChg chg="add mod">
          <ac:chgData name="Frances Meek" userId="f3af35cc-3229-46e1-af36-3525661cfbd3" providerId="ADAL" clId="{D6A49A63-81DD-4453-B4DA-164142F09221}" dt="2023-10-17T11:18:55.256" v="993" actId="692"/>
          <ac:picMkLst>
            <pc:docMk/>
            <pc:sldMk cId="679973695" sldId="582"/>
            <ac:picMk id="7" creationId="{0C95A055-43C8-50DE-93C3-32AA35844F1A}"/>
          </ac:picMkLst>
        </pc:picChg>
      </pc:sldChg>
      <pc:sldChg chg="addSp delSp modSp new mod">
        <pc:chgData name="Frances Meek" userId="f3af35cc-3229-46e1-af36-3525661cfbd3" providerId="ADAL" clId="{D6A49A63-81DD-4453-B4DA-164142F09221}" dt="2023-10-17T11:33:14.689" v="1243" actId="113"/>
        <pc:sldMkLst>
          <pc:docMk/>
          <pc:sldMk cId="482635606" sldId="583"/>
        </pc:sldMkLst>
        <pc:spChg chg="mod">
          <ac:chgData name="Frances Meek" userId="f3af35cc-3229-46e1-af36-3525661cfbd3" providerId="ADAL" clId="{D6A49A63-81DD-4453-B4DA-164142F09221}" dt="2023-10-17T11:33:14.689" v="1243" actId="113"/>
          <ac:spMkLst>
            <pc:docMk/>
            <pc:sldMk cId="482635606" sldId="583"/>
            <ac:spMk id="2" creationId="{21C50C00-5C11-EEA7-A719-1C9E2D6A8EAA}"/>
          </ac:spMkLst>
        </pc:spChg>
        <pc:spChg chg="del">
          <ac:chgData name="Frances Meek" userId="f3af35cc-3229-46e1-af36-3525661cfbd3" providerId="ADAL" clId="{D6A49A63-81DD-4453-B4DA-164142F09221}" dt="2023-10-17T11:13:25.319" v="929" actId="478"/>
          <ac:spMkLst>
            <pc:docMk/>
            <pc:sldMk cId="482635606" sldId="583"/>
            <ac:spMk id="3" creationId="{8A102852-888C-83D5-E873-91827F7E9394}"/>
          </ac:spMkLst>
        </pc:spChg>
        <pc:spChg chg="mod">
          <ac:chgData name="Frances Meek" userId="f3af35cc-3229-46e1-af36-3525661cfbd3" providerId="ADAL" clId="{D6A49A63-81DD-4453-B4DA-164142F09221}" dt="2023-10-17T11:20:14.438" v="1057" actId="255"/>
          <ac:spMkLst>
            <pc:docMk/>
            <pc:sldMk cId="482635606" sldId="583"/>
            <ac:spMk id="4" creationId="{334495D5-7F0F-9F7C-B9CA-DE29F1B3393A}"/>
          </ac:spMkLst>
        </pc:spChg>
        <pc:picChg chg="add mod">
          <ac:chgData name="Frances Meek" userId="f3af35cc-3229-46e1-af36-3525661cfbd3" providerId="ADAL" clId="{D6A49A63-81DD-4453-B4DA-164142F09221}" dt="2023-10-17T11:20:29.338" v="1076" actId="692"/>
          <ac:picMkLst>
            <pc:docMk/>
            <pc:sldMk cId="482635606" sldId="583"/>
            <ac:picMk id="6" creationId="{EAE6F029-9D34-9FC6-B9F2-9BC7FDDE091F}"/>
          </ac:picMkLst>
        </pc:picChg>
      </pc:sldChg>
      <pc:sldChg chg="addSp delSp modSp new mod">
        <pc:chgData name="Frances Meek" userId="f3af35cc-3229-46e1-af36-3525661cfbd3" providerId="ADAL" clId="{D6A49A63-81DD-4453-B4DA-164142F09221}" dt="2023-10-17T12:15:30.906" v="1599" actId="1076"/>
        <pc:sldMkLst>
          <pc:docMk/>
          <pc:sldMk cId="3752820168" sldId="585"/>
        </pc:sldMkLst>
        <pc:spChg chg="mod">
          <ac:chgData name="Frances Meek" userId="f3af35cc-3229-46e1-af36-3525661cfbd3" providerId="ADAL" clId="{D6A49A63-81DD-4453-B4DA-164142F09221}" dt="2023-10-17T11:37:38.275" v="1301" actId="20577"/>
          <ac:spMkLst>
            <pc:docMk/>
            <pc:sldMk cId="3752820168" sldId="585"/>
            <ac:spMk id="2" creationId="{111C1353-06D0-7221-BAA9-66CF1FE69AD1}"/>
          </ac:spMkLst>
        </pc:spChg>
        <pc:spChg chg="del">
          <ac:chgData name="Frances Meek" userId="f3af35cc-3229-46e1-af36-3525661cfbd3" providerId="ADAL" clId="{D6A49A63-81DD-4453-B4DA-164142F09221}" dt="2023-10-17T11:37:23.266" v="1290" actId="478"/>
          <ac:spMkLst>
            <pc:docMk/>
            <pc:sldMk cId="3752820168" sldId="585"/>
            <ac:spMk id="3" creationId="{3CF8DCBE-7594-C5D2-4519-B2A8F43767F8}"/>
          </ac:spMkLst>
        </pc:spChg>
        <pc:spChg chg="del">
          <ac:chgData name="Frances Meek" userId="f3af35cc-3229-46e1-af36-3525661cfbd3" providerId="ADAL" clId="{D6A49A63-81DD-4453-B4DA-164142F09221}" dt="2023-10-17T11:37:17.669" v="1288" actId="478"/>
          <ac:spMkLst>
            <pc:docMk/>
            <pc:sldMk cId="3752820168" sldId="585"/>
            <ac:spMk id="4" creationId="{F1ECBAEA-DE8E-6040-7A0A-F1188DD0C2F8}"/>
          </ac:spMkLst>
        </pc:spChg>
        <pc:spChg chg="add mod">
          <ac:chgData name="Frances Meek" userId="f3af35cc-3229-46e1-af36-3525661cfbd3" providerId="ADAL" clId="{D6A49A63-81DD-4453-B4DA-164142F09221}" dt="2023-10-17T11:43:02.730" v="1404" actId="20577"/>
          <ac:spMkLst>
            <pc:docMk/>
            <pc:sldMk cId="3752820168" sldId="585"/>
            <ac:spMk id="6" creationId="{0B132C8B-296F-6BAB-AA3F-25E95F64ED6B}"/>
          </ac:spMkLst>
        </pc:spChg>
        <pc:picChg chg="add del mod">
          <ac:chgData name="Frances Meek" userId="f3af35cc-3229-46e1-af36-3525661cfbd3" providerId="ADAL" clId="{D6A49A63-81DD-4453-B4DA-164142F09221}" dt="2023-10-17T12:15:28.301" v="1598" actId="1076"/>
          <ac:picMkLst>
            <pc:docMk/>
            <pc:sldMk cId="3752820168" sldId="585"/>
            <ac:picMk id="7" creationId="{F1149A54-BBAD-9C43-9C2A-E84795A057AA}"/>
          </ac:picMkLst>
        </pc:picChg>
        <pc:picChg chg="add del mod">
          <ac:chgData name="Frances Meek" userId="f3af35cc-3229-46e1-af36-3525661cfbd3" providerId="ADAL" clId="{D6A49A63-81DD-4453-B4DA-164142F09221}" dt="2023-10-17T11:48:18.437" v="1570" actId="478"/>
          <ac:picMkLst>
            <pc:docMk/>
            <pc:sldMk cId="3752820168" sldId="585"/>
            <ac:picMk id="8" creationId="{F1276AEB-267A-0C45-F078-A3601BF127A2}"/>
          </ac:picMkLst>
        </pc:picChg>
        <pc:picChg chg="add del mod">
          <ac:chgData name="Frances Meek" userId="f3af35cc-3229-46e1-af36-3525661cfbd3" providerId="ADAL" clId="{D6A49A63-81DD-4453-B4DA-164142F09221}" dt="2023-10-17T12:15:25.780" v="1597" actId="1076"/>
          <ac:picMkLst>
            <pc:docMk/>
            <pc:sldMk cId="3752820168" sldId="585"/>
            <ac:picMk id="9" creationId="{D99ED7ED-1601-7F81-3684-421E50E2AD2D}"/>
          </ac:picMkLst>
        </pc:picChg>
        <pc:picChg chg="add mod">
          <ac:chgData name="Frances Meek" userId="f3af35cc-3229-46e1-af36-3525661cfbd3" providerId="ADAL" clId="{D6A49A63-81DD-4453-B4DA-164142F09221}" dt="2023-10-17T12:15:30.906" v="1599" actId="1076"/>
          <ac:picMkLst>
            <pc:docMk/>
            <pc:sldMk cId="3752820168" sldId="585"/>
            <ac:picMk id="11" creationId="{05DA4BAB-602F-7406-B11D-F59EBC47E0B6}"/>
          </ac:picMkLst>
        </pc:picChg>
      </pc:sldChg>
      <pc:sldChg chg="modSp add mod ord">
        <pc:chgData name="Frances Meek" userId="f3af35cc-3229-46e1-af36-3525661cfbd3" providerId="ADAL" clId="{D6A49A63-81DD-4453-B4DA-164142F09221}" dt="2023-10-17T11:42:49.738" v="1398" actId="20577"/>
        <pc:sldMkLst>
          <pc:docMk/>
          <pc:sldMk cId="3583054454" sldId="586"/>
        </pc:sldMkLst>
        <pc:spChg chg="mod">
          <ac:chgData name="Frances Meek" userId="f3af35cc-3229-46e1-af36-3525661cfbd3" providerId="ADAL" clId="{D6A49A63-81DD-4453-B4DA-164142F09221}" dt="2023-10-17T11:42:49.738" v="1398" actId="20577"/>
          <ac:spMkLst>
            <pc:docMk/>
            <pc:sldMk cId="3583054454" sldId="586"/>
            <ac:spMk id="6" creationId="{0B132C8B-296F-6BAB-AA3F-25E95F64ED6B}"/>
          </ac:spMkLst>
        </pc:spChg>
      </pc:sldChg>
      <pc:sldChg chg="addSp delSp modSp new mod">
        <pc:chgData name="Frances Meek" userId="f3af35cc-3229-46e1-af36-3525661cfbd3" providerId="ADAL" clId="{D6A49A63-81DD-4453-B4DA-164142F09221}" dt="2023-10-17T12:15:47.666" v="1620" actId="1076"/>
        <pc:sldMkLst>
          <pc:docMk/>
          <pc:sldMk cId="668973151" sldId="587"/>
        </pc:sldMkLst>
        <pc:spChg chg="mod">
          <ac:chgData name="Frances Meek" userId="f3af35cc-3229-46e1-af36-3525661cfbd3" providerId="ADAL" clId="{D6A49A63-81DD-4453-B4DA-164142F09221}" dt="2023-10-17T11:39:58.870" v="1339" actId="20577"/>
          <ac:spMkLst>
            <pc:docMk/>
            <pc:sldMk cId="668973151" sldId="587"/>
            <ac:spMk id="2" creationId="{A028761C-44BF-4350-1CB9-AB6F63A4B079}"/>
          </ac:spMkLst>
        </pc:spChg>
        <pc:spChg chg="del">
          <ac:chgData name="Frances Meek" userId="f3af35cc-3229-46e1-af36-3525661cfbd3" providerId="ADAL" clId="{D6A49A63-81DD-4453-B4DA-164142F09221}" dt="2023-10-17T11:40:05.967" v="1341" actId="478"/>
          <ac:spMkLst>
            <pc:docMk/>
            <pc:sldMk cId="668973151" sldId="587"/>
            <ac:spMk id="3" creationId="{F4885D31-543D-8A4B-4491-9C1F59DA50B8}"/>
          </ac:spMkLst>
        </pc:spChg>
        <pc:spChg chg="mod">
          <ac:chgData name="Frances Meek" userId="f3af35cc-3229-46e1-af36-3525661cfbd3" providerId="ADAL" clId="{D6A49A63-81DD-4453-B4DA-164142F09221}" dt="2023-10-17T11:43:33.039" v="1416" actId="20577"/>
          <ac:spMkLst>
            <pc:docMk/>
            <pc:sldMk cId="668973151" sldId="587"/>
            <ac:spMk id="4" creationId="{2844E754-1F5E-713E-585D-0B0CB334C50F}"/>
          </ac:spMkLst>
        </pc:spChg>
        <pc:picChg chg="add mod">
          <ac:chgData name="Frances Meek" userId="f3af35cc-3229-46e1-af36-3525661cfbd3" providerId="ADAL" clId="{D6A49A63-81DD-4453-B4DA-164142F09221}" dt="2023-10-17T12:15:47.666" v="1620" actId="1076"/>
          <ac:picMkLst>
            <pc:docMk/>
            <pc:sldMk cId="668973151" sldId="587"/>
            <ac:picMk id="5" creationId="{E4B15CC6-4EF2-9AF0-E9CD-F9D95305026C}"/>
          </ac:picMkLst>
        </pc:picChg>
        <pc:picChg chg="add mod">
          <ac:chgData name="Frances Meek" userId="f3af35cc-3229-46e1-af36-3525661cfbd3" providerId="ADAL" clId="{D6A49A63-81DD-4453-B4DA-164142F09221}" dt="2023-10-17T12:15:44.441" v="1619" actId="692"/>
          <ac:picMkLst>
            <pc:docMk/>
            <pc:sldMk cId="668973151" sldId="587"/>
            <ac:picMk id="6" creationId="{C3ACDB82-B2D1-6BB7-5E20-1814E5D4AAF4}"/>
          </ac:picMkLst>
        </pc:picChg>
      </pc:sldChg>
      <pc:sldChg chg="addSp delSp modSp new mod">
        <pc:chgData name="Frances Meek" userId="f3af35cc-3229-46e1-af36-3525661cfbd3" providerId="ADAL" clId="{D6A49A63-81DD-4453-B4DA-164142F09221}" dt="2023-10-17T13:12:42.540" v="2343" actId="255"/>
        <pc:sldMkLst>
          <pc:docMk/>
          <pc:sldMk cId="3566896303" sldId="588"/>
        </pc:sldMkLst>
        <pc:spChg chg="mod">
          <ac:chgData name="Frances Meek" userId="f3af35cc-3229-46e1-af36-3525661cfbd3" providerId="ADAL" clId="{D6A49A63-81DD-4453-B4DA-164142F09221}" dt="2023-10-17T11:41:38.459" v="1375" actId="20577"/>
          <ac:spMkLst>
            <pc:docMk/>
            <pc:sldMk cId="3566896303" sldId="588"/>
            <ac:spMk id="2" creationId="{5D05BA4D-5B24-5D65-2FCC-381DD9E524D1}"/>
          </ac:spMkLst>
        </pc:spChg>
        <pc:spChg chg="del">
          <ac:chgData name="Frances Meek" userId="f3af35cc-3229-46e1-af36-3525661cfbd3" providerId="ADAL" clId="{D6A49A63-81DD-4453-B4DA-164142F09221}" dt="2023-10-17T11:41:43.499" v="1377" actId="478"/>
          <ac:spMkLst>
            <pc:docMk/>
            <pc:sldMk cId="3566896303" sldId="588"/>
            <ac:spMk id="3" creationId="{76354956-B5C8-73EA-70AF-10CCA79F673E}"/>
          </ac:spMkLst>
        </pc:spChg>
        <pc:spChg chg="mod">
          <ac:chgData name="Frances Meek" userId="f3af35cc-3229-46e1-af36-3525661cfbd3" providerId="ADAL" clId="{D6A49A63-81DD-4453-B4DA-164142F09221}" dt="2023-10-17T13:12:42.540" v="2343" actId="255"/>
          <ac:spMkLst>
            <pc:docMk/>
            <pc:sldMk cId="3566896303" sldId="588"/>
            <ac:spMk id="4" creationId="{BA9B19A9-63F9-4754-67FF-09F09F5DD2C1}"/>
          </ac:spMkLst>
        </pc:spChg>
        <pc:picChg chg="add mod">
          <ac:chgData name="Frances Meek" userId="f3af35cc-3229-46e1-af36-3525661cfbd3" providerId="ADAL" clId="{D6A49A63-81DD-4453-B4DA-164142F09221}" dt="2023-10-17T12:16:01.836" v="1640" actId="692"/>
          <ac:picMkLst>
            <pc:docMk/>
            <pc:sldMk cId="3566896303" sldId="588"/>
            <ac:picMk id="5" creationId="{6D33D2C7-A50A-06A7-C388-3C50B940693C}"/>
          </ac:picMkLst>
        </pc:picChg>
      </pc:sldChg>
      <pc:sldChg chg="addSp delSp modSp new mod">
        <pc:chgData name="Frances Meek" userId="f3af35cc-3229-46e1-af36-3525661cfbd3" providerId="ADAL" clId="{D6A49A63-81DD-4453-B4DA-164142F09221}" dt="2023-10-17T11:46:37.617" v="1546" actId="692"/>
        <pc:sldMkLst>
          <pc:docMk/>
          <pc:sldMk cId="532829519" sldId="589"/>
        </pc:sldMkLst>
        <pc:spChg chg="mod">
          <ac:chgData name="Frances Meek" userId="f3af35cc-3229-46e1-af36-3525661cfbd3" providerId="ADAL" clId="{D6A49A63-81DD-4453-B4DA-164142F09221}" dt="2023-10-17T11:44:33.318" v="1455" actId="20577"/>
          <ac:spMkLst>
            <pc:docMk/>
            <pc:sldMk cId="532829519" sldId="589"/>
            <ac:spMk id="2" creationId="{200E1B8D-7331-B14E-5C99-FC29BADE833F}"/>
          </ac:spMkLst>
        </pc:spChg>
        <pc:spChg chg="del">
          <ac:chgData name="Frances Meek" userId="f3af35cc-3229-46e1-af36-3525661cfbd3" providerId="ADAL" clId="{D6A49A63-81DD-4453-B4DA-164142F09221}" dt="2023-10-17T11:44:53.655" v="1463"/>
          <ac:spMkLst>
            <pc:docMk/>
            <pc:sldMk cId="532829519" sldId="589"/>
            <ac:spMk id="3" creationId="{2CC05690-A8FC-A0C1-8F16-357A15BA917A}"/>
          </ac:spMkLst>
        </pc:spChg>
        <pc:spChg chg="mod">
          <ac:chgData name="Frances Meek" userId="f3af35cc-3229-46e1-af36-3525661cfbd3" providerId="ADAL" clId="{D6A49A63-81DD-4453-B4DA-164142F09221}" dt="2023-10-17T11:44:42.744" v="1462" actId="20577"/>
          <ac:spMkLst>
            <pc:docMk/>
            <pc:sldMk cId="532829519" sldId="589"/>
            <ac:spMk id="4" creationId="{0A4C2E61-FA24-14D6-70E5-6E56E7886588}"/>
          </ac:spMkLst>
        </pc:spChg>
        <pc:spChg chg="add del mod">
          <ac:chgData name="Frances Meek" userId="f3af35cc-3229-46e1-af36-3525661cfbd3" providerId="ADAL" clId="{D6A49A63-81DD-4453-B4DA-164142F09221}" dt="2023-10-17T11:45:06.598" v="1467" actId="478"/>
          <ac:spMkLst>
            <pc:docMk/>
            <pc:sldMk cId="532829519" sldId="589"/>
            <ac:spMk id="7" creationId="{3586C444-3548-50E7-389D-1A6298CCFB20}"/>
          </ac:spMkLst>
        </pc:spChg>
        <pc:picChg chg="add del mod">
          <ac:chgData name="Frances Meek" userId="f3af35cc-3229-46e1-af36-3525661cfbd3" providerId="ADAL" clId="{D6A49A63-81DD-4453-B4DA-164142F09221}" dt="2023-10-17T11:45:04.778" v="1466" actId="478"/>
          <ac:picMkLst>
            <pc:docMk/>
            <pc:sldMk cId="532829519" sldId="589"/>
            <ac:picMk id="5" creationId="{362DC787-D7B8-7370-BC1D-76123EBB6678}"/>
          </ac:picMkLst>
        </pc:picChg>
        <pc:picChg chg="add mod">
          <ac:chgData name="Frances Meek" userId="f3af35cc-3229-46e1-af36-3525661cfbd3" providerId="ADAL" clId="{D6A49A63-81DD-4453-B4DA-164142F09221}" dt="2023-10-17T11:46:37.617" v="1546" actId="692"/>
          <ac:picMkLst>
            <pc:docMk/>
            <pc:sldMk cId="532829519" sldId="589"/>
            <ac:picMk id="8" creationId="{2120846E-7614-9075-96D7-1C29D0BA4CDA}"/>
          </ac:picMkLst>
        </pc:picChg>
      </pc:sldChg>
      <pc:sldChg chg="addSp delSp modSp new mod">
        <pc:chgData name="Frances Meek" userId="f3af35cc-3229-46e1-af36-3525661cfbd3" providerId="ADAL" clId="{D6A49A63-81DD-4453-B4DA-164142F09221}" dt="2023-10-17T11:46:53.483" v="1567" actId="14100"/>
        <pc:sldMkLst>
          <pc:docMk/>
          <pc:sldMk cId="1067524280" sldId="590"/>
        </pc:sldMkLst>
        <pc:spChg chg="mod">
          <ac:chgData name="Frances Meek" userId="f3af35cc-3229-46e1-af36-3525661cfbd3" providerId="ADAL" clId="{D6A49A63-81DD-4453-B4DA-164142F09221}" dt="2023-10-17T11:45:30.928" v="1512" actId="20577"/>
          <ac:spMkLst>
            <pc:docMk/>
            <pc:sldMk cId="1067524280" sldId="590"/>
            <ac:spMk id="2" creationId="{2D883917-C3A7-6836-5E86-1197B539A00A}"/>
          </ac:spMkLst>
        </pc:spChg>
        <pc:spChg chg="del">
          <ac:chgData name="Frances Meek" userId="f3af35cc-3229-46e1-af36-3525661cfbd3" providerId="ADAL" clId="{D6A49A63-81DD-4453-B4DA-164142F09221}" dt="2023-10-17T11:45:47.148" v="1513" actId="478"/>
          <ac:spMkLst>
            <pc:docMk/>
            <pc:sldMk cId="1067524280" sldId="590"/>
            <ac:spMk id="3" creationId="{EB94EC36-2346-7D98-1867-923E93154C09}"/>
          </ac:spMkLst>
        </pc:spChg>
        <pc:spChg chg="mod">
          <ac:chgData name="Frances Meek" userId="f3af35cc-3229-46e1-af36-3525661cfbd3" providerId="ADAL" clId="{D6A49A63-81DD-4453-B4DA-164142F09221}" dt="2023-10-17T11:46:07.137" v="1523" actId="20577"/>
          <ac:spMkLst>
            <pc:docMk/>
            <pc:sldMk cId="1067524280" sldId="590"/>
            <ac:spMk id="4" creationId="{0A8CC807-52AB-0FAA-7C51-993F75CB2C1A}"/>
          </ac:spMkLst>
        </pc:spChg>
        <pc:picChg chg="add mod">
          <ac:chgData name="Frances Meek" userId="f3af35cc-3229-46e1-af36-3525661cfbd3" providerId="ADAL" clId="{D6A49A63-81DD-4453-B4DA-164142F09221}" dt="2023-10-17T11:46:53.483" v="1567" actId="14100"/>
          <ac:picMkLst>
            <pc:docMk/>
            <pc:sldMk cId="1067524280" sldId="590"/>
            <ac:picMk id="5" creationId="{C87BA650-609B-C59A-B6DB-19B3AA2669D0}"/>
          </ac:picMkLst>
        </pc:picChg>
      </pc:sldChg>
      <pc:sldChg chg="del">
        <pc:chgData name="Frances Meek" userId="f3af35cc-3229-46e1-af36-3525661cfbd3" providerId="ADAL" clId="{D6A49A63-81DD-4453-B4DA-164142F09221}" dt="2023-10-17T13:13:30.662" v="2344" actId="47"/>
        <pc:sldMkLst>
          <pc:docMk/>
          <pc:sldMk cId="2679135525" sldId="591"/>
        </pc:sldMkLst>
      </pc:sldChg>
    </pc:docChg>
  </pc:docChgLst>
  <pc:docChgLst>
    <pc:chgData name="WKS29" userId="a6b24869-d8d1-4376-8857-e058a469d459" providerId="ADAL" clId="{AE2960CE-1FE5-4CD8-802A-36B74A357A12}"/>
    <pc:docChg chg="undo custSel modSld">
      <pc:chgData name="WKS29" userId="a6b24869-d8d1-4376-8857-e058a469d459" providerId="ADAL" clId="{AE2960CE-1FE5-4CD8-802A-36B74A357A12}" dt="2023-10-17T14:48:35.094" v="120" actId="1076"/>
      <pc:docMkLst>
        <pc:docMk/>
      </pc:docMkLst>
      <pc:sldChg chg="modSp mod">
        <pc:chgData name="WKS29" userId="a6b24869-d8d1-4376-8857-e058a469d459" providerId="ADAL" clId="{AE2960CE-1FE5-4CD8-802A-36B74A357A12}" dt="2023-10-17T14:15:00.733" v="117" actId="27636"/>
        <pc:sldMkLst>
          <pc:docMk/>
          <pc:sldMk cId="1459495211" sldId="415"/>
        </pc:sldMkLst>
        <pc:spChg chg="mod">
          <ac:chgData name="WKS29" userId="a6b24869-d8d1-4376-8857-e058a469d459" providerId="ADAL" clId="{AE2960CE-1FE5-4CD8-802A-36B74A357A12}" dt="2023-10-17T14:15:00.733" v="117" actId="27636"/>
          <ac:spMkLst>
            <pc:docMk/>
            <pc:sldMk cId="1459495211" sldId="415"/>
            <ac:spMk id="4" creationId="{708F4AD0-E676-0E46-B35E-30E46BB1FFEF}"/>
          </ac:spMkLst>
        </pc:spChg>
      </pc:sldChg>
      <pc:sldChg chg="modSp mod">
        <pc:chgData name="WKS29" userId="a6b24869-d8d1-4376-8857-e058a469d459" providerId="ADAL" clId="{AE2960CE-1FE5-4CD8-802A-36B74A357A12}" dt="2023-10-17T13:57:57.018" v="18" actId="1076"/>
        <pc:sldMkLst>
          <pc:docMk/>
          <pc:sldMk cId="2144603684" sldId="422"/>
        </pc:sldMkLst>
        <pc:spChg chg="mod">
          <ac:chgData name="WKS29" userId="a6b24869-d8d1-4376-8857-e058a469d459" providerId="ADAL" clId="{AE2960CE-1FE5-4CD8-802A-36B74A357A12}" dt="2023-10-17T13:57:48.920" v="16" actId="1076"/>
          <ac:spMkLst>
            <pc:docMk/>
            <pc:sldMk cId="2144603684" sldId="422"/>
            <ac:spMk id="2" creationId="{AD500014-BD46-FB5F-2E3A-1D5C1D972931}"/>
          </ac:spMkLst>
        </pc:spChg>
        <pc:spChg chg="mod">
          <ac:chgData name="WKS29" userId="a6b24869-d8d1-4376-8857-e058a469d459" providerId="ADAL" clId="{AE2960CE-1FE5-4CD8-802A-36B74A357A12}" dt="2023-10-17T13:57:55.336" v="17" actId="1076"/>
          <ac:spMkLst>
            <pc:docMk/>
            <pc:sldMk cId="2144603684" sldId="422"/>
            <ac:spMk id="3" creationId="{CD125C01-D6FC-EF26-1778-5A4B509E1DE2}"/>
          </ac:spMkLst>
        </pc:spChg>
        <pc:spChg chg="mod">
          <ac:chgData name="WKS29" userId="a6b24869-d8d1-4376-8857-e058a469d459" providerId="ADAL" clId="{AE2960CE-1FE5-4CD8-802A-36B74A357A12}" dt="2023-10-17T13:57:55.336" v="17" actId="1076"/>
          <ac:spMkLst>
            <pc:docMk/>
            <pc:sldMk cId="2144603684" sldId="422"/>
            <ac:spMk id="5" creationId="{401A96A7-CF99-108A-9CD4-BD3D80B7A803}"/>
          </ac:spMkLst>
        </pc:spChg>
        <pc:picChg chg="mod">
          <ac:chgData name="WKS29" userId="a6b24869-d8d1-4376-8857-e058a469d459" providerId="ADAL" clId="{AE2960CE-1FE5-4CD8-802A-36B74A357A12}" dt="2023-10-17T13:57:57.018" v="18" actId="1076"/>
          <ac:picMkLst>
            <pc:docMk/>
            <pc:sldMk cId="2144603684" sldId="422"/>
            <ac:picMk id="8" creationId="{30FE4E8F-C63C-9636-4F38-66ACEDE40669}"/>
          </ac:picMkLst>
        </pc:picChg>
      </pc:sldChg>
      <pc:sldChg chg="modSp mod">
        <pc:chgData name="WKS29" userId="a6b24869-d8d1-4376-8857-e058a469d459" providerId="ADAL" clId="{AE2960CE-1FE5-4CD8-802A-36B74A357A12}" dt="2023-10-17T13:58:13.856" v="22" actId="1076"/>
        <pc:sldMkLst>
          <pc:docMk/>
          <pc:sldMk cId="4160369537" sldId="538"/>
        </pc:sldMkLst>
        <pc:spChg chg="mod">
          <ac:chgData name="WKS29" userId="a6b24869-d8d1-4376-8857-e058a469d459" providerId="ADAL" clId="{AE2960CE-1FE5-4CD8-802A-36B74A357A12}" dt="2023-10-17T13:58:11.480" v="21" actId="14100"/>
          <ac:spMkLst>
            <pc:docMk/>
            <pc:sldMk cId="4160369537" sldId="538"/>
            <ac:spMk id="4" creationId="{708F4AD0-E676-0E46-B35E-30E46BB1FFEF}"/>
          </ac:spMkLst>
        </pc:spChg>
        <pc:picChg chg="mod">
          <ac:chgData name="WKS29" userId="a6b24869-d8d1-4376-8857-e058a469d459" providerId="ADAL" clId="{AE2960CE-1FE5-4CD8-802A-36B74A357A12}" dt="2023-10-17T13:58:13.856" v="22" actId="1076"/>
          <ac:picMkLst>
            <pc:docMk/>
            <pc:sldMk cId="4160369537" sldId="538"/>
            <ac:picMk id="5" creationId="{C3CC91C1-422C-286F-0A98-D0E81D9EE3BA}"/>
          </ac:picMkLst>
        </pc:picChg>
      </pc:sldChg>
      <pc:sldChg chg="modSp mod">
        <pc:chgData name="WKS29" userId="a6b24869-d8d1-4376-8857-e058a469d459" providerId="ADAL" clId="{AE2960CE-1FE5-4CD8-802A-36B74A357A12}" dt="2023-10-17T13:57:01.641" v="8" actId="1076"/>
        <pc:sldMkLst>
          <pc:docMk/>
          <pc:sldMk cId="3579050267" sldId="556"/>
        </pc:sldMkLst>
        <pc:spChg chg="mod">
          <ac:chgData name="WKS29" userId="a6b24869-d8d1-4376-8857-e058a469d459" providerId="ADAL" clId="{AE2960CE-1FE5-4CD8-802A-36B74A357A12}" dt="2023-10-17T13:57:01.641" v="8" actId="1076"/>
          <ac:spMkLst>
            <pc:docMk/>
            <pc:sldMk cId="3579050267" sldId="556"/>
            <ac:spMk id="3" creationId="{AD61FF2A-2342-5D78-BFBF-87F26123CBB8}"/>
          </ac:spMkLst>
        </pc:spChg>
        <pc:picChg chg="mod">
          <ac:chgData name="WKS29" userId="a6b24869-d8d1-4376-8857-e058a469d459" providerId="ADAL" clId="{AE2960CE-1FE5-4CD8-802A-36B74A357A12}" dt="2023-10-17T13:56:49.181" v="4" actId="14100"/>
          <ac:picMkLst>
            <pc:docMk/>
            <pc:sldMk cId="3579050267" sldId="556"/>
            <ac:picMk id="5" creationId="{A32D6F7B-4334-5C7B-25E7-1B3C887669F8}"/>
          </ac:picMkLst>
        </pc:picChg>
      </pc:sldChg>
      <pc:sldChg chg="modSp">
        <pc:chgData name="WKS29" userId="a6b24869-d8d1-4376-8857-e058a469d459" providerId="ADAL" clId="{AE2960CE-1FE5-4CD8-802A-36B74A357A12}" dt="2023-10-17T14:05:12.051" v="40" actId="1076"/>
        <pc:sldMkLst>
          <pc:docMk/>
          <pc:sldMk cId="1431730125" sldId="563"/>
        </pc:sldMkLst>
        <pc:picChg chg="mod">
          <ac:chgData name="WKS29" userId="a6b24869-d8d1-4376-8857-e058a469d459" providerId="ADAL" clId="{AE2960CE-1FE5-4CD8-802A-36B74A357A12}" dt="2023-10-17T14:05:07.948" v="37" actId="1076"/>
          <ac:picMkLst>
            <pc:docMk/>
            <pc:sldMk cId="1431730125" sldId="563"/>
            <ac:picMk id="3" creationId="{CA1B6732-1962-0BF0-A417-B17A049D607F}"/>
          </ac:picMkLst>
        </pc:picChg>
        <pc:picChg chg="mod">
          <ac:chgData name="WKS29" userId="a6b24869-d8d1-4376-8857-e058a469d459" providerId="ADAL" clId="{AE2960CE-1FE5-4CD8-802A-36B74A357A12}" dt="2023-10-17T14:05:12.051" v="40" actId="1076"/>
          <ac:picMkLst>
            <pc:docMk/>
            <pc:sldMk cId="1431730125" sldId="563"/>
            <ac:picMk id="5" creationId="{1A88AA5B-0088-B700-EB4E-9D325442F53A}"/>
          </ac:picMkLst>
        </pc:picChg>
        <pc:picChg chg="mod">
          <ac:chgData name="WKS29" userId="a6b24869-d8d1-4376-8857-e058a469d459" providerId="ADAL" clId="{AE2960CE-1FE5-4CD8-802A-36B74A357A12}" dt="2023-10-17T14:05:09.132" v="38" actId="1076"/>
          <ac:picMkLst>
            <pc:docMk/>
            <pc:sldMk cId="1431730125" sldId="563"/>
            <ac:picMk id="6" creationId="{F0788702-367A-04BF-BF4E-310101C2FA72}"/>
          </ac:picMkLst>
        </pc:picChg>
      </pc:sldChg>
      <pc:sldChg chg="modSp mod">
        <pc:chgData name="WKS29" userId="a6b24869-d8d1-4376-8857-e058a469d459" providerId="ADAL" clId="{AE2960CE-1FE5-4CD8-802A-36B74A357A12}" dt="2023-10-17T13:57:32.282" v="13" actId="1076"/>
        <pc:sldMkLst>
          <pc:docMk/>
          <pc:sldMk cId="2467719820" sldId="565"/>
        </pc:sldMkLst>
        <pc:picChg chg="mod">
          <ac:chgData name="WKS29" userId="a6b24869-d8d1-4376-8857-e058a469d459" providerId="ADAL" clId="{AE2960CE-1FE5-4CD8-802A-36B74A357A12}" dt="2023-10-17T13:57:32.282" v="13" actId="1076"/>
          <ac:picMkLst>
            <pc:docMk/>
            <pc:sldMk cId="2467719820" sldId="565"/>
            <ac:picMk id="3" creationId="{6CDD5686-C2B6-9271-543B-A6861DBF8099}"/>
          </ac:picMkLst>
        </pc:picChg>
      </pc:sldChg>
      <pc:sldChg chg="modSp">
        <pc:chgData name="WKS29" userId="a6b24869-d8d1-4376-8857-e058a469d459" providerId="ADAL" clId="{AE2960CE-1FE5-4CD8-802A-36B74A357A12}" dt="2023-10-17T13:56:37.417" v="0" actId="14100"/>
        <pc:sldMkLst>
          <pc:docMk/>
          <pc:sldMk cId="2191615957" sldId="566"/>
        </pc:sldMkLst>
        <pc:picChg chg="mod">
          <ac:chgData name="WKS29" userId="a6b24869-d8d1-4376-8857-e058a469d459" providerId="ADAL" clId="{AE2960CE-1FE5-4CD8-802A-36B74A357A12}" dt="2023-10-17T13:56:37.417" v="0" actId="14100"/>
          <ac:picMkLst>
            <pc:docMk/>
            <pc:sldMk cId="2191615957" sldId="566"/>
            <ac:picMk id="6" creationId="{438D6D6A-BFB2-FA15-AA2F-8B55D909761F}"/>
          </ac:picMkLst>
        </pc:picChg>
      </pc:sldChg>
      <pc:sldChg chg="modSp mod">
        <pc:chgData name="WKS29" userId="a6b24869-d8d1-4376-8857-e058a469d459" providerId="ADAL" clId="{AE2960CE-1FE5-4CD8-802A-36B74A357A12}" dt="2023-10-17T14:48:35.094" v="120" actId="1076"/>
        <pc:sldMkLst>
          <pc:docMk/>
          <pc:sldMk cId="1176021325" sldId="567"/>
        </pc:sldMkLst>
        <pc:picChg chg="mod">
          <ac:chgData name="WKS29" userId="a6b24869-d8d1-4376-8857-e058a469d459" providerId="ADAL" clId="{AE2960CE-1FE5-4CD8-802A-36B74A357A12}" dt="2023-10-17T14:48:35.094" v="120" actId="1076"/>
          <ac:picMkLst>
            <pc:docMk/>
            <pc:sldMk cId="1176021325" sldId="567"/>
            <ac:picMk id="8" creationId="{DC23A082-EE24-FCB0-208A-78FBF0E28057}"/>
          </ac:picMkLst>
        </pc:picChg>
      </pc:sldChg>
      <pc:sldChg chg="modSp mod">
        <pc:chgData name="WKS29" userId="a6b24869-d8d1-4376-8857-e058a469d459" providerId="ADAL" clId="{AE2960CE-1FE5-4CD8-802A-36B74A357A12}" dt="2023-10-17T13:59:51.442" v="32" actId="20577"/>
        <pc:sldMkLst>
          <pc:docMk/>
          <pc:sldMk cId="1085457347" sldId="569"/>
        </pc:sldMkLst>
        <pc:spChg chg="mod">
          <ac:chgData name="WKS29" userId="a6b24869-d8d1-4376-8857-e058a469d459" providerId="ADAL" clId="{AE2960CE-1FE5-4CD8-802A-36B74A357A12}" dt="2023-10-17T13:59:51.442" v="32" actId="20577"/>
          <ac:spMkLst>
            <pc:docMk/>
            <pc:sldMk cId="1085457347" sldId="569"/>
            <ac:spMk id="2" creationId="{0E54261B-8F8F-AEA5-ADD7-80B527BDD4B0}"/>
          </ac:spMkLst>
        </pc:spChg>
      </pc:sldChg>
      <pc:sldChg chg="modSp mod">
        <pc:chgData name="WKS29" userId="a6b24869-d8d1-4376-8857-e058a469d459" providerId="ADAL" clId="{AE2960CE-1FE5-4CD8-802A-36B74A357A12}" dt="2023-10-17T13:56:43.288" v="2" actId="1076"/>
        <pc:sldMkLst>
          <pc:docMk/>
          <pc:sldMk cId="2269172494" sldId="578"/>
        </pc:sldMkLst>
        <pc:picChg chg="mod">
          <ac:chgData name="WKS29" userId="a6b24869-d8d1-4376-8857-e058a469d459" providerId="ADAL" clId="{AE2960CE-1FE5-4CD8-802A-36B74A357A12}" dt="2023-10-17T13:56:43.288" v="2" actId="1076"/>
          <ac:picMkLst>
            <pc:docMk/>
            <pc:sldMk cId="2269172494" sldId="578"/>
            <ac:picMk id="5" creationId="{E4089263-9E6E-3E8A-7CF6-00793C7F751D}"/>
          </ac:picMkLst>
        </pc:picChg>
      </pc:sldChg>
      <pc:sldChg chg="modSp mod">
        <pc:chgData name="WKS29" userId="a6b24869-d8d1-4376-8857-e058a469d459" providerId="ADAL" clId="{AE2960CE-1FE5-4CD8-802A-36B74A357A12}" dt="2023-10-17T14:09:15.947" v="113" actId="20577"/>
        <pc:sldMkLst>
          <pc:docMk/>
          <pc:sldMk cId="1067524280" sldId="590"/>
        </pc:sldMkLst>
        <pc:spChg chg="mod">
          <ac:chgData name="WKS29" userId="a6b24869-d8d1-4376-8857-e058a469d459" providerId="ADAL" clId="{AE2960CE-1FE5-4CD8-802A-36B74A357A12}" dt="2023-10-17T14:09:15.947" v="113" actId="20577"/>
          <ac:spMkLst>
            <pc:docMk/>
            <pc:sldMk cId="1067524280" sldId="590"/>
            <ac:spMk id="4" creationId="{0A8CC807-52AB-0FAA-7C51-993F75CB2C1A}"/>
          </ac:spMkLst>
        </pc:spChg>
      </pc:sldChg>
    </pc:docChg>
  </pc:docChgLst>
  <pc:docChgLst>
    <pc:chgData name="Claire Theobald" userId="e5e96d6a-dffb-4be3-a7c9-5724c0a71d0d" providerId="ADAL" clId="{30142A3A-CA0B-4931-9CBD-DEC4E763C6FB}"/>
    <pc:docChg chg="undo custSel addSld delSld modSld sldOrd delSection modSection">
      <pc:chgData name="Claire Theobald" userId="e5e96d6a-dffb-4be3-a7c9-5724c0a71d0d" providerId="ADAL" clId="{30142A3A-CA0B-4931-9CBD-DEC4E763C6FB}" dt="2023-10-17T14:39:30.985" v="2771" actId="1076"/>
      <pc:docMkLst>
        <pc:docMk/>
      </pc:docMkLst>
      <pc:sldChg chg="add del">
        <pc:chgData name="Claire Theobald" userId="e5e96d6a-dffb-4be3-a7c9-5724c0a71d0d" providerId="ADAL" clId="{30142A3A-CA0B-4931-9CBD-DEC4E763C6FB}" dt="2023-10-17T10:54:09.492" v="402"/>
        <pc:sldMkLst>
          <pc:docMk/>
          <pc:sldMk cId="3628193728" sldId="261"/>
        </pc:sldMkLst>
      </pc:sldChg>
      <pc:sldChg chg="del">
        <pc:chgData name="Claire Theobald" userId="e5e96d6a-dffb-4be3-a7c9-5724c0a71d0d" providerId="ADAL" clId="{30142A3A-CA0B-4931-9CBD-DEC4E763C6FB}" dt="2023-10-17T10:31:02.719" v="32" actId="47"/>
        <pc:sldMkLst>
          <pc:docMk/>
          <pc:sldMk cId="433890173" sldId="284"/>
        </pc:sldMkLst>
      </pc:sldChg>
      <pc:sldChg chg="modSp mod">
        <pc:chgData name="Claire Theobald" userId="e5e96d6a-dffb-4be3-a7c9-5724c0a71d0d" providerId="ADAL" clId="{30142A3A-CA0B-4931-9CBD-DEC4E763C6FB}" dt="2023-10-17T10:30:49.619" v="31" actId="20577"/>
        <pc:sldMkLst>
          <pc:docMk/>
          <pc:sldMk cId="281221578" sldId="297"/>
        </pc:sldMkLst>
        <pc:spChg chg="mod">
          <ac:chgData name="Claire Theobald" userId="e5e96d6a-dffb-4be3-a7c9-5724c0a71d0d" providerId="ADAL" clId="{30142A3A-CA0B-4931-9CBD-DEC4E763C6FB}" dt="2023-10-17T10:30:32.507" v="15"/>
          <ac:spMkLst>
            <pc:docMk/>
            <pc:sldMk cId="281221578" sldId="297"/>
            <ac:spMk id="2" creationId="{6451674F-D3DB-9C4A-887A-D21ADA091C1C}"/>
          </ac:spMkLst>
        </pc:spChg>
        <pc:spChg chg="mod">
          <ac:chgData name="Claire Theobald" userId="e5e96d6a-dffb-4be3-a7c9-5724c0a71d0d" providerId="ADAL" clId="{30142A3A-CA0B-4931-9CBD-DEC4E763C6FB}" dt="2023-10-17T10:30:49.619" v="31" actId="20577"/>
          <ac:spMkLst>
            <pc:docMk/>
            <pc:sldMk cId="281221578" sldId="297"/>
            <ac:spMk id="3" creationId="{A71048B5-F307-A244-8D81-9CDADDD01303}"/>
          </ac:spMkLst>
        </pc:spChg>
      </pc:sldChg>
      <pc:sldChg chg="modSp mod">
        <pc:chgData name="Claire Theobald" userId="e5e96d6a-dffb-4be3-a7c9-5724c0a71d0d" providerId="ADAL" clId="{30142A3A-CA0B-4931-9CBD-DEC4E763C6FB}" dt="2023-10-17T10:45:19.676" v="99" actId="20577"/>
        <pc:sldMkLst>
          <pc:docMk/>
          <pc:sldMk cId="1459495211" sldId="415"/>
        </pc:sldMkLst>
        <pc:spChg chg="mod">
          <ac:chgData name="Claire Theobald" userId="e5e96d6a-dffb-4be3-a7c9-5724c0a71d0d" providerId="ADAL" clId="{30142A3A-CA0B-4931-9CBD-DEC4E763C6FB}" dt="2023-10-17T10:45:19.676" v="99" actId="20577"/>
          <ac:spMkLst>
            <pc:docMk/>
            <pc:sldMk cId="1459495211" sldId="415"/>
            <ac:spMk id="4" creationId="{708F4AD0-E676-0E46-B35E-30E46BB1FFEF}"/>
          </ac:spMkLst>
        </pc:spChg>
      </pc:sldChg>
      <pc:sldChg chg="modSp mod">
        <pc:chgData name="Claire Theobald" userId="e5e96d6a-dffb-4be3-a7c9-5724c0a71d0d" providerId="ADAL" clId="{30142A3A-CA0B-4931-9CBD-DEC4E763C6FB}" dt="2023-10-17T14:23:13.497" v="2543" actId="1076"/>
        <pc:sldMkLst>
          <pc:docMk/>
          <pc:sldMk cId="2144603684" sldId="422"/>
        </pc:sldMkLst>
        <pc:spChg chg="mod">
          <ac:chgData name="Claire Theobald" userId="e5e96d6a-dffb-4be3-a7c9-5724c0a71d0d" providerId="ADAL" clId="{30142A3A-CA0B-4931-9CBD-DEC4E763C6FB}" dt="2023-10-17T13:34:21.522" v="2290" actId="113"/>
          <ac:spMkLst>
            <pc:docMk/>
            <pc:sldMk cId="2144603684" sldId="422"/>
            <ac:spMk id="5" creationId="{401A96A7-CF99-108A-9CD4-BD3D80B7A803}"/>
          </ac:spMkLst>
        </pc:spChg>
        <pc:picChg chg="mod">
          <ac:chgData name="Claire Theobald" userId="e5e96d6a-dffb-4be3-a7c9-5724c0a71d0d" providerId="ADAL" clId="{30142A3A-CA0B-4931-9CBD-DEC4E763C6FB}" dt="2023-10-17T14:23:13.497" v="2543" actId="1076"/>
          <ac:picMkLst>
            <pc:docMk/>
            <pc:sldMk cId="2144603684" sldId="422"/>
            <ac:picMk id="8" creationId="{30FE4E8F-C63C-9636-4F38-66ACEDE40669}"/>
          </ac:picMkLst>
        </pc:picChg>
      </pc:sldChg>
      <pc:sldChg chg="delSp modSp mod">
        <pc:chgData name="Claire Theobald" userId="e5e96d6a-dffb-4be3-a7c9-5724c0a71d0d" providerId="ADAL" clId="{30142A3A-CA0B-4931-9CBD-DEC4E763C6FB}" dt="2023-10-17T10:45:42.169" v="132" actId="478"/>
        <pc:sldMkLst>
          <pc:docMk/>
          <pc:sldMk cId="4160369537" sldId="538"/>
        </pc:sldMkLst>
        <pc:spChg chg="mod">
          <ac:chgData name="Claire Theobald" userId="e5e96d6a-dffb-4be3-a7c9-5724c0a71d0d" providerId="ADAL" clId="{30142A3A-CA0B-4931-9CBD-DEC4E763C6FB}" dt="2023-10-17T10:45:32.853" v="114" actId="13926"/>
          <ac:spMkLst>
            <pc:docMk/>
            <pc:sldMk cId="4160369537" sldId="538"/>
            <ac:spMk id="4" creationId="{708F4AD0-E676-0E46-B35E-30E46BB1FFEF}"/>
          </ac:spMkLst>
        </pc:spChg>
        <pc:spChg chg="mod">
          <ac:chgData name="Claire Theobald" userId="e5e96d6a-dffb-4be3-a7c9-5724c0a71d0d" providerId="ADAL" clId="{30142A3A-CA0B-4931-9CBD-DEC4E763C6FB}" dt="2023-10-17T10:45:40.967" v="131" actId="13926"/>
          <ac:spMkLst>
            <pc:docMk/>
            <pc:sldMk cId="4160369537" sldId="538"/>
            <ac:spMk id="7" creationId="{568FB538-DBCA-68B4-A069-61B14C7D00FE}"/>
          </ac:spMkLst>
        </pc:spChg>
        <pc:picChg chg="del">
          <ac:chgData name="Claire Theobald" userId="e5e96d6a-dffb-4be3-a7c9-5724c0a71d0d" providerId="ADAL" clId="{30142A3A-CA0B-4931-9CBD-DEC4E763C6FB}" dt="2023-10-17T10:45:42.169" v="132" actId="478"/>
          <ac:picMkLst>
            <pc:docMk/>
            <pc:sldMk cId="4160369537" sldId="538"/>
            <ac:picMk id="5" creationId="{16381B89-C9AB-2EF4-6727-F13FB01DD492}"/>
          </ac:picMkLst>
        </pc:picChg>
      </pc:sldChg>
      <pc:sldChg chg="del">
        <pc:chgData name="Claire Theobald" userId="e5e96d6a-dffb-4be3-a7c9-5724c0a71d0d" providerId="ADAL" clId="{30142A3A-CA0B-4931-9CBD-DEC4E763C6FB}" dt="2023-10-17T10:34:34.908" v="66" actId="47"/>
        <pc:sldMkLst>
          <pc:docMk/>
          <pc:sldMk cId="3496776780" sldId="542"/>
        </pc:sldMkLst>
      </pc:sldChg>
      <pc:sldChg chg="del">
        <pc:chgData name="Claire Theobald" userId="e5e96d6a-dffb-4be3-a7c9-5724c0a71d0d" providerId="ADAL" clId="{30142A3A-CA0B-4931-9CBD-DEC4E763C6FB}" dt="2023-10-17T10:34:39.081" v="70" actId="47"/>
        <pc:sldMkLst>
          <pc:docMk/>
          <pc:sldMk cId="1242081625" sldId="547"/>
        </pc:sldMkLst>
      </pc:sldChg>
      <pc:sldChg chg="addSp delSp modSp add del mod">
        <pc:chgData name="Claire Theobald" userId="e5e96d6a-dffb-4be3-a7c9-5724c0a71d0d" providerId="ADAL" clId="{30142A3A-CA0B-4931-9CBD-DEC4E763C6FB}" dt="2023-10-17T13:33:55.598" v="2288" actId="20577"/>
        <pc:sldMkLst>
          <pc:docMk/>
          <pc:sldMk cId="4272832015" sldId="548"/>
        </pc:sldMkLst>
        <pc:spChg chg="mod">
          <ac:chgData name="Claire Theobald" userId="e5e96d6a-dffb-4be3-a7c9-5724c0a71d0d" providerId="ADAL" clId="{30142A3A-CA0B-4931-9CBD-DEC4E763C6FB}" dt="2023-10-17T13:33:31.932" v="2284" actId="20577"/>
          <ac:spMkLst>
            <pc:docMk/>
            <pc:sldMk cId="4272832015" sldId="548"/>
            <ac:spMk id="8" creationId="{43B2AF73-B16F-68C8-F111-79BABA70061A}"/>
          </ac:spMkLst>
        </pc:spChg>
        <pc:spChg chg="mod">
          <ac:chgData name="Claire Theobald" userId="e5e96d6a-dffb-4be3-a7c9-5724c0a71d0d" providerId="ADAL" clId="{30142A3A-CA0B-4931-9CBD-DEC4E763C6FB}" dt="2023-10-17T13:13:24.396" v="2009" actId="6549"/>
          <ac:spMkLst>
            <pc:docMk/>
            <pc:sldMk cId="4272832015" sldId="548"/>
            <ac:spMk id="9" creationId="{3A7459E7-0E2D-AD1E-D79B-DE4A5F90AA5A}"/>
          </ac:spMkLst>
        </pc:spChg>
        <pc:spChg chg="add mod ord">
          <ac:chgData name="Claire Theobald" userId="e5e96d6a-dffb-4be3-a7c9-5724c0a71d0d" providerId="ADAL" clId="{30142A3A-CA0B-4931-9CBD-DEC4E763C6FB}" dt="2023-10-17T13:31:25.355" v="2271" actId="113"/>
          <ac:spMkLst>
            <pc:docMk/>
            <pc:sldMk cId="4272832015" sldId="548"/>
            <ac:spMk id="13" creationId="{1E232FCE-4108-0A0D-1247-1F2A7D31C3FD}"/>
          </ac:spMkLst>
        </pc:spChg>
        <pc:spChg chg="add mod ord">
          <ac:chgData name="Claire Theobald" userId="e5e96d6a-dffb-4be3-a7c9-5724c0a71d0d" providerId="ADAL" clId="{30142A3A-CA0B-4931-9CBD-DEC4E763C6FB}" dt="2023-10-17T13:33:55.598" v="2288" actId="20577"/>
          <ac:spMkLst>
            <pc:docMk/>
            <pc:sldMk cId="4272832015" sldId="548"/>
            <ac:spMk id="14" creationId="{F286084D-9350-D2CE-746F-E72D424079C9}"/>
          </ac:spMkLst>
        </pc:spChg>
        <pc:spChg chg="del">
          <ac:chgData name="Claire Theobald" userId="e5e96d6a-dffb-4be3-a7c9-5724c0a71d0d" providerId="ADAL" clId="{30142A3A-CA0B-4931-9CBD-DEC4E763C6FB}" dt="2023-10-17T13:23:02.570" v="2031" actId="478"/>
          <ac:spMkLst>
            <pc:docMk/>
            <pc:sldMk cId="4272832015" sldId="548"/>
            <ac:spMk id="16" creationId="{C1367E37-653D-C233-8732-CCD3A0434D78}"/>
          </ac:spMkLst>
        </pc:spChg>
        <pc:spChg chg="del">
          <ac:chgData name="Claire Theobald" userId="e5e96d6a-dffb-4be3-a7c9-5724c0a71d0d" providerId="ADAL" clId="{30142A3A-CA0B-4931-9CBD-DEC4E763C6FB}" dt="2023-10-17T13:23:08.998" v="2036" actId="478"/>
          <ac:spMkLst>
            <pc:docMk/>
            <pc:sldMk cId="4272832015" sldId="548"/>
            <ac:spMk id="17" creationId="{EF6C533D-2F69-6906-A075-7E0351B82BEC}"/>
          </ac:spMkLst>
        </pc:spChg>
        <pc:spChg chg="add mod ord">
          <ac:chgData name="Claire Theobald" userId="e5e96d6a-dffb-4be3-a7c9-5724c0a71d0d" providerId="ADAL" clId="{30142A3A-CA0B-4931-9CBD-DEC4E763C6FB}" dt="2023-10-17T13:32:15.030" v="2282" actId="14100"/>
          <ac:spMkLst>
            <pc:docMk/>
            <pc:sldMk cId="4272832015" sldId="548"/>
            <ac:spMk id="18" creationId="{4F1EF27C-950A-E876-4539-1AD6D1C00A0E}"/>
          </ac:spMkLst>
        </pc:spChg>
        <pc:graphicFrameChg chg="add del mod">
          <ac:chgData name="Claire Theobald" userId="e5e96d6a-dffb-4be3-a7c9-5724c0a71d0d" providerId="ADAL" clId="{30142A3A-CA0B-4931-9CBD-DEC4E763C6FB}" dt="2023-10-17T13:19:50.838" v="2019" actId="478"/>
          <ac:graphicFrameMkLst>
            <pc:docMk/>
            <pc:sldMk cId="4272832015" sldId="548"/>
            <ac:graphicFrameMk id="2" creationId="{624B0020-85DA-DD7B-2A54-4B11BBF0F7FC}"/>
          </ac:graphicFrameMkLst>
        </pc:graphicFrameChg>
        <pc:graphicFrameChg chg="del">
          <ac:chgData name="Claire Theobald" userId="e5e96d6a-dffb-4be3-a7c9-5724c0a71d0d" providerId="ADAL" clId="{30142A3A-CA0B-4931-9CBD-DEC4E763C6FB}" dt="2023-10-17T13:23:03.858" v="2032" actId="478"/>
          <ac:graphicFrameMkLst>
            <pc:docMk/>
            <pc:sldMk cId="4272832015" sldId="548"/>
            <ac:graphicFrameMk id="7" creationId="{742E692D-08FB-7CD5-C11A-B4D0EB915399}"/>
          </ac:graphicFrameMkLst>
        </pc:graphicFrameChg>
        <pc:graphicFrameChg chg="del modGraphic">
          <ac:chgData name="Claire Theobald" userId="e5e96d6a-dffb-4be3-a7c9-5724c0a71d0d" providerId="ADAL" clId="{30142A3A-CA0B-4931-9CBD-DEC4E763C6FB}" dt="2023-10-17T13:23:05.576" v="2034" actId="478"/>
          <ac:graphicFrameMkLst>
            <pc:docMk/>
            <pc:sldMk cId="4272832015" sldId="548"/>
            <ac:graphicFrameMk id="10" creationId="{22BA8B49-2F6D-A89A-D582-59E40CC17053}"/>
          </ac:graphicFrameMkLst>
        </pc:graphicFrameChg>
        <pc:picChg chg="add del mod ord modCrop">
          <ac:chgData name="Claire Theobald" userId="e5e96d6a-dffb-4be3-a7c9-5724c0a71d0d" providerId="ADAL" clId="{30142A3A-CA0B-4931-9CBD-DEC4E763C6FB}" dt="2023-10-17T13:30:00.059" v="2233" actId="478"/>
          <ac:picMkLst>
            <pc:docMk/>
            <pc:sldMk cId="4272832015" sldId="548"/>
            <ac:picMk id="4" creationId="{32D27FDC-2339-E725-A83B-31CA3330D56D}"/>
          </ac:picMkLst>
        </pc:picChg>
        <pc:picChg chg="add del mod">
          <ac:chgData name="Claire Theobald" userId="e5e96d6a-dffb-4be3-a7c9-5724c0a71d0d" providerId="ADAL" clId="{30142A3A-CA0B-4931-9CBD-DEC4E763C6FB}" dt="2023-10-17T13:22:54.913" v="2029" actId="22"/>
          <ac:picMkLst>
            <pc:docMk/>
            <pc:sldMk cId="4272832015" sldId="548"/>
            <ac:picMk id="6" creationId="{4591373B-4C61-5331-A446-88D7F8E80CB3}"/>
          </ac:picMkLst>
        </pc:picChg>
        <pc:picChg chg="add del mod">
          <ac:chgData name="Claire Theobald" userId="e5e96d6a-dffb-4be3-a7c9-5724c0a71d0d" providerId="ADAL" clId="{30142A3A-CA0B-4931-9CBD-DEC4E763C6FB}" dt="2023-10-17T13:30:40.583" v="2256" actId="478"/>
          <ac:picMkLst>
            <pc:docMk/>
            <pc:sldMk cId="4272832015" sldId="548"/>
            <ac:picMk id="12" creationId="{4C0443C0-774F-7AC6-2E5A-3A37C6872D0F}"/>
          </ac:picMkLst>
        </pc:picChg>
        <pc:picChg chg="del">
          <ac:chgData name="Claire Theobald" userId="e5e96d6a-dffb-4be3-a7c9-5724c0a71d0d" providerId="ADAL" clId="{30142A3A-CA0B-4931-9CBD-DEC4E763C6FB}" dt="2023-10-17T13:22:38.398" v="2023" actId="478"/>
          <ac:picMkLst>
            <pc:docMk/>
            <pc:sldMk cId="4272832015" sldId="548"/>
            <ac:picMk id="15" creationId="{10380ABF-662E-6FFE-E483-ABF7ECF36D1E}"/>
          </ac:picMkLst>
        </pc:picChg>
        <pc:picChg chg="add mod modCrop">
          <ac:chgData name="Claire Theobald" userId="e5e96d6a-dffb-4be3-a7c9-5724c0a71d0d" providerId="ADAL" clId="{30142A3A-CA0B-4931-9CBD-DEC4E763C6FB}" dt="2023-10-17T13:31:19.678" v="2269" actId="14100"/>
          <ac:picMkLst>
            <pc:docMk/>
            <pc:sldMk cId="4272832015" sldId="548"/>
            <ac:picMk id="20" creationId="{A525B423-C2DB-C801-1242-2D397C5DF12B}"/>
          </ac:picMkLst>
        </pc:picChg>
      </pc:sldChg>
      <pc:sldChg chg="del">
        <pc:chgData name="Claire Theobald" userId="e5e96d6a-dffb-4be3-a7c9-5724c0a71d0d" providerId="ADAL" clId="{30142A3A-CA0B-4931-9CBD-DEC4E763C6FB}" dt="2023-10-17T10:34:33.120" v="62" actId="47"/>
        <pc:sldMkLst>
          <pc:docMk/>
          <pc:sldMk cId="3003227221" sldId="551"/>
        </pc:sldMkLst>
      </pc:sldChg>
      <pc:sldChg chg="del">
        <pc:chgData name="Claire Theobald" userId="e5e96d6a-dffb-4be3-a7c9-5724c0a71d0d" providerId="ADAL" clId="{30142A3A-CA0B-4931-9CBD-DEC4E763C6FB}" dt="2023-10-17T10:34:33.574" v="63" actId="47"/>
        <pc:sldMkLst>
          <pc:docMk/>
          <pc:sldMk cId="3820046912" sldId="552"/>
        </pc:sldMkLst>
      </pc:sldChg>
      <pc:sldChg chg="del">
        <pc:chgData name="Claire Theobald" userId="e5e96d6a-dffb-4be3-a7c9-5724c0a71d0d" providerId="ADAL" clId="{30142A3A-CA0B-4931-9CBD-DEC4E763C6FB}" dt="2023-10-17T10:34:33.953" v="64" actId="47"/>
        <pc:sldMkLst>
          <pc:docMk/>
          <pc:sldMk cId="1509384360" sldId="553"/>
        </pc:sldMkLst>
      </pc:sldChg>
      <pc:sldChg chg="del">
        <pc:chgData name="Claire Theobald" userId="e5e96d6a-dffb-4be3-a7c9-5724c0a71d0d" providerId="ADAL" clId="{30142A3A-CA0B-4931-9CBD-DEC4E763C6FB}" dt="2023-10-17T10:34:34.506" v="65" actId="47"/>
        <pc:sldMkLst>
          <pc:docMk/>
          <pc:sldMk cId="957161405" sldId="554"/>
        </pc:sldMkLst>
      </pc:sldChg>
      <pc:sldChg chg="addSp delSp modSp mod">
        <pc:chgData name="Claire Theobald" userId="e5e96d6a-dffb-4be3-a7c9-5724c0a71d0d" providerId="ADAL" clId="{30142A3A-CA0B-4931-9CBD-DEC4E763C6FB}" dt="2023-10-17T10:32:29.420" v="48" actId="478"/>
        <pc:sldMkLst>
          <pc:docMk/>
          <pc:sldMk cId="2462950773" sldId="555"/>
        </pc:sldMkLst>
        <pc:spChg chg="del">
          <ac:chgData name="Claire Theobald" userId="e5e96d6a-dffb-4be3-a7c9-5724c0a71d0d" providerId="ADAL" clId="{30142A3A-CA0B-4931-9CBD-DEC4E763C6FB}" dt="2023-10-17T10:32:25.198" v="46" actId="478"/>
          <ac:spMkLst>
            <pc:docMk/>
            <pc:sldMk cId="2462950773" sldId="555"/>
            <ac:spMk id="2" creationId="{840B70FA-8046-70F3-9D7C-EED6EB304C9F}"/>
          </ac:spMkLst>
        </pc:spChg>
        <pc:spChg chg="add mod">
          <ac:chgData name="Claire Theobald" userId="e5e96d6a-dffb-4be3-a7c9-5724c0a71d0d" providerId="ADAL" clId="{30142A3A-CA0B-4931-9CBD-DEC4E763C6FB}" dt="2023-10-17T10:32:25.198" v="46" actId="478"/>
          <ac:spMkLst>
            <pc:docMk/>
            <pc:sldMk cId="2462950773" sldId="555"/>
            <ac:spMk id="4" creationId="{CDEA9A43-1060-645E-2822-35975A06C571}"/>
          </ac:spMkLst>
        </pc:spChg>
        <pc:spChg chg="del">
          <ac:chgData name="Claire Theobald" userId="e5e96d6a-dffb-4be3-a7c9-5724c0a71d0d" providerId="ADAL" clId="{30142A3A-CA0B-4931-9CBD-DEC4E763C6FB}" dt="2023-10-17T10:32:26.499" v="47" actId="478"/>
          <ac:spMkLst>
            <pc:docMk/>
            <pc:sldMk cId="2462950773" sldId="555"/>
            <ac:spMk id="7" creationId="{E8FD5273-CD24-93A5-3CD6-75CED548B97C}"/>
          </ac:spMkLst>
        </pc:spChg>
        <pc:spChg chg="del">
          <ac:chgData name="Claire Theobald" userId="e5e96d6a-dffb-4be3-a7c9-5724c0a71d0d" providerId="ADAL" clId="{30142A3A-CA0B-4931-9CBD-DEC4E763C6FB}" dt="2023-10-17T10:32:29.420" v="48" actId="478"/>
          <ac:spMkLst>
            <pc:docMk/>
            <pc:sldMk cId="2462950773" sldId="555"/>
            <ac:spMk id="8" creationId="{6C15E105-291F-E9BE-E51E-330509C330A7}"/>
          </ac:spMkLst>
        </pc:spChg>
        <pc:spChg chg="mod">
          <ac:chgData name="Claire Theobald" userId="e5e96d6a-dffb-4be3-a7c9-5724c0a71d0d" providerId="ADAL" clId="{30142A3A-CA0B-4931-9CBD-DEC4E763C6FB}" dt="2023-10-17T10:32:19.953" v="43"/>
          <ac:spMkLst>
            <pc:docMk/>
            <pc:sldMk cId="2462950773" sldId="555"/>
            <ac:spMk id="9" creationId="{3A7459E7-0E2D-AD1E-D79B-DE4A5F90AA5A}"/>
          </ac:spMkLst>
        </pc:spChg>
        <pc:spChg chg="del">
          <ac:chgData name="Claire Theobald" userId="e5e96d6a-dffb-4be3-a7c9-5724c0a71d0d" providerId="ADAL" clId="{30142A3A-CA0B-4931-9CBD-DEC4E763C6FB}" dt="2023-10-17T10:32:22.293" v="44" actId="478"/>
          <ac:spMkLst>
            <pc:docMk/>
            <pc:sldMk cId="2462950773" sldId="555"/>
            <ac:spMk id="11" creationId="{A18C23AA-00B2-024D-53A9-8EFA33A8A5E9}"/>
          </ac:spMkLst>
        </pc:spChg>
        <pc:picChg chg="del">
          <ac:chgData name="Claire Theobald" userId="e5e96d6a-dffb-4be3-a7c9-5724c0a71d0d" providerId="ADAL" clId="{30142A3A-CA0B-4931-9CBD-DEC4E763C6FB}" dt="2023-10-17T10:32:23.695" v="45" actId="478"/>
          <ac:picMkLst>
            <pc:docMk/>
            <pc:sldMk cId="2462950773" sldId="555"/>
            <ac:picMk id="10" creationId="{F9DB02F4-0F63-9C37-8373-4B05B03AD79E}"/>
          </ac:picMkLst>
        </pc:picChg>
      </pc:sldChg>
      <pc:sldChg chg="addSp delSp modSp mod">
        <pc:chgData name="Claire Theobald" userId="e5e96d6a-dffb-4be3-a7c9-5724c0a71d0d" providerId="ADAL" clId="{30142A3A-CA0B-4931-9CBD-DEC4E763C6FB}" dt="2023-10-17T10:32:55.446" v="52" actId="14100"/>
        <pc:sldMkLst>
          <pc:docMk/>
          <pc:sldMk cId="3579050267" sldId="556"/>
        </pc:sldMkLst>
        <pc:spChg chg="add mod">
          <ac:chgData name="Claire Theobald" userId="e5e96d6a-dffb-4be3-a7c9-5724c0a71d0d" providerId="ADAL" clId="{30142A3A-CA0B-4931-9CBD-DEC4E763C6FB}" dt="2023-10-17T10:32:55.446" v="52" actId="14100"/>
          <ac:spMkLst>
            <pc:docMk/>
            <pc:sldMk cId="3579050267" sldId="556"/>
            <ac:spMk id="3" creationId="{AD61FF2A-2342-5D78-BFBF-87F26123CBB8}"/>
          </ac:spMkLst>
        </pc:spChg>
        <pc:spChg chg="mod">
          <ac:chgData name="Claire Theobald" userId="e5e96d6a-dffb-4be3-a7c9-5724c0a71d0d" providerId="ADAL" clId="{30142A3A-CA0B-4931-9CBD-DEC4E763C6FB}" dt="2023-10-17T10:32:05.861" v="42" actId="1076"/>
          <ac:spMkLst>
            <pc:docMk/>
            <pc:sldMk cId="3579050267" sldId="556"/>
            <ac:spMk id="6" creationId="{C900F7E3-F6E5-F90C-57B0-020A2129E42B}"/>
          </ac:spMkLst>
        </pc:spChg>
        <pc:spChg chg="mod">
          <ac:chgData name="Claire Theobald" userId="e5e96d6a-dffb-4be3-a7c9-5724c0a71d0d" providerId="ADAL" clId="{30142A3A-CA0B-4931-9CBD-DEC4E763C6FB}" dt="2023-10-17T10:32:00.449" v="38" actId="1076"/>
          <ac:spMkLst>
            <pc:docMk/>
            <pc:sldMk cId="3579050267" sldId="556"/>
            <ac:spMk id="9" creationId="{3A7459E7-0E2D-AD1E-D79B-DE4A5F90AA5A}"/>
          </ac:spMkLst>
        </pc:spChg>
        <pc:picChg chg="del">
          <ac:chgData name="Claire Theobald" userId="e5e96d6a-dffb-4be3-a7c9-5724c0a71d0d" providerId="ADAL" clId="{30142A3A-CA0B-4931-9CBD-DEC4E763C6FB}" dt="2023-10-17T10:32:52.288" v="51" actId="478"/>
          <ac:picMkLst>
            <pc:docMk/>
            <pc:sldMk cId="3579050267" sldId="556"/>
            <ac:picMk id="7" creationId="{38B0797D-0BB7-AE13-FB24-51199AA8530D}"/>
          </ac:picMkLst>
        </pc:picChg>
      </pc:sldChg>
      <pc:sldChg chg="del">
        <pc:chgData name="Claire Theobald" userId="e5e96d6a-dffb-4be3-a7c9-5724c0a71d0d" providerId="ADAL" clId="{30142A3A-CA0B-4931-9CBD-DEC4E763C6FB}" dt="2023-10-17T10:34:37.209" v="69" actId="47"/>
        <pc:sldMkLst>
          <pc:docMk/>
          <pc:sldMk cId="2476317382" sldId="558"/>
        </pc:sldMkLst>
      </pc:sldChg>
      <pc:sldChg chg="del">
        <pc:chgData name="Claire Theobald" userId="e5e96d6a-dffb-4be3-a7c9-5724c0a71d0d" providerId="ADAL" clId="{30142A3A-CA0B-4931-9CBD-DEC4E763C6FB}" dt="2023-10-17T10:34:35.376" v="67" actId="47"/>
        <pc:sldMkLst>
          <pc:docMk/>
          <pc:sldMk cId="2065799891" sldId="559"/>
        </pc:sldMkLst>
      </pc:sldChg>
      <pc:sldChg chg="del">
        <pc:chgData name="Claire Theobald" userId="e5e96d6a-dffb-4be3-a7c9-5724c0a71d0d" providerId="ADAL" clId="{30142A3A-CA0B-4931-9CBD-DEC4E763C6FB}" dt="2023-10-17T10:34:36.440" v="68" actId="47"/>
        <pc:sldMkLst>
          <pc:docMk/>
          <pc:sldMk cId="2516588825" sldId="560"/>
        </pc:sldMkLst>
      </pc:sldChg>
      <pc:sldChg chg="addSp delSp modSp mod">
        <pc:chgData name="Claire Theobald" userId="e5e96d6a-dffb-4be3-a7c9-5724c0a71d0d" providerId="ADAL" clId="{30142A3A-CA0B-4931-9CBD-DEC4E763C6FB}" dt="2023-10-17T10:32:49.452" v="50" actId="14100"/>
        <pc:sldMkLst>
          <pc:docMk/>
          <pc:sldMk cId="3525807725" sldId="561"/>
        </pc:sldMkLst>
        <pc:spChg chg="mod">
          <ac:chgData name="Claire Theobald" userId="e5e96d6a-dffb-4be3-a7c9-5724c0a71d0d" providerId="ADAL" clId="{30142A3A-CA0B-4931-9CBD-DEC4E763C6FB}" dt="2023-10-17T10:29:58.808" v="12" actId="1076"/>
          <ac:spMkLst>
            <pc:docMk/>
            <pc:sldMk cId="3525807725" sldId="561"/>
            <ac:spMk id="2" creationId="{467259AD-8722-6E48-9C92-74E659293643}"/>
          </ac:spMkLst>
        </pc:spChg>
        <pc:spChg chg="add mod">
          <ac:chgData name="Claire Theobald" userId="e5e96d6a-dffb-4be3-a7c9-5724c0a71d0d" providerId="ADAL" clId="{30142A3A-CA0B-4931-9CBD-DEC4E763C6FB}" dt="2023-10-17T10:32:49.452" v="50" actId="14100"/>
          <ac:spMkLst>
            <pc:docMk/>
            <pc:sldMk cId="3525807725" sldId="561"/>
            <ac:spMk id="4" creationId="{C71706D8-E345-7906-9D0E-1FF512E20DA6}"/>
          </ac:spMkLst>
        </pc:spChg>
        <pc:spChg chg="mod">
          <ac:chgData name="Claire Theobald" userId="e5e96d6a-dffb-4be3-a7c9-5724c0a71d0d" providerId="ADAL" clId="{30142A3A-CA0B-4931-9CBD-DEC4E763C6FB}" dt="2023-10-17T10:31:39.881" v="34" actId="20577"/>
          <ac:spMkLst>
            <pc:docMk/>
            <pc:sldMk cId="3525807725" sldId="561"/>
            <ac:spMk id="7" creationId="{A8912EDA-5A23-8694-CFC4-BA28F972A4F8}"/>
          </ac:spMkLst>
        </pc:spChg>
        <pc:picChg chg="del mod">
          <ac:chgData name="Claire Theobald" userId="e5e96d6a-dffb-4be3-a7c9-5724c0a71d0d" providerId="ADAL" clId="{30142A3A-CA0B-4931-9CBD-DEC4E763C6FB}" dt="2023-10-17T10:32:44.460" v="49" actId="478"/>
          <ac:picMkLst>
            <pc:docMk/>
            <pc:sldMk cId="3525807725" sldId="561"/>
            <ac:picMk id="6" creationId="{5C2BD26F-F891-DC7B-FCA3-81C101E4FFAC}"/>
          </ac:picMkLst>
        </pc:picChg>
      </pc:sldChg>
      <pc:sldChg chg="modSp mod">
        <pc:chgData name="Claire Theobald" userId="e5e96d6a-dffb-4be3-a7c9-5724c0a71d0d" providerId="ADAL" clId="{30142A3A-CA0B-4931-9CBD-DEC4E763C6FB}" dt="2023-10-17T10:33:20.342" v="54" actId="1076"/>
        <pc:sldMkLst>
          <pc:docMk/>
          <pc:sldMk cId="4194150718" sldId="562"/>
        </pc:sldMkLst>
        <pc:spChg chg="mod">
          <ac:chgData name="Claire Theobald" userId="e5e96d6a-dffb-4be3-a7c9-5724c0a71d0d" providerId="ADAL" clId="{30142A3A-CA0B-4931-9CBD-DEC4E763C6FB}" dt="2023-10-17T10:33:20.342" v="54" actId="1076"/>
          <ac:spMkLst>
            <pc:docMk/>
            <pc:sldMk cId="4194150718" sldId="562"/>
            <ac:spMk id="9" creationId="{3A7459E7-0E2D-AD1E-D79B-DE4A5F90AA5A}"/>
          </ac:spMkLst>
        </pc:spChg>
      </pc:sldChg>
      <pc:sldChg chg="modSp mod">
        <pc:chgData name="Claire Theobald" userId="e5e96d6a-dffb-4be3-a7c9-5724c0a71d0d" providerId="ADAL" clId="{30142A3A-CA0B-4931-9CBD-DEC4E763C6FB}" dt="2023-10-17T14:34:50.078" v="2701" actId="1076"/>
        <pc:sldMkLst>
          <pc:docMk/>
          <pc:sldMk cId="1431730125" sldId="563"/>
        </pc:sldMkLst>
        <pc:spChg chg="mod">
          <ac:chgData name="Claire Theobald" userId="e5e96d6a-dffb-4be3-a7c9-5724c0a71d0d" providerId="ADAL" clId="{30142A3A-CA0B-4931-9CBD-DEC4E763C6FB}" dt="2023-10-17T14:33:44.317" v="2683" actId="14100"/>
          <ac:spMkLst>
            <pc:docMk/>
            <pc:sldMk cId="1431730125" sldId="563"/>
            <ac:spMk id="4" creationId="{CDEA9A43-1060-645E-2822-35975A06C571}"/>
          </ac:spMkLst>
        </pc:spChg>
        <pc:spChg chg="mod">
          <ac:chgData name="Claire Theobald" userId="e5e96d6a-dffb-4be3-a7c9-5724c0a71d0d" providerId="ADAL" clId="{30142A3A-CA0B-4931-9CBD-DEC4E763C6FB}" dt="2023-10-17T10:33:42.408" v="55"/>
          <ac:spMkLst>
            <pc:docMk/>
            <pc:sldMk cId="1431730125" sldId="563"/>
            <ac:spMk id="9" creationId="{3A7459E7-0E2D-AD1E-D79B-DE4A5F90AA5A}"/>
          </ac:spMkLst>
        </pc:spChg>
        <pc:picChg chg="mod">
          <ac:chgData name="Claire Theobald" userId="e5e96d6a-dffb-4be3-a7c9-5724c0a71d0d" providerId="ADAL" clId="{30142A3A-CA0B-4931-9CBD-DEC4E763C6FB}" dt="2023-10-17T14:34:43.024" v="2698" actId="1076"/>
          <ac:picMkLst>
            <pc:docMk/>
            <pc:sldMk cId="1431730125" sldId="563"/>
            <ac:picMk id="2" creationId="{531D49B1-BC9E-8C64-DB59-0B540FB96DD1}"/>
          </ac:picMkLst>
        </pc:picChg>
        <pc:picChg chg="mod">
          <ac:chgData name="Claire Theobald" userId="e5e96d6a-dffb-4be3-a7c9-5724c0a71d0d" providerId="ADAL" clId="{30142A3A-CA0B-4931-9CBD-DEC4E763C6FB}" dt="2023-10-17T14:34:50.078" v="2701" actId="1076"/>
          <ac:picMkLst>
            <pc:docMk/>
            <pc:sldMk cId="1431730125" sldId="563"/>
            <ac:picMk id="3" creationId="{CA1B6732-1962-0BF0-A417-B17A049D607F}"/>
          </ac:picMkLst>
        </pc:picChg>
        <pc:picChg chg="mod">
          <ac:chgData name="Claire Theobald" userId="e5e96d6a-dffb-4be3-a7c9-5724c0a71d0d" providerId="ADAL" clId="{30142A3A-CA0B-4931-9CBD-DEC4E763C6FB}" dt="2023-10-17T14:34:44.969" v="2699" actId="1076"/>
          <ac:picMkLst>
            <pc:docMk/>
            <pc:sldMk cId="1431730125" sldId="563"/>
            <ac:picMk id="5" creationId="{1A88AA5B-0088-B700-EB4E-9D325442F53A}"/>
          </ac:picMkLst>
        </pc:picChg>
        <pc:picChg chg="mod">
          <ac:chgData name="Claire Theobald" userId="e5e96d6a-dffb-4be3-a7c9-5724c0a71d0d" providerId="ADAL" clId="{30142A3A-CA0B-4931-9CBD-DEC4E763C6FB}" dt="2023-10-17T14:34:46.557" v="2700" actId="1076"/>
          <ac:picMkLst>
            <pc:docMk/>
            <pc:sldMk cId="1431730125" sldId="563"/>
            <ac:picMk id="6" creationId="{F0788702-367A-04BF-BF4E-310101C2FA72}"/>
          </ac:picMkLst>
        </pc:picChg>
      </pc:sldChg>
      <pc:sldChg chg="addSp delSp modSp mod">
        <pc:chgData name="Claire Theobald" userId="e5e96d6a-dffb-4be3-a7c9-5724c0a71d0d" providerId="ADAL" clId="{30142A3A-CA0B-4931-9CBD-DEC4E763C6FB}" dt="2023-10-17T13:12:12.814" v="2007" actId="20577"/>
        <pc:sldMkLst>
          <pc:docMk/>
          <pc:sldMk cId="275647107" sldId="564"/>
        </pc:sldMkLst>
        <pc:spChg chg="add del mod">
          <ac:chgData name="Claire Theobald" userId="e5e96d6a-dffb-4be3-a7c9-5724c0a71d0d" providerId="ADAL" clId="{30142A3A-CA0B-4931-9CBD-DEC4E763C6FB}" dt="2023-10-17T10:49:23.792" v="213"/>
          <ac:spMkLst>
            <pc:docMk/>
            <pc:sldMk cId="275647107" sldId="564"/>
            <ac:spMk id="3" creationId="{F3251F58-88AD-7B8C-D571-B07E885BF140}"/>
          </ac:spMkLst>
        </pc:spChg>
        <pc:spChg chg="mod">
          <ac:chgData name="Claire Theobald" userId="e5e96d6a-dffb-4be3-a7c9-5724c0a71d0d" providerId="ADAL" clId="{30142A3A-CA0B-4931-9CBD-DEC4E763C6FB}" dt="2023-10-17T13:12:12.814" v="2007" actId="20577"/>
          <ac:spMkLst>
            <pc:docMk/>
            <pc:sldMk cId="275647107" sldId="564"/>
            <ac:spMk id="4" creationId="{CDEA9A43-1060-645E-2822-35975A06C571}"/>
          </ac:spMkLst>
        </pc:spChg>
        <pc:spChg chg="mod">
          <ac:chgData name="Claire Theobald" userId="e5e96d6a-dffb-4be3-a7c9-5724c0a71d0d" providerId="ADAL" clId="{30142A3A-CA0B-4931-9CBD-DEC4E763C6FB}" dt="2023-10-17T11:04:42.748" v="580"/>
          <ac:spMkLst>
            <pc:docMk/>
            <pc:sldMk cId="275647107" sldId="564"/>
            <ac:spMk id="9" creationId="{3A7459E7-0E2D-AD1E-D79B-DE4A5F90AA5A}"/>
          </ac:spMkLst>
        </pc:spChg>
        <pc:spChg chg="add del">
          <ac:chgData name="Claire Theobald" userId="e5e96d6a-dffb-4be3-a7c9-5724c0a71d0d" providerId="ADAL" clId="{30142A3A-CA0B-4931-9CBD-DEC4E763C6FB}" dt="2023-10-17T11:14:26.499" v="794" actId="478"/>
          <ac:spMkLst>
            <pc:docMk/>
            <pc:sldMk cId="275647107" sldId="564"/>
            <ac:spMk id="18" creationId="{0F277251-5C5C-8A22-25EB-8766FA71AC9E}"/>
          </ac:spMkLst>
        </pc:spChg>
        <pc:spChg chg="add del mod">
          <ac:chgData name="Claire Theobald" userId="e5e96d6a-dffb-4be3-a7c9-5724c0a71d0d" providerId="ADAL" clId="{30142A3A-CA0B-4931-9CBD-DEC4E763C6FB}" dt="2023-10-17T11:16:03.432" v="826" actId="478"/>
          <ac:spMkLst>
            <pc:docMk/>
            <pc:sldMk cId="275647107" sldId="564"/>
            <ac:spMk id="36" creationId="{01461F9C-D39A-F4DD-F338-F481E500D56A}"/>
          </ac:spMkLst>
        </pc:spChg>
        <pc:picChg chg="add mod">
          <ac:chgData name="Claire Theobald" userId="e5e96d6a-dffb-4be3-a7c9-5724c0a71d0d" providerId="ADAL" clId="{30142A3A-CA0B-4931-9CBD-DEC4E763C6FB}" dt="2023-10-17T11:04:03.717" v="576" actId="1076"/>
          <ac:picMkLst>
            <pc:docMk/>
            <pc:sldMk cId="275647107" sldId="564"/>
            <ac:picMk id="6" creationId="{DB7F7499-2969-058A-2E9D-3813947823C5}"/>
          </ac:picMkLst>
        </pc:picChg>
        <pc:picChg chg="add mod">
          <ac:chgData name="Claire Theobald" userId="e5e96d6a-dffb-4be3-a7c9-5724c0a71d0d" providerId="ADAL" clId="{30142A3A-CA0B-4931-9CBD-DEC4E763C6FB}" dt="2023-10-17T11:04:04.851" v="577" actId="1076"/>
          <ac:picMkLst>
            <pc:docMk/>
            <pc:sldMk cId="275647107" sldId="564"/>
            <ac:picMk id="8" creationId="{18AB76C0-FF3A-4E47-10E0-A079EEA16CA7}"/>
          </ac:picMkLst>
        </pc:picChg>
        <pc:picChg chg="add mod">
          <ac:chgData name="Claire Theobald" userId="e5e96d6a-dffb-4be3-a7c9-5724c0a71d0d" providerId="ADAL" clId="{30142A3A-CA0B-4931-9CBD-DEC4E763C6FB}" dt="2023-10-17T11:14:04.266" v="791" actId="1076"/>
          <ac:picMkLst>
            <pc:docMk/>
            <pc:sldMk cId="275647107" sldId="564"/>
            <ac:picMk id="11" creationId="{DB5352A2-FE19-AF2A-FF1A-EF4751506407}"/>
          </ac:picMkLst>
        </pc:picChg>
        <pc:picChg chg="add mod ord">
          <ac:chgData name="Claire Theobald" userId="e5e96d6a-dffb-4be3-a7c9-5724c0a71d0d" providerId="ADAL" clId="{30142A3A-CA0B-4931-9CBD-DEC4E763C6FB}" dt="2023-10-17T11:04:55.217" v="587" actId="1076"/>
          <ac:picMkLst>
            <pc:docMk/>
            <pc:sldMk cId="275647107" sldId="564"/>
            <ac:picMk id="13" creationId="{831F2EBB-D862-53D9-6DA4-5DCA1E528D73}"/>
          </ac:picMkLst>
        </pc:picChg>
        <pc:picChg chg="add mod ord">
          <ac:chgData name="Claire Theobald" userId="e5e96d6a-dffb-4be3-a7c9-5724c0a71d0d" providerId="ADAL" clId="{30142A3A-CA0B-4931-9CBD-DEC4E763C6FB}" dt="2023-10-17T11:14:05.267" v="792" actId="1076"/>
          <ac:picMkLst>
            <pc:docMk/>
            <pc:sldMk cId="275647107" sldId="564"/>
            <ac:picMk id="15" creationId="{B9C2FD8F-3055-25E6-8A30-D1FB7D26C970}"/>
          </ac:picMkLst>
        </pc:picChg>
        <pc:picChg chg="add mod">
          <ac:chgData name="Claire Theobald" userId="e5e96d6a-dffb-4be3-a7c9-5724c0a71d0d" providerId="ADAL" clId="{30142A3A-CA0B-4931-9CBD-DEC4E763C6FB}" dt="2023-10-17T11:28:08.562" v="1019" actId="1076"/>
          <ac:picMkLst>
            <pc:docMk/>
            <pc:sldMk cId="275647107" sldId="564"/>
            <ac:picMk id="17" creationId="{00E2B216-5CF2-9BDD-FEBF-0DA3B77D2E94}"/>
          </ac:picMkLst>
        </pc:picChg>
        <pc:cxnChg chg="add del mod">
          <ac:chgData name="Claire Theobald" userId="e5e96d6a-dffb-4be3-a7c9-5724c0a71d0d" providerId="ADAL" clId="{30142A3A-CA0B-4931-9CBD-DEC4E763C6FB}" dt="2023-10-17T11:15:28.120" v="816" actId="478"/>
          <ac:cxnSpMkLst>
            <pc:docMk/>
            <pc:sldMk cId="275647107" sldId="564"/>
            <ac:cxnSpMk id="20" creationId="{74BB907D-5363-927A-04B3-B05B83EC30E4}"/>
          </ac:cxnSpMkLst>
        </pc:cxnChg>
        <pc:cxnChg chg="add del mod">
          <ac:chgData name="Claire Theobald" userId="e5e96d6a-dffb-4be3-a7c9-5724c0a71d0d" providerId="ADAL" clId="{30142A3A-CA0B-4931-9CBD-DEC4E763C6FB}" dt="2023-10-17T11:28:31.126" v="1025" actId="478"/>
          <ac:cxnSpMkLst>
            <pc:docMk/>
            <pc:sldMk cId="275647107" sldId="564"/>
            <ac:cxnSpMk id="38" creationId="{60F87FD8-9A03-7DCA-F22B-459A2B26DA32}"/>
          </ac:cxnSpMkLst>
        </pc:cxnChg>
      </pc:sldChg>
      <pc:sldChg chg="modSp mod">
        <pc:chgData name="Claire Theobald" userId="e5e96d6a-dffb-4be3-a7c9-5724c0a71d0d" providerId="ADAL" clId="{30142A3A-CA0B-4931-9CBD-DEC4E763C6FB}" dt="2023-10-17T10:34:27.364" v="61" actId="1076"/>
        <pc:sldMkLst>
          <pc:docMk/>
          <pc:sldMk cId="2467719820" sldId="565"/>
        </pc:sldMkLst>
        <pc:spChg chg="mod">
          <ac:chgData name="Claire Theobald" userId="e5e96d6a-dffb-4be3-a7c9-5724c0a71d0d" providerId="ADAL" clId="{30142A3A-CA0B-4931-9CBD-DEC4E763C6FB}" dt="2023-10-17T10:34:27.364" v="61" actId="1076"/>
          <ac:spMkLst>
            <pc:docMk/>
            <pc:sldMk cId="2467719820" sldId="565"/>
            <ac:spMk id="9" creationId="{3A7459E7-0E2D-AD1E-D79B-DE4A5F90AA5A}"/>
          </ac:spMkLst>
        </pc:spChg>
      </pc:sldChg>
      <pc:sldChg chg="modSp mod">
        <pc:chgData name="Claire Theobald" userId="e5e96d6a-dffb-4be3-a7c9-5724c0a71d0d" providerId="ADAL" clId="{30142A3A-CA0B-4931-9CBD-DEC4E763C6FB}" dt="2023-10-17T14:31:55.962" v="2638" actId="1076"/>
        <pc:sldMkLst>
          <pc:docMk/>
          <pc:sldMk cId="1524816553" sldId="568"/>
        </pc:sldMkLst>
        <pc:picChg chg="mod">
          <ac:chgData name="Claire Theobald" userId="e5e96d6a-dffb-4be3-a7c9-5724c0a71d0d" providerId="ADAL" clId="{30142A3A-CA0B-4931-9CBD-DEC4E763C6FB}" dt="2023-10-17T14:31:55.962" v="2638" actId="1076"/>
          <ac:picMkLst>
            <pc:docMk/>
            <pc:sldMk cId="1524816553" sldId="568"/>
            <ac:picMk id="6" creationId="{B185B37B-30BE-A741-7340-8AEEB40FAC2D}"/>
          </ac:picMkLst>
        </pc:picChg>
      </pc:sldChg>
      <pc:sldChg chg="modSp mod">
        <pc:chgData name="Claire Theobald" userId="e5e96d6a-dffb-4be3-a7c9-5724c0a71d0d" providerId="ADAL" clId="{30142A3A-CA0B-4931-9CBD-DEC4E763C6FB}" dt="2023-10-17T14:31:59.870" v="2641" actId="1076"/>
        <pc:sldMkLst>
          <pc:docMk/>
          <pc:sldMk cId="1633591538" sldId="573"/>
        </pc:sldMkLst>
        <pc:picChg chg="mod">
          <ac:chgData name="Claire Theobald" userId="e5e96d6a-dffb-4be3-a7c9-5724c0a71d0d" providerId="ADAL" clId="{30142A3A-CA0B-4931-9CBD-DEC4E763C6FB}" dt="2023-10-17T14:31:59.870" v="2641" actId="1076"/>
          <ac:picMkLst>
            <pc:docMk/>
            <pc:sldMk cId="1633591538" sldId="573"/>
            <ac:picMk id="8" creationId="{ABF742B2-98CF-8C0B-F976-2BE6255285E2}"/>
          </ac:picMkLst>
        </pc:picChg>
      </pc:sldChg>
      <pc:sldChg chg="modSp mod">
        <pc:chgData name="Claire Theobald" userId="e5e96d6a-dffb-4be3-a7c9-5724c0a71d0d" providerId="ADAL" clId="{30142A3A-CA0B-4931-9CBD-DEC4E763C6FB}" dt="2023-10-17T14:32:09.277" v="2644" actId="1076"/>
        <pc:sldMkLst>
          <pc:docMk/>
          <pc:sldMk cId="3449608946" sldId="576"/>
        </pc:sldMkLst>
        <pc:picChg chg="mod">
          <ac:chgData name="Claire Theobald" userId="e5e96d6a-dffb-4be3-a7c9-5724c0a71d0d" providerId="ADAL" clId="{30142A3A-CA0B-4931-9CBD-DEC4E763C6FB}" dt="2023-10-17T14:32:09.277" v="2644" actId="1076"/>
          <ac:picMkLst>
            <pc:docMk/>
            <pc:sldMk cId="3449608946" sldId="576"/>
            <ac:picMk id="6" creationId="{6A8E30AB-1F1C-DD0A-0370-736B7C6944D2}"/>
          </ac:picMkLst>
        </pc:picChg>
      </pc:sldChg>
      <pc:sldChg chg="addSp delSp modSp del mod">
        <pc:chgData name="Claire Theobald" userId="e5e96d6a-dffb-4be3-a7c9-5724c0a71d0d" providerId="ADAL" clId="{30142A3A-CA0B-4931-9CBD-DEC4E763C6FB}" dt="2023-10-17T13:13:10.438" v="2008" actId="47"/>
        <pc:sldMkLst>
          <pc:docMk/>
          <pc:sldMk cId="3378700714" sldId="579"/>
        </pc:sldMkLst>
        <pc:spChg chg="add">
          <ac:chgData name="Claire Theobald" userId="e5e96d6a-dffb-4be3-a7c9-5724c0a71d0d" providerId="ADAL" clId="{30142A3A-CA0B-4931-9CBD-DEC4E763C6FB}" dt="2023-10-17T11:19:10.340" v="846" actId="22"/>
          <ac:spMkLst>
            <pc:docMk/>
            <pc:sldMk cId="3378700714" sldId="579"/>
            <ac:spMk id="3" creationId="{657111AB-4BB2-D994-90D9-4F7157BF9AFF}"/>
          </ac:spMkLst>
        </pc:spChg>
        <pc:spChg chg="mod">
          <ac:chgData name="Claire Theobald" userId="e5e96d6a-dffb-4be3-a7c9-5724c0a71d0d" providerId="ADAL" clId="{30142A3A-CA0B-4931-9CBD-DEC4E763C6FB}" dt="2023-10-17T11:01:59.314" v="517" actId="20577"/>
          <ac:spMkLst>
            <pc:docMk/>
            <pc:sldMk cId="3378700714" sldId="579"/>
            <ac:spMk id="4" creationId="{CDEA9A43-1060-645E-2822-35975A06C571}"/>
          </ac:spMkLst>
        </pc:spChg>
        <pc:picChg chg="del">
          <ac:chgData name="Claire Theobald" userId="e5e96d6a-dffb-4be3-a7c9-5724c0a71d0d" providerId="ADAL" clId="{30142A3A-CA0B-4931-9CBD-DEC4E763C6FB}" dt="2023-10-17T11:01:50.920" v="491" actId="478"/>
          <ac:picMkLst>
            <pc:docMk/>
            <pc:sldMk cId="3378700714" sldId="579"/>
            <ac:picMk id="6" creationId="{DB7F7499-2969-058A-2E9D-3813947823C5}"/>
          </ac:picMkLst>
        </pc:picChg>
        <pc:picChg chg="del">
          <ac:chgData name="Claire Theobald" userId="e5e96d6a-dffb-4be3-a7c9-5724c0a71d0d" providerId="ADAL" clId="{30142A3A-CA0B-4931-9CBD-DEC4E763C6FB}" dt="2023-10-17T11:01:51.408" v="492" actId="478"/>
          <ac:picMkLst>
            <pc:docMk/>
            <pc:sldMk cId="3378700714" sldId="579"/>
            <ac:picMk id="8" creationId="{18AB76C0-FF3A-4E47-10E0-A079EEA16CA7}"/>
          </ac:picMkLst>
        </pc:picChg>
        <pc:picChg chg="del">
          <ac:chgData name="Claire Theobald" userId="e5e96d6a-dffb-4be3-a7c9-5724c0a71d0d" providerId="ADAL" clId="{30142A3A-CA0B-4931-9CBD-DEC4E763C6FB}" dt="2023-10-17T11:01:52.922" v="496" actId="478"/>
          <ac:picMkLst>
            <pc:docMk/>
            <pc:sldMk cId="3378700714" sldId="579"/>
            <ac:picMk id="11" creationId="{DB5352A2-FE19-AF2A-FF1A-EF4751506407}"/>
          </ac:picMkLst>
        </pc:picChg>
        <pc:picChg chg="del">
          <ac:chgData name="Claire Theobald" userId="e5e96d6a-dffb-4be3-a7c9-5724c0a71d0d" providerId="ADAL" clId="{30142A3A-CA0B-4931-9CBD-DEC4E763C6FB}" dt="2023-10-17T11:01:52.559" v="495" actId="478"/>
          <ac:picMkLst>
            <pc:docMk/>
            <pc:sldMk cId="3378700714" sldId="579"/>
            <ac:picMk id="13" creationId="{831F2EBB-D862-53D9-6DA4-5DCA1E528D73}"/>
          </ac:picMkLst>
        </pc:picChg>
        <pc:picChg chg="del">
          <ac:chgData name="Claire Theobald" userId="e5e96d6a-dffb-4be3-a7c9-5724c0a71d0d" providerId="ADAL" clId="{30142A3A-CA0B-4931-9CBD-DEC4E763C6FB}" dt="2023-10-17T11:01:52.190" v="494" actId="478"/>
          <ac:picMkLst>
            <pc:docMk/>
            <pc:sldMk cId="3378700714" sldId="579"/>
            <ac:picMk id="15" creationId="{B9C2FD8F-3055-25E6-8A30-D1FB7D26C970}"/>
          </ac:picMkLst>
        </pc:picChg>
        <pc:picChg chg="del">
          <ac:chgData name="Claire Theobald" userId="e5e96d6a-dffb-4be3-a7c9-5724c0a71d0d" providerId="ADAL" clId="{30142A3A-CA0B-4931-9CBD-DEC4E763C6FB}" dt="2023-10-17T11:01:51.858" v="493" actId="478"/>
          <ac:picMkLst>
            <pc:docMk/>
            <pc:sldMk cId="3378700714" sldId="579"/>
            <ac:picMk id="17" creationId="{00E2B216-5CF2-9BDD-FEBF-0DA3B77D2E94}"/>
          </ac:picMkLst>
        </pc:picChg>
      </pc:sldChg>
      <pc:sldChg chg="modSp mod">
        <pc:chgData name="Claire Theobald" userId="e5e96d6a-dffb-4be3-a7c9-5724c0a71d0d" providerId="ADAL" clId="{30142A3A-CA0B-4931-9CBD-DEC4E763C6FB}" dt="2023-10-17T14:32:18.140" v="2646" actId="122"/>
        <pc:sldMkLst>
          <pc:docMk/>
          <pc:sldMk cId="2516114177" sldId="580"/>
        </pc:sldMkLst>
        <pc:spChg chg="mod">
          <ac:chgData name="Claire Theobald" userId="e5e96d6a-dffb-4be3-a7c9-5724c0a71d0d" providerId="ADAL" clId="{30142A3A-CA0B-4931-9CBD-DEC4E763C6FB}" dt="2023-10-17T14:32:18.140" v="2646" actId="122"/>
          <ac:spMkLst>
            <pc:docMk/>
            <pc:sldMk cId="2516114177" sldId="580"/>
            <ac:spMk id="6" creationId="{1E174CF1-6358-9898-8D06-ED656E28A88A}"/>
          </ac:spMkLst>
        </pc:spChg>
        <pc:picChg chg="mod">
          <ac:chgData name="Claire Theobald" userId="e5e96d6a-dffb-4be3-a7c9-5724c0a71d0d" providerId="ADAL" clId="{30142A3A-CA0B-4931-9CBD-DEC4E763C6FB}" dt="2023-10-17T14:32:13.855" v="2645" actId="1076"/>
          <ac:picMkLst>
            <pc:docMk/>
            <pc:sldMk cId="2516114177" sldId="580"/>
            <ac:picMk id="5" creationId="{F15D21DF-8BAF-7D89-52BE-0AF73879C1F0}"/>
          </ac:picMkLst>
        </pc:picChg>
      </pc:sldChg>
      <pc:sldChg chg="addSp delSp modSp mod modAnim">
        <pc:chgData name="Claire Theobald" userId="e5e96d6a-dffb-4be3-a7c9-5724c0a71d0d" providerId="ADAL" clId="{30142A3A-CA0B-4931-9CBD-DEC4E763C6FB}" dt="2023-10-17T14:31:26.902" v="2636" actId="1076"/>
        <pc:sldMkLst>
          <pc:docMk/>
          <pc:sldMk cId="1295602920" sldId="581"/>
        </pc:sldMkLst>
        <pc:spChg chg="mod">
          <ac:chgData name="Claire Theobald" userId="e5e96d6a-dffb-4be3-a7c9-5724c0a71d0d" providerId="ADAL" clId="{30142A3A-CA0B-4931-9CBD-DEC4E763C6FB}" dt="2023-10-17T14:29:54.493" v="2588" actId="27636"/>
          <ac:spMkLst>
            <pc:docMk/>
            <pc:sldMk cId="1295602920" sldId="581"/>
            <ac:spMk id="4" creationId="{CDEA9A43-1060-645E-2822-35975A06C571}"/>
          </ac:spMkLst>
        </pc:spChg>
        <pc:picChg chg="add mod">
          <ac:chgData name="Claire Theobald" userId="e5e96d6a-dffb-4be3-a7c9-5724c0a71d0d" providerId="ADAL" clId="{30142A3A-CA0B-4931-9CBD-DEC4E763C6FB}" dt="2023-10-17T13:39:01.427" v="2350" actId="1076"/>
          <ac:picMkLst>
            <pc:docMk/>
            <pc:sldMk cId="1295602920" sldId="581"/>
            <ac:picMk id="3" creationId="{DDF4DDA0-24E9-7C2C-AC9B-487A25D56D9B}"/>
          </ac:picMkLst>
        </pc:picChg>
        <pc:picChg chg="add del mod">
          <ac:chgData name="Claire Theobald" userId="e5e96d6a-dffb-4be3-a7c9-5724c0a71d0d" providerId="ADAL" clId="{30142A3A-CA0B-4931-9CBD-DEC4E763C6FB}" dt="2023-10-17T14:27:15.394" v="2546" actId="478"/>
          <ac:picMkLst>
            <pc:docMk/>
            <pc:sldMk cId="1295602920" sldId="581"/>
            <ac:picMk id="5" creationId="{DFFB77E4-EF3C-5649-F5AC-AD699ABECB7A}"/>
          </ac:picMkLst>
        </pc:picChg>
        <pc:picChg chg="del mod">
          <ac:chgData name="Claire Theobald" userId="e5e96d6a-dffb-4be3-a7c9-5724c0a71d0d" providerId="ADAL" clId="{30142A3A-CA0B-4931-9CBD-DEC4E763C6FB}" dt="2023-10-17T11:07:02.155" v="613" actId="478"/>
          <ac:picMkLst>
            <pc:docMk/>
            <pc:sldMk cId="1295602920" sldId="581"/>
            <ac:picMk id="6" creationId="{DB7F7499-2969-058A-2E9D-3813947823C5}"/>
          </ac:picMkLst>
        </pc:picChg>
        <pc:picChg chg="add del mod">
          <ac:chgData name="Claire Theobald" userId="e5e96d6a-dffb-4be3-a7c9-5724c0a71d0d" providerId="ADAL" clId="{30142A3A-CA0B-4931-9CBD-DEC4E763C6FB}" dt="2023-10-17T11:10:19.902" v="671" actId="478"/>
          <ac:picMkLst>
            <pc:docMk/>
            <pc:sldMk cId="1295602920" sldId="581"/>
            <ac:picMk id="7" creationId="{4B732623-A072-A6DA-A2EE-C4E77C9ED355}"/>
          </ac:picMkLst>
        </pc:picChg>
        <pc:picChg chg="del">
          <ac:chgData name="Claire Theobald" userId="e5e96d6a-dffb-4be3-a7c9-5724c0a71d0d" providerId="ADAL" clId="{30142A3A-CA0B-4931-9CBD-DEC4E763C6FB}" dt="2023-10-17T11:07:02.540" v="614" actId="478"/>
          <ac:picMkLst>
            <pc:docMk/>
            <pc:sldMk cId="1295602920" sldId="581"/>
            <ac:picMk id="8" creationId="{18AB76C0-FF3A-4E47-10E0-A079EEA16CA7}"/>
          </ac:picMkLst>
        </pc:picChg>
        <pc:picChg chg="del">
          <ac:chgData name="Claire Theobald" userId="e5e96d6a-dffb-4be3-a7c9-5724c0a71d0d" providerId="ADAL" clId="{30142A3A-CA0B-4931-9CBD-DEC4E763C6FB}" dt="2023-10-17T11:07:00.737" v="609" actId="478"/>
          <ac:picMkLst>
            <pc:docMk/>
            <pc:sldMk cId="1295602920" sldId="581"/>
            <ac:picMk id="11" creationId="{DB5352A2-FE19-AF2A-FF1A-EF4751506407}"/>
          </ac:picMkLst>
        </pc:picChg>
        <pc:picChg chg="add mod">
          <ac:chgData name="Claire Theobald" userId="e5e96d6a-dffb-4be3-a7c9-5724c0a71d0d" providerId="ADAL" clId="{30142A3A-CA0B-4931-9CBD-DEC4E763C6FB}" dt="2023-10-17T14:28:21.586" v="2569" actId="1076"/>
          <ac:picMkLst>
            <pc:docMk/>
            <pc:sldMk cId="1295602920" sldId="581"/>
            <ac:picMk id="12" creationId="{2BCC4280-0667-DBF7-8F86-0820905F9079}"/>
          </ac:picMkLst>
        </pc:picChg>
        <pc:picChg chg="del">
          <ac:chgData name="Claire Theobald" userId="e5e96d6a-dffb-4be3-a7c9-5724c0a71d0d" providerId="ADAL" clId="{30142A3A-CA0B-4931-9CBD-DEC4E763C6FB}" dt="2023-10-17T11:07:01.300" v="610" actId="478"/>
          <ac:picMkLst>
            <pc:docMk/>
            <pc:sldMk cId="1295602920" sldId="581"/>
            <ac:picMk id="13" creationId="{831F2EBB-D862-53D9-6DA4-5DCA1E528D73}"/>
          </ac:picMkLst>
        </pc:picChg>
        <pc:picChg chg="del">
          <ac:chgData name="Claire Theobald" userId="e5e96d6a-dffb-4be3-a7c9-5724c0a71d0d" providerId="ADAL" clId="{30142A3A-CA0B-4931-9CBD-DEC4E763C6FB}" dt="2023-10-17T11:07:01.719" v="611" actId="478"/>
          <ac:picMkLst>
            <pc:docMk/>
            <pc:sldMk cId="1295602920" sldId="581"/>
            <ac:picMk id="15" creationId="{B9C2FD8F-3055-25E6-8A30-D1FB7D26C970}"/>
          </ac:picMkLst>
        </pc:picChg>
        <pc:picChg chg="add del mod">
          <ac:chgData name="Claire Theobald" userId="e5e96d6a-dffb-4be3-a7c9-5724c0a71d0d" providerId="ADAL" clId="{30142A3A-CA0B-4931-9CBD-DEC4E763C6FB}" dt="2023-10-17T11:12:44.588" v="722" actId="478"/>
          <ac:picMkLst>
            <pc:docMk/>
            <pc:sldMk cId="1295602920" sldId="581"/>
            <ac:picMk id="16" creationId="{5E8CFD4D-87F2-29AB-BE3D-DBAB836B1E3C}"/>
          </ac:picMkLst>
        </pc:picChg>
        <pc:picChg chg="del">
          <ac:chgData name="Claire Theobald" userId="e5e96d6a-dffb-4be3-a7c9-5724c0a71d0d" providerId="ADAL" clId="{30142A3A-CA0B-4931-9CBD-DEC4E763C6FB}" dt="2023-10-17T11:07:02.956" v="615" actId="478"/>
          <ac:picMkLst>
            <pc:docMk/>
            <pc:sldMk cId="1295602920" sldId="581"/>
            <ac:picMk id="17" creationId="{00E2B216-5CF2-9BDD-FEBF-0DA3B77D2E94}"/>
          </ac:picMkLst>
        </pc:picChg>
        <pc:picChg chg="add mod">
          <ac:chgData name="Claire Theobald" userId="e5e96d6a-dffb-4be3-a7c9-5724c0a71d0d" providerId="ADAL" clId="{30142A3A-CA0B-4931-9CBD-DEC4E763C6FB}" dt="2023-10-17T14:21:11.241" v="2527" actId="1076"/>
          <ac:picMkLst>
            <pc:docMk/>
            <pc:sldMk cId="1295602920" sldId="581"/>
            <ac:picMk id="19" creationId="{F9179400-17EC-E849-4001-FA36583DC496}"/>
          </ac:picMkLst>
        </pc:picChg>
        <pc:picChg chg="add mod">
          <ac:chgData name="Claire Theobald" userId="e5e96d6a-dffb-4be3-a7c9-5724c0a71d0d" providerId="ADAL" clId="{30142A3A-CA0B-4931-9CBD-DEC4E763C6FB}" dt="2023-10-17T14:28:20.253" v="2568" actId="1076"/>
          <ac:picMkLst>
            <pc:docMk/>
            <pc:sldMk cId="1295602920" sldId="581"/>
            <ac:picMk id="21" creationId="{C09972EC-EDBC-7909-1A7E-948F626F3B6A}"/>
          </ac:picMkLst>
        </pc:picChg>
        <pc:picChg chg="add mod">
          <ac:chgData name="Claire Theobald" userId="e5e96d6a-dffb-4be3-a7c9-5724c0a71d0d" providerId="ADAL" clId="{30142A3A-CA0B-4931-9CBD-DEC4E763C6FB}" dt="2023-10-17T14:27:42.724" v="2562" actId="1076"/>
          <ac:picMkLst>
            <pc:docMk/>
            <pc:sldMk cId="1295602920" sldId="581"/>
            <ac:picMk id="23" creationId="{32AD6112-796B-52AC-3456-A881939A32A2}"/>
          </ac:picMkLst>
        </pc:picChg>
        <pc:picChg chg="add del mod">
          <ac:chgData name="Claire Theobald" userId="e5e96d6a-dffb-4be3-a7c9-5724c0a71d0d" providerId="ADAL" clId="{30142A3A-CA0B-4931-9CBD-DEC4E763C6FB}" dt="2023-10-17T11:48:01.418" v="1168" actId="478"/>
          <ac:picMkLst>
            <pc:docMk/>
            <pc:sldMk cId="1295602920" sldId="581"/>
            <ac:picMk id="25" creationId="{A421CB65-5F0D-A7EE-9059-AC6EF57D9CCA}"/>
          </ac:picMkLst>
        </pc:picChg>
        <pc:picChg chg="add del mod">
          <ac:chgData name="Claire Theobald" userId="e5e96d6a-dffb-4be3-a7c9-5724c0a71d0d" providerId="ADAL" clId="{30142A3A-CA0B-4931-9CBD-DEC4E763C6FB}" dt="2023-10-17T11:31:02.886" v="1068" actId="478"/>
          <ac:picMkLst>
            <pc:docMk/>
            <pc:sldMk cId="1295602920" sldId="581"/>
            <ac:picMk id="27" creationId="{228B4A34-8DF0-89C1-D60C-377F28911938}"/>
          </ac:picMkLst>
        </pc:picChg>
        <pc:picChg chg="add del mod">
          <ac:chgData name="Claire Theobald" userId="e5e96d6a-dffb-4be3-a7c9-5724c0a71d0d" providerId="ADAL" clId="{30142A3A-CA0B-4931-9CBD-DEC4E763C6FB}" dt="2023-10-17T11:43:23.079" v="1157" actId="478"/>
          <ac:picMkLst>
            <pc:docMk/>
            <pc:sldMk cId="1295602920" sldId="581"/>
            <ac:picMk id="29" creationId="{E1BCF0A1-EDB1-67A8-A3E8-105137D3ED8E}"/>
          </ac:picMkLst>
        </pc:picChg>
        <pc:picChg chg="add del mod ord">
          <ac:chgData name="Claire Theobald" userId="e5e96d6a-dffb-4be3-a7c9-5724c0a71d0d" providerId="ADAL" clId="{30142A3A-CA0B-4931-9CBD-DEC4E763C6FB}" dt="2023-10-17T11:43:21.764" v="1156" actId="478"/>
          <ac:picMkLst>
            <pc:docMk/>
            <pc:sldMk cId="1295602920" sldId="581"/>
            <ac:picMk id="31" creationId="{DC1FE5BE-A746-6811-B208-143B182F2AAD}"/>
          </ac:picMkLst>
        </pc:picChg>
        <pc:picChg chg="add mod">
          <ac:chgData name="Claire Theobald" userId="e5e96d6a-dffb-4be3-a7c9-5724c0a71d0d" providerId="ADAL" clId="{30142A3A-CA0B-4931-9CBD-DEC4E763C6FB}" dt="2023-10-17T14:30:04.113" v="2593" actId="1076"/>
          <ac:picMkLst>
            <pc:docMk/>
            <pc:sldMk cId="1295602920" sldId="581"/>
            <ac:picMk id="33" creationId="{BFD03A56-B13D-D4C3-0FF0-F1027A51357D}"/>
          </ac:picMkLst>
        </pc:picChg>
        <pc:picChg chg="add mod">
          <ac:chgData name="Claire Theobald" userId="e5e96d6a-dffb-4be3-a7c9-5724c0a71d0d" providerId="ADAL" clId="{30142A3A-CA0B-4931-9CBD-DEC4E763C6FB}" dt="2023-10-17T14:30:02.744" v="2592" actId="1076"/>
          <ac:picMkLst>
            <pc:docMk/>
            <pc:sldMk cId="1295602920" sldId="581"/>
            <ac:picMk id="35" creationId="{4E7FDC52-BBA5-37C4-2504-675BEB091052}"/>
          </ac:picMkLst>
        </pc:picChg>
        <pc:picChg chg="add mod ord">
          <ac:chgData name="Claire Theobald" userId="e5e96d6a-dffb-4be3-a7c9-5724c0a71d0d" providerId="ADAL" clId="{30142A3A-CA0B-4931-9CBD-DEC4E763C6FB}" dt="2023-10-17T14:31:26.902" v="2636" actId="1076"/>
          <ac:picMkLst>
            <pc:docMk/>
            <pc:sldMk cId="1295602920" sldId="581"/>
            <ac:picMk id="36" creationId="{BED96486-546B-87AB-3651-B1BB9B373540}"/>
          </ac:picMkLst>
        </pc:picChg>
        <pc:picChg chg="add mod ord">
          <ac:chgData name="Claire Theobald" userId="e5e96d6a-dffb-4be3-a7c9-5724c0a71d0d" providerId="ADAL" clId="{30142A3A-CA0B-4931-9CBD-DEC4E763C6FB}" dt="2023-10-17T14:31:23.233" v="2635" actId="1076"/>
          <ac:picMkLst>
            <pc:docMk/>
            <pc:sldMk cId="1295602920" sldId="581"/>
            <ac:picMk id="37" creationId="{37E2F93F-641A-38D1-96AB-096698D767CF}"/>
          </ac:picMkLst>
        </pc:picChg>
        <pc:picChg chg="add mod">
          <ac:chgData name="Claire Theobald" userId="e5e96d6a-dffb-4be3-a7c9-5724c0a71d0d" providerId="ADAL" clId="{30142A3A-CA0B-4931-9CBD-DEC4E763C6FB}" dt="2023-10-17T14:31:17.554" v="2632" actId="1076"/>
          <ac:picMkLst>
            <pc:docMk/>
            <pc:sldMk cId="1295602920" sldId="581"/>
            <ac:picMk id="38" creationId="{1A4B41A2-F17D-ECC5-695A-D462979FE024}"/>
          </ac:picMkLst>
        </pc:picChg>
        <pc:picChg chg="add mod">
          <ac:chgData name="Claire Theobald" userId="e5e96d6a-dffb-4be3-a7c9-5724c0a71d0d" providerId="ADAL" clId="{30142A3A-CA0B-4931-9CBD-DEC4E763C6FB}" dt="2023-10-17T14:31:18.803" v="2633" actId="1076"/>
          <ac:picMkLst>
            <pc:docMk/>
            <pc:sldMk cId="1295602920" sldId="581"/>
            <ac:picMk id="39" creationId="{0C1D4A8C-79AF-B5A6-E71E-5B720FD0A6C9}"/>
          </ac:picMkLst>
        </pc:picChg>
      </pc:sldChg>
      <pc:sldChg chg="modSp mod">
        <pc:chgData name="Claire Theobald" userId="e5e96d6a-dffb-4be3-a7c9-5724c0a71d0d" providerId="ADAL" clId="{30142A3A-CA0B-4931-9CBD-DEC4E763C6FB}" dt="2023-10-17T14:32:05.212" v="2643" actId="1076"/>
        <pc:sldMkLst>
          <pc:docMk/>
          <pc:sldMk cId="679973695" sldId="582"/>
        </pc:sldMkLst>
        <pc:picChg chg="mod">
          <ac:chgData name="Claire Theobald" userId="e5e96d6a-dffb-4be3-a7c9-5724c0a71d0d" providerId="ADAL" clId="{30142A3A-CA0B-4931-9CBD-DEC4E763C6FB}" dt="2023-10-17T14:32:05.212" v="2643" actId="1076"/>
          <ac:picMkLst>
            <pc:docMk/>
            <pc:sldMk cId="679973695" sldId="582"/>
            <ac:picMk id="6" creationId="{EC285712-94B6-F96E-0F69-4377ADBA525F}"/>
          </ac:picMkLst>
        </pc:picChg>
        <pc:picChg chg="mod">
          <ac:chgData name="Claire Theobald" userId="e5e96d6a-dffb-4be3-a7c9-5724c0a71d0d" providerId="ADAL" clId="{30142A3A-CA0B-4931-9CBD-DEC4E763C6FB}" dt="2023-10-17T14:32:04.149" v="2642" actId="1076"/>
          <ac:picMkLst>
            <pc:docMk/>
            <pc:sldMk cId="679973695" sldId="582"/>
            <ac:picMk id="7" creationId="{0C95A055-43C8-50DE-93C3-32AA35844F1A}"/>
          </ac:picMkLst>
        </pc:picChg>
      </pc:sldChg>
      <pc:sldChg chg="addSp modSp mod">
        <pc:chgData name="Claire Theobald" userId="e5e96d6a-dffb-4be3-a7c9-5724c0a71d0d" providerId="ADAL" clId="{30142A3A-CA0B-4931-9CBD-DEC4E763C6FB}" dt="2023-10-17T14:36:47.414" v="2730" actId="1076"/>
        <pc:sldMkLst>
          <pc:docMk/>
          <pc:sldMk cId="482635606" sldId="583"/>
        </pc:sldMkLst>
        <pc:spChg chg="add mod">
          <ac:chgData name="Claire Theobald" userId="e5e96d6a-dffb-4be3-a7c9-5724c0a71d0d" providerId="ADAL" clId="{30142A3A-CA0B-4931-9CBD-DEC4E763C6FB}" dt="2023-10-17T14:36:47.414" v="2730" actId="1076"/>
          <ac:spMkLst>
            <pc:docMk/>
            <pc:sldMk cId="482635606" sldId="583"/>
            <ac:spMk id="3" creationId="{2F7649D5-B9C8-295A-0A5F-84C5FBB3D9F8}"/>
          </ac:spMkLst>
        </pc:spChg>
        <pc:picChg chg="mod">
          <ac:chgData name="Claire Theobald" userId="e5e96d6a-dffb-4be3-a7c9-5724c0a71d0d" providerId="ADAL" clId="{30142A3A-CA0B-4931-9CBD-DEC4E763C6FB}" dt="2023-10-17T14:35:57.260" v="2703" actId="1076"/>
          <ac:picMkLst>
            <pc:docMk/>
            <pc:sldMk cId="482635606" sldId="583"/>
            <ac:picMk id="6" creationId="{EAE6F029-9D34-9FC6-B9F2-9BC7FDDE091F}"/>
          </ac:picMkLst>
        </pc:picChg>
      </pc:sldChg>
      <pc:sldChg chg="addSp delSp modSp mod ord">
        <pc:chgData name="Claire Theobald" userId="e5e96d6a-dffb-4be3-a7c9-5724c0a71d0d" providerId="ADAL" clId="{30142A3A-CA0B-4931-9CBD-DEC4E763C6FB}" dt="2023-10-17T14:39:30.985" v="2771" actId="1076"/>
        <pc:sldMkLst>
          <pc:docMk/>
          <pc:sldMk cId="1573271358" sldId="584"/>
        </pc:sldMkLst>
        <pc:spChg chg="mod">
          <ac:chgData name="Claire Theobald" userId="e5e96d6a-dffb-4be3-a7c9-5724c0a71d0d" providerId="ADAL" clId="{30142A3A-CA0B-4931-9CBD-DEC4E763C6FB}" dt="2023-10-17T14:38:42.764" v="2747" actId="1076"/>
          <ac:spMkLst>
            <pc:docMk/>
            <pc:sldMk cId="1573271358" sldId="584"/>
            <ac:spMk id="4" creationId="{CDEA9A43-1060-645E-2822-35975A06C571}"/>
          </ac:spMkLst>
        </pc:spChg>
        <pc:spChg chg="add del mod">
          <ac:chgData name="Claire Theobald" userId="e5e96d6a-dffb-4be3-a7c9-5724c0a71d0d" providerId="ADAL" clId="{30142A3A-CA0B-4931-9CBD-DEC4E763C6FB}" dt="2023-10-17T11:26:52.808" v="995"/>
          <ac:spMkLst>
            <pc:docMk/>
            <pc:sldMk cId="1573271358" sldId="584"/>
            <ac:spMk id="5" creationId="{D9292D86-8DA5-998B-6936-A42C8C750062}"/>
          </ac:spMkLst>
        </pc:spChg>
        <pc:spChg chg="mod">
          <ac:chgData name="Claire Theobald" userId="e5e96d6a-dffb-4be3-a7c9-5724c0a71d0d" providerId="ADAL" clId="{30142A3A-CA0B-4931-9CBD-DEC4E763C6FB}" dt="2023-10-17T14:38:44.667" v="2748" actId="1076"/>
          <ac:spMkLst>
            <pc:docMk/>
            <pc:sldMk cId="1573271358" sldId="584"/>
            <ac:spMk id="9" creationId="{3A7459E7-0E2D-AD1E-D79B-DE4A5F90AA5A}"/>
          </ac:spMkLst>
        </pc:spChg>
        <pc:picChg chg="del">
          <ac:chgData name="Claire Theobald" userId="e5e96d6a-dffb-4be3-a7c9-5724c0a71d0d" providerId="ADAL" clId="{30142A3A-CA0B-4931-9CBD-DEC4E763C6FB}" dt="2023-10-17T11:23:57.589" v="936" actId="478"/>
          <ac:picMkLst>
            <pc:docMk/>
            <pc:sldMk cId="1573271358" sldId="584"/>
            <ac:picMk id="3" creationId="{DDF4DDA0-24E9-7C2C-AC9B-487A25D56D9B}"/>
          </ac:picMkLst>
        </pc:picChg>
        <pc:picChg chg="add del mod">
          <ac:chgData name="Claire Theobald" userId="e5e96d6a-dffb-4be3-a7c9-5724c0a71d0d" providerId="ADAL" clId="{30142A3A-CA0B-4931-9CBD-DEC4E763C6FB}" dt="2023-10-17T11:47:17.728" v="1164" actId="478"/>
          <ac:picMkLst>
            <pc:docMk/>
            <pc:sldMk cId="1573271358" sldId="584"/>
            <ac:picMk id="7" creationId="{12951DC8-7733-9FB4-B008-A8F48A38479A}"/>
          </ac:picMkLst>
        </pc:picChg>
        <pc:picChg chg="add del mod modCrop">
          <ac:chgData name="Claire Theobald" userId="e5e96d6a-dffb-4be3-a7c9-5724c0a71d0d" providerId="ADAL" clId="{30142A3A-CA0B-4931-9CBD-DEC4E763C6FB}" dt="2023-10-17T12:27:01.578" v="1238" actId="21"/>
          <ac:picMkLst>
            <pc:docMk/>
            <pc:sldMk cId="1573271358" sldId="584"/>
            <ac:picMk id="10" creationId="{40679A19-C490-BE45-80E1-484608B0C74D}"/>
          </ac:picMkLst>
        </pc:picChg>
        <pc:picChg chg="del">
          <ac:chgData name="Claire Theobald" userId="e5e96d6a-dffb-4be3-a7c9-5724c0a71d0d" providerId="ADAL" clId="{30142A3A-CA0B-4931-9CBD-DEC4E763C6FB}" dt="2023-10-17T11:23:57.989" v="937" actId="478"/>
          <ac:picMkLst>
            <pc:docMk/>
            <pc:sldMk cId="1573271358" sldId="584"/>
            <ac:picMk id="12" creationId="{2BCC4280-0667-DBF7-8F86-0820905F9079}"/>
          </ac:picMkLst>
        </pc:picChg>
        <pc:picChg chg="add del mod modCrop">
          <ac:chgData name="Claire Theobald" userId="e5e96d6a-dffb-4be3-a7c9-5724c0a71d0d" providerId="ADAL" clId="{30142A3A-CA0B-4931-9CBD-DEC4E763C6FB}" dt="2023-10-17T12:27:01.578" v="1238" actId="21"/>
          <ac:picMkLst>
            <pc:docMk/>
            <pc:sldMk cId="1573271358" sldId="584"/>
            <ac:picMk id="13" creationId="{DCEDBA14-687A-AAD7-E9E3-6C72A259DEBF}"/>
          </ac:picMkLst>
        </pc:picChg>
        <pc:picChg chg="add del mod modCrop">
          <ac:chgData name="Claire Theobald" userId="e5e96d6a-dffb-4be3-a7c9-5724c0a71d0d" providerId="ADAL" clId="{30142A3A-CA0B-4931-9CBD-DEC4E763C6FB}" dt="2023-10-17T12:27:01.578" v="1238" actId="21"/>
          <ac:picMkLst>
            <pc:docMk/>
            <pc:sldMk cId="1573271358" sldId="584"/>
            <ac:picMk id="14" creationId="{972D943B-0BCF-A0EC-C7C5-BF95A7790C7F}"/>
          </ac:picMkLst>
        </pc:picChg>
        <pc:picChg chg="add del mod modCrop">
          <ac:chgData name="Claire Theobald" userId="e5e96d6a-dffb-4be3-a7c9-5724c0a71d0d" providerId="ADAL" clId="{30142A3A-CA0B-4931-9CBD-DEC4E763C6FB}" dt="2023-10-17T12:27:01.578" v="1238" actId="21"/>
          <ac:picMkLst>
            <pc:docMk/>
            <pc:sldMk cId="1573271358" sldId="584"/>
            <ac:picMk id="15" creationId="{E2EC716F-C587-B304-0C09-4ABA276E8685}"/>
          </ac:picMkLst>
        </pc:picChg>
        <pc:picChg chg="add del mod">
          <ac:chgData name="Claire Theobald" userId="e5e96d6a-dffb-4be3-a7c9-5724c0a71d0d" providerId="ADAL" clId="{30142A3A-CA0B-4931-9CBD-DEC4E763C6FB}" dt="2023-10-17T12:53:46.026" v="1641" actId="478"/>
          <ac:picMkLst>
            <pc:docMk/>
            <pc:sldMk cId="1573271358" sldId="584"/>
            <ac:picMk id="17" creationId="{98F34426-CC4C-963C-A44F-839FB2422281}"/>
          </ac:picMkLst>
        </pc:picChg>
        <pc:picChg chg="del">
          <ac:chgData name="Claire Theobald" userId="e5e96d6a-dffb-4be3-a7c9-5724c0a71d0d" providerId="ADAL" clId="{30142A3A-CA0B-4931-9CBD-DEC4E763C6FB}" dt="2023-10-17T11:23:58.537" v="938" actId="478"/>
          <ac:picMkLst>
            <pc:docMk/>
            <pc:sldMk cId="1573271358" sldId="584"/>
            <ac:picMk id="19" creationId="{F9179400-17EC-E849-4001-FA36583DC496}"/>
          </ac:picMkLst>
        </pc:picChg>
        <pc:picChg chg="add mod ord">
          <ac:chgData name="Claire Theobald" userId="e5e96d6a-dffb-4be3-a7c9-5724c0a71d0d" providerId="ADAL" clId="{30142A3A-CA0B-4931-9CBD-DEC4E763C6FB}" dt="2023-10-17T14:39:27.125" v="2770" actId="1076"/>
          <ac:picMkLst>
            <pc:docMk/>
            <pc:sldMk cId="1573271358" sldId="584"/>
            <ac:picMk id="20" creationId="{F3FBF78E-AC30-1452-26D0-25EB9E045BD4}"/>
          </ac:picMkLst>
        </pc:picChg>
        <pc:picChg chg="del">
          <ac:chgData name="Claire Theobald" userId="e5e96d6a-dffb-4be3-a7c9-5724c0a71d0d" providerId="ADAL" clId="{30142A3A-CA0B-4931-9CBD-DEC4E763C6FB}" dt="2023-10-17T11:23:58.968" v="939" actId="478"/>
          <ac:picMkLst>
            <pc:docMk/>
            <pc:sldMk cId="1573271358" sldId="584"/>
            <ac:picMk id="21" creationId="{C09972EC-EDBC-7909-1A7E-948F626F3B6A}"/>
          </ac:picMkLst>
        </pc:picChg>
        <pc:picChg chg="del mod">
          <ac:chgData name="Claire Theobald" userId="e5e96d6a-dffb-4be3-a7c9-5724c0a71d0d" providerId="ADAL" clId="{30142A3A-CA0B-4931-9CBD-DEC4E763C6FB}" dt="2023-10-17T11:23:59.438" v="941" actId="478"/>
          <ac:picMkLst>
            <pc:docMk/>
            <pc:sldMk cId="1573271358" sldId="584"/>
            <ac:picMk id="23" creationId="{32AD6112-796B-52AC-3456-A881939A32A2}"/>
          </ac:picMkLst>
        </pc:picChg>
        <pc:picChg chg="add mod modCrop">
          <ac:chgData name="Claire Theobald" userId="e5e96d6a-dffb-4be3-a7c9-5724c0a71d0d" providerId="ADAL" clId="{30142A3A-CA0B-4931-9CBD-DEC4E763C6FB}" dt="2023-10-17T14:39:23.155" v="2767" actId="1076"/>
          <ac:picMkLst>
            <pc:docMk/>
            <pc:sldMk cId="1573271358" sldId="584"/>
            <ac:picMk id="24" creationId="{2CE6013F-6933-5A91-708D-BA05AB3CFE65}"/>
          </ac:picMkLst>
        </pc:picChg>
        <pc:picChg chg="del">
          <ac:chgData name="Claire Theobald" userId="e5e96d6a-dffb-4be3-a7c9-5724c0a71d0d" providerId="ADAL" clId="{30142A3A-CA0B-4931-9CBD-DEC4E763C6FB}" dt="2023-10-17T11:23:59.840" v="942" actId="478"/>
          <ac:picMkLst>
            <pc:docMk/>
            <pc:sldMk cId="1573271358" sldId="584"/>
            <ac:picMk id="25" creationId="{A421CB65-5F0D-A7EE-9059-AC6EF57D9CCA}"/>
          </ac:picMkLst>
        </pc:picChg>
        <pc:picChg chg="add mod ord">
          <ac:chgData name="Claire Theobald" userId="e5e96d6a-dffb-4be3-a7c9-5724c0a71d0d" providerId="ADAL" clId="{30142A3A-CA0B-4931-9CBD-DEC4E763C6FB}" dt="2023-10-17T14:39:24.821" v="2769" actId="1076"/>
          <ac:picMkLst>
            <pc:docMk/>
            <pc:sldMk cId="1573271358" sldId="584"/>
            <ac:picMk id="27" creationId="{41FF3B29-3D8C-2797-AC38-9716FF2283DD}"/>
          </ac:picMkLst>
        </pc:picChg>
        <pc:picChg chg="add mod">
          <ac:chgData name="Claire Theobald" userId="e5e96d6a-dffb-4be3-a7c9-5724c0a71d0d" providerId="ADAL" clId="{30142A3A-CA0B-4931-9CBD-DEC4E763C6FB}" dt="2023-10-17T14:39:30.985" v="2771" actId="1076"/>
          <ac:picMkLst>
            <pc:docMk/>
            <pc:sldMk cId="1573271358" sldId="584"/>
            <ac:picMk id="29" creationId="{659E837C-7524-BE7A-3F21-63A0559AAB20}"/>
          </ac:picMkLst>
        </pc:picChg>
        <pc:picChg chg="add mod modCrop">
          <ac:chgData name="Claire Theobald" userId="e5e96d6a-dffb-4be3-a7c9-5724c0a71d0d" providerId="ADAL" clId="{30142A3A-CA0B-4931-9CBD-DEC4E763C6FB}" dt="2023-10-17T14:39:23.851" v="2768" actId="1076"/>
          <ac:picMkLst>
            <pc:docMk/>
            <pc:sldMk cId="1573271358" sldId="584"/>
            <ac:picMk id="30" creationId="{C05E38F1-6EC2-07DC-1D6B-6874F74E69C3}"/>
          </ac:picMkLst>
        </pc:picChg>
      </pc:sldChg>
      <pc:sldChg chg="modSp mod">
        <pc:chgData name="Claire Theobald" userId="e5e96d6a-dffb-4be3-a7c9-5724c0a71d0d" providerId="ADAL" clId="{30142A3A-CA0B-4931-9CBD-DEC4E763C6FB}" dt="2023-10-17T14:38:15.190" v="2740" actId="1076"/>
        <pc:sldMkLst>
          <pc:docMk/>
          <pc:sldMk cId="3752820168" sldId="585"/>
        </pc:sldMkLst>
        <pc:spChg chg="mod">
          <ac:chgData name="Claire Theobald" userId="e5e96d6a-dffb-4be3-a7c9-5724c0a71d0d" providerId="ADAL" clId="{30142A3A-CA0B-4931-9CBD-DEC4E763C6FB}" dt="2023-10-17T13:14:37.620" v="2015" actId="113"/>
          <ac:spMkLst>
            <pc:docMk/>
            <pc:sldMk cId="3752820168" sldId="585"/>
            <ac:spMk id="2" creationId="{111C1353-06D0-7221-BAA9-66CF1FE69AD1}"/>
          </ac:spMkLst>
        </pc:spChg>
        <pc:picChg chg="mod">
          <ac:chgData name="Claire Theobald" userId="e5e96d6a-dffb-4be3-a7c9-5724c0a71d0d" providerId="ADAL" clId="{30142A3A-CA0B-4931-9CBD-DEC4E763C6FB}" dt="2023-10-17T14:38:13.243" v="2739" actId="1076"/>
          <ac:picMkLst>
            <pc:docMk/>
            <pc:sldMk cId="3752820168" sldId="585"/>
            <ac:picMk id="7" creationId="{F1149A54-BBAD-9C43-9C2A-E84795A057AA}"/>
          </ac:picMkLst>
        </pc:picChg>
        <pc:picChg chg="mod">
          <ac:chgData name="Claire Theobald" userId="e5e96d6a-dffb-4be3-a7c9-5724c0a71d0d" providerId="ADAL" clId="{30142A3A-CA0B-4931-9CBD-DEC4E763C6FB}" dt="2023-10-17T14:38:15.190" v="2740" actId="1076"/>
          <ac:picMkLst>
            <pc:docMk/>
            <pc:sldMk cId="3752820168" sldId="585"/>
            <ac:picMk id="9" creationId="{D99ED7ED-1601-7F81-3684-421E50E2AD2D}"/>
          </ac:picMkLst>
        </pc:picChg>
        <pc:picChg chg="mod">
          <ac:chgData name="Claire Theobald" userId="e5e96d6a-dffb-4be3-a7c9-5724c0a71d0d" providerId="ADAL" clId="{30142A3A-CA0B-4931-9CBD-DEC4E763C6FB}" dt="2023-10-17T14:38:10.083" v="2736" actId="14100"/>
          <ac:picMkLst>
            <pc:docMk/>
            <pc:sldMk cId="3752820168" sldId="585"/>
            <ac:picMk id="11" creationId="{05DA4BAB-602F-7406-B11D-F59EBC47E0B6}"/>
          </ac:picMkLst>
        </pc:picChg>
      </pc:sldChg>
      <pc:sldChg chg="modSp mod">
        <pc:chgData name="Claire Theobald" userId="e5e96d6a-dffb-4be3-a7c9-5724c0a71d0d" providerId="ADAL" clId="{30142A3A-CA0B-4931-9CBD-DEC4E763C6FB}" dt="2023-10-17T13:14:30.933" v="2012" actId="113"/>
        <pc:sldMkLst>
          <pc:docMk/>
          <pc:sldMk cId="3583054454" sldId="586"/>
        </pc:sldMkLst>
        <pc:spChg chg="mod">
          <ac:chgData name="Claire Theobald" userId="e5e96d6a-dffb-4be3-a7c9-5724c0a71d0d" providerId="ADAL" clId="{30142A3A-CA0B-4931-9CBD-DEC4E763C6FB}" dt="2023-10-17T13:14:30.933" v="2012" actId="113"/>
          <ac:spMkLst>
            <pc:docMk/>
            <pc:sldMk cId="3583054454" sldId="586"/>
            <ac:spMk id="2" creationId="{111C1353-06D0-7221-BAA9-66CF1FE69AD1}"/>
          </ac:spMkLst>
        </pc:spChg>
      </pc:sldChg>
      <pc:sldChg chg="modSp mod">
        <pc:chgData name="Claire Theobald" userId="e5e96d6a-dffb-4be3-a7c9-5724c0a71d0d" providerId="ADAL" clId="{30142A3A-CA0B-4931-9CBD-DEC4E763C6FB}" dt="2023-10-17T14:38:21.706" v="2743" actId="1076"/>
        <pc:sldMkLst>
          <pc:docMk/>
          <pc:sldMk cId="668973151" sldId="587"/>
        </pc:sldMkLst>
        <pc:spChg chg="mod">
          <ac:chgData name="Claire Theobald" userId="e5e96d6a-dffb-4be3-a7c9-5724c0a71d0d" providerId="ADAL" clId="{30142A3A-CA0B-4931-9CBD-DEC4E763C6FB}" dt="2023-10-17T13:14:41.510" v="2016" actId="113"/>
          <ac:spMkLst>
            <pc:docMk/>
            <pc:sldMk cId="668973151" sldId="587"/>
            <ac:spMk id="2" creationId="{A028761C-44BF-4350-1CB9-AB6F63A4B079}"/>
          </ac:spMkLst>
        </pc:spChg>
        <pc:picChg chg="mod">
          <ac:chgData name="Claire Theobald" userId="e5e96d6a-dffb-4be3-a7c9-5724c0a71d0d" providerId="ADAL" clId="{30142A3A-CA0B-4931-9CBD-DEC4E763C6FB}" dt="2023-10-17T14:38:18.019" v="2741" actId="14100"/>
          <ac:picMkLst>
            <pc:docMk/>
            <pc:sldMk cId="668973151" sldId="587"/>
            <ac:picMk id="5" creationId="{E4B15CC6-4EF2-9AF0-E9CD-F9D95305026C}"/>
          </ac:picMkLst>
        </pc:picChg>
        <pc:picChg chg="mod">
          <ac:chgData name="Claire Theobald" userId="e5e96d6a-dffb-4be3-a7c9-5724c0a71d0d" providerId="ADAL" clId="{30142A3A-CA0B-4931-9CBD-DEC4E763C6FB}" dt="2023-10-17T14:38:21.706" v="2743" actId="1076"/>
          <ac:picMkLst>
            <pc:docMk/>
            <pc:sldMk cId="668973151" sldId="587"/>
            <ac:picMk id="6" creationId="{C3ACDB82-B2D1-6BB7-5E20-1814E5D4AAF4}"/>
          </ac:picMkLst>
        </pc:picChg>
      </pc:sldChg>
      <pc:sldChg chg="modSp mod">
        <pc:chgData name="Claire Theobald" userId="e5e96d6a-dffb-4be3-a7c9-5724c0a71d0d" providerId="ADAL" clId="{30142A3A-CA0B-4931-9CBD-DEC4E763C6FB}" dt="2023-10-17T14:38:27.458" v="2745" actId="1076"/>
        <pc:sldMkLst>
          <pc:docMk/>
          <pc:sldMk cId="3566896303" sldId="588"/>
        </pc:sldMkLst>
        <pc:spChg chg="mod">
          <ac:chgData name="Claire Theobald" userId="e5e96d6a-dffb-4be3-a7c9-5724c0a71d0d" providerId="ADAL" clId="{30142A3A-CA0B-4931-9CBD-DEC4E763C6FB}" dt="2023-10-17T13:14:45.645" v="2017" actId="113"/>
          <ac:spMkLst>
            <pc:docMk/>
            <pc:sldMk cId="3566896303" sldId="588"/>
            <ac:spMk id="2" creationId="{5D05BA4D-5B24-5D65-2FCC-381DD9E524D1}"/>
          </ac:spMkLst>
        </pc:spChg>
        <pc:picChg chg="mod">
          <ac:chgData name="Claire Theobald" userId="e5e96d6a-dffb-4be3-a7c9-5724c0a71d0d" providerId="ADAL" clId="{30142A3A-CA0B-4931-9CBD-DEC4E763C6FB}" dt="2023-10-17T14:38:27.458" v="2745" actId="1076"/>
          <ac:picMkLst>
            <pc:docMk/>
            <pc:sldMk cId="3566896303" sldId="588"/>
            <ac:picMk id="5" creationId="{6D33D2C7-A50A-06A7-C388-3C50B940693C}"/>
          </ac:picMkLst>
        </pc:picChg>
      </pc:sldChg>
      <pc:sldChg chg="modSp mod">
        <pc:chgData name="Claire Theobald" userId="e5e96d6a-dffb-4be3-a7c9-5724c0a71d0d" providerId="ADAL" clId="{30142A3A-CA0B-4931-9CBD-DEC4E763C6FB}" dt="2023-10-17T14:37:56.685" v="2732" actId="1076"/>
        <pc:sldMkLst>
          <pc:docMk/>
          <pc:sldMk cId="532829519" sldId="589"/>
        </pc:sldMkLst>
        <pc:spChg chg="mod">
          <ac:chgData name="Claire Theobald" userId="e5e96d6a-dffb-4be3-a7c9-5724c0a71d0d" providerId="ADAL" clId="{30142A3A-CA0B-4931-9CBD-DEC4E763C6FB}" dt="2023-10-17T13:14:25.038" v="2010" actId="113"/>
          <ac:spMkLst>
            <pc:docMk/>
            <pc:sldMk cId="532829519" sldId="589"/>
            <ac:spMk id="2" creationId="{200E1B8D-7331-B14E-5C99-FC29BADE833F}"/>
          </ac:spMkLst>
        </pc:spChg>
        <pc:picChg chg="mod">
          <ac:chgData name="Claire Theobald" userId="e5e96d6a-dffb-4be3-a7c9-5724c0a71d0d" providerId="ADAL" clId="{30142A3A-CA0B-4931-9CBD-DEC4E763C6FB}" dt="2023-10-17T14:37:56.685" v="2732" actId="1076"/>
          <ac:picMkLst>
            <pc:docMk/>
            <pc:sldMk cId="532829519" sldId="589"/>
            <ac:picMk id="8" creationId="{2120846E-7614-9075-96D7-1C29D0BA4CDA}"/>
          </ac:picMkLst>
        </pc:picChg>
      </pc:sldChg>
      <pc:sldChg chg="modSp mod">
        <pc:chgData name="Claire Theobald" userId="e5e96d6a-dffb-4be3-a7c9-5724c0a71d0d" providerId="ADAL" clId="{30142A3A-CA0B-4931-9CBD-DEC4E763C6FB}" dt="2023-10-17T14:37:59.423" v="2733" actId="1076"/>
        <pc:sldMkLst>
          <pc:docMk/>
          <pc:sldMk cId="1067524280" sldId="590"/>
        </pc:sldMkLst>
        <pc:spChg chg="mod">
          <ac:chgData name="Claire Theobald" userId="e5e96d6a-dffb-4be3-a7c9-5724c0a71d0d" providerId="ADAL" clId="{30142A3A-CA0B-4931-9CBD-DEC4E763C6FB}" dt="2023-10-17T13:14:28.059" v="2011" actId="113"/>
          <ac:spMkLst>
            <pc:docMk/>
            <pc:sldMk cId="1067524280" sldId="590"/>
            <ac:spMk id="2" creationId="{2D883917-C3A7-6836-5E86-1197B539A00A}"/>
          </ac:spMkLst>
        </pc:spChg>
        <pc:picChg chg="mod">
          <ac:chgData name="Claire Theobald" userId="e5e96d6a-dffb-4be3-a7c9-5724c0a71d0d" providerId="ADAL" clId="{30142A3A-CA0B-4931-9CBD-DEC4E763C6FB}" dt="2023-10-17T14:37:59.423" v="2733" actId="1076"/>
          <ac:picMkLst>
            <pc:docMk/>
            <pc:sldMk cId="1067524280" sldId="590"/>
            <ac:picMk id="5" creationId="{C87BA650-609B-C59A-B6DB-19B3AA2669D0}"/>
          </ac:picMkLst>
        </pc:picChg>
      </pc:sldChg>
      <pc:sldChg chg="new">
        <pc:chgData name="Claire Theobald" userId="e5e96d6a-dffb-4be3-a7c9-5724c0a71d0d" providerId="ADAL" clId="{30142A3A-CA0B-4931-9CBD-DEC4E763C6FB}" dt="2023-10-17T12:23:26.794" v="1198" actId="680"/>
        <pc:sldMkLst>
          <pc:docMk/>
          <pc:sldMk cId="2679135525" sldId="591"/>
        </pc:sldMkLst>
      </pc:sldChg>
      <pc:sldChg chg="addSp delSp modSp mod">
        <pc:chgData name="Claire Theobald" userId="e5e96d6a-dffb-4be3-a7c9-5724c0a71d0d" providerId="ADAL" clId="{30142A3A-CA0B-4931-9CBD-DEC4E763C6FB}" dt="2023-10-17T13:03:19.899" v="1819" actId="255"/>
        <pc:sldMkLst>
          <pc:docMk/>
          <pc:sldMk cId="2743200666" sldId="592"/>
        </pc:sldMkLst>
        <pc:spChg chg="add mod">
          <ac:chgData name="Claire Theobald" userId="e5e96d6a-dffb-4be3-a7c9-5724c0a71d0d" providerId="ADAL" clId="{30142A3A-CA0B-4931-9CBD-DEC4E763C6FB}" dt="2023-10-17T13:03:19.899" v="1819" actId="255"/>
          <ac:spMkLst>
            <pc:docMk/>
            <pc:sldMk cId="2743200666" sldId="592"/>
            <ac:spMk id="3" creationId="{73742DF1-57F8-DED9-21BA-A7514B12E12B}"/>
          </ac:spMkLst>
        </pc:spChg>
        <pc:spChg chg="mod">
          <ac:chgData name="Claire Theobald" userId="e5e96d6a-dffb-4be3-a7c9-5724c0a71d0d" providerId="ADAL" clId="{30142A3A-CA0B-4931-9CBD-DEC4E763C6FB}" dt="2023-10-17T12:49:04.995" v="1311" actId="6549"/>
          <ac:spMkLst>
            <pc:docMk/>
            <pc:sldMk cId="2743200666" sldId="592"/>
            <ac:spMk id="4" creationId="{CDEA9A43-1060-645E-2822-35975A06C571}"/>
          </ac:spMkLst>
        </pc:spChg>
        <pc:picChg chg="mod">
          <ac:chgData name="Claire Theobald" userId="e5e96d6a-dffb-4be3-a7c9-5724c0a71d0d" providerId="ADAL" clId="{30142A3A-CA0B-4931-9CBD-DEC4E763C6FB}" dt="2023-10-17T13:02:00.347" v="1810" actId="1076"/>
          <ac:picMkLst>
            <pc:docMk/>
            <pc:sldMk cId="2743200666" sldId="592"/>
            <ac:picMk id="17" creationId="{98F34426-CC4C-963C-A44F-839FB2422281}"/>
          </ac:picMkLst>
        </pc:picChg>
        <pc:picChg chg="del">
          <ac:chgData name="Claire Theobald" userId="e5e96d6a-dffb-4be3-a7c9-5724c0a71d0d" providerId="ADAL" clId="{30142A3A-CA0B-4931-9CBD-DEC4E763C6FB}" dt="2023-10-17T12:49:02.606" v="1310" actId="478"/>
          <ac:picMkLst>
            <pc:docMk/>
            <pc:sldMk cId="2743200666" sldId="592"/>
            <ac:picMk id="20" creationId="{F3FBF78E-AC30-1452-26D0-25EB9E045BD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254682F-F51F-AB45-987C-E929843F021D}" type="datetimeFigureOut">
              <a:rPr lang="en-US" smtClean="0"/>
              <a:t>10/17/2023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466FF4A-AB65-7D45-A481-EBCF32640305}" type="slidenum">
              <a:rPr lang="en-US" smtClean="0"/>
              <a:t>‹#›</a:t>
            </a:fld>
            <a:endParaRPr lang="en-US"/>
          </a:p>
        </p:txBody>
      </p:sp>
    </p:spTree>
    <p:extLst>
      <p:ext uri="{BB962C8B-B14F-4D97-AF65-F5344CB8AC3E}">
        <p14:creationId xmlns:p14="http://schemas.microsoft.com/office/powerpoint/2010/main" val="2806883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Example: calcium and vitamin D for bone health</a:t>
            </a:r>
          </a:p>
        </p:txBody>
      </p:sp>
      <p:sp>
        <p:nvSpPr>
          <p:cNvPr id="4" name="Slide Number Placeholder 3"/>
          <p:cNvSpPr>
            <a:spLocks noGrp="1"/>
          </p:cNvSpPr>
          <p:nvPr>
            <p:ph type="sldNum" sz="quarter" idx="5"/>
          </p:nvPr>
        </p:nvSpPr>
        <p:spPr/>
        <p:txBody>
          <a:bodyPr/>
          <a:lstStyle/>
          <a:p>
            <a:fld id="{7466FF4A-AB65-7D45-A481-EBCF32640305}" type="slidenum">
              <a:rPr lang="en-US" smtClean="0"/>
              <a:t>3</a:t>
            </a:fld>
            <a:endParaRPr lang="en-US"/>
          </a:p>
        </p:txBody>
      </p:sp>
    </p:spTree>
    <p:extLst>
      <p:ext uri="{BB962C8B-B14F-4D97-AF65-F5344CB8AC3E}">
        <p14:creationId xmlns:p14="http://schemas.microsoft.com/office/powerpoint/2010/main" val="1751350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466FF4A-AB65-7D45-A481-EBCF32640305}" type="slidenum">
              <a:rPr lang="en-US" smtClean="0"/>
              <a:t>5</a:t>
            </a:fld>
            <a:endParaRPr lang="en-US"/>
          </a:p>
        </p:txBody>
      </p:sp>
    </p:spTree>
    <p:extLst>
      <p:ext uri="{BB962C8B-B14F-4D97-AF65-F5344CB8AC3E}">
        <p14:creationId xmlns:p14="http://schemas.microsoft.com/office/powerpoint/2010/main" val="1858103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466FF4A-AB65-7D45-A481-EBCF32640305}" type="slidenum">
              <a:rPr lang="en-US" smtClean="0"/>
              <a:t>11</a:t>
            </a:fld>
            <a:endParaRPr lang="en-US"/>
          </a:p>
        </p:txBody>
      </p:sp>
    </p:spTree>
    <p:extLst>
      <p:ext uri="{BB962C8B-B14F-4D97-AF65-F5344CB8AC3E}">
        <p14:creationId xmlns:p14="http://schemas.microsoft.com/office/powerpoint/2010/main" val="1605736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466FF4A-AB65-7D45-A481-EBCF32640305}" type="slidenum">
              <a:rPr lang="en-US" smtClean="0"/>
              <a:t>34</a:t>
            </a:fld>
            <a:endParaRPr lang="en-US"/>
          </a:p>
        </p:txBody>
      </p:sp>
    </p:spTree>
    <p:extLst>
      <p:ext uri="{BB962C8B-B14F-4D97-AF65-F5344CB8AC3E}">
        <p14:creationId xmlns:p14="http://schemas.microsoft.com/office/powerpoint/2010/main" val="1825209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91C7F613-5B79-674E-8CAB-8F5D864B8DC3}"/>
              </a:ext>
            </a:extLst>
          </p:cNvPr>
          <p:cNvPicPr>
            <a:picLocks noChangeAspect="1"/>
          </p:cNvPicPr>
          <p:nvPr userDrawn="1"/>
        </p:nvPicPr>
        <p:blipFill>
          <a:blip r:embed="rId2"/>
          <a:stretch>
            <a:fillRect/>
          </a:stretch>
        </p:blipFill>
        <p:spPr>
          <a:xfrm>
            <a:off x="-36043" y="3252721"/>
            <a:ext cx="12213536" cy="3605279"/>
          </a:xfrm>
          <a:prstGeom prst="rect">
            <a:avLst/>
          </a:prstGeom>
        </p:spPr>
      </p:pic>
      <p:sp>
        <p:nvSpPr>
          <p:cNvPr id="4" name="TextBox 3">
            <a:extLst>
              <a:ext uri="{FF2B5EF4-FFF2-40B4-BE49-F238E27FC236}">
                <a16:creationId xmlns:a16="http://schemas.microsoft.com/office/drawing/2014/main" id="{29E35266-84C1-5644-A21D-EEB4AE06D375}"/>
              </a:ext>
            </a:extLst>
          </p:cNvPr>
          <p:cNvSpPr txBox="1"/>
          <p:nvPr userDrawn="1"/>
        </p:nvSpPr>
        <p:spPr>
          <a:xfrm>
            <a:off x="9540240" y="6571139"/>
            <a:ext cx="25806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a:solidFill>
                  <a:schemeClr val="tx1"/>
                </a:solidFill>
                <a:effectLst/>
                <a:latin typeface="+mn-lt"/>
                <a:ea typeface="+mn-ea"/>
                <a:cs typeface="+mn-cs"/>
              </a:rPr>
              <a:t>© British Nutrition Foundation 2023 | nutrition.org.uk</a:t>
            </a:r>
          </a:p>
          <a:p>
            <a:pPr algn="l"/>
            <a:endParaRPr lang="en-US"/>
          </a:p>
        </p:txBody>
      </p:sp>
      <p:pic>
        <p:nvPicPr>
          <p:cNvPr id="7" name="Picture 6" descr="Logo&#10;&#10;Description automatically generated with medium confidence">
            <a:extLst>
              <a:ext uri="{FF2B5EF4-FFF2-40B4-BE49-F238E27FC236}">
                <a16:creationId xmlns:a16="http://schemas.microsoft.com/office/drawing/2014/main" id="{3CBB80CD-7D10-D649-B898-1A94566AE7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0960" y="280400"/>
            <a:ext cx="2783840" cy="869950"/>
          </a:xfrm>
          <a:prstGeom prst="rect">
            <a:avLst/>
          </a:prstGeom>
        </p:spPr>
      </p:pic>
      <p:sp>
        <p:nvSpPr>
          <p:cNvPr id="11" name="Title 1">
            <a:extLst>
              <a:ext uri="{FF2B5EF4-FFF2-40B4-BE49-F238E27FC236}">
                <a16:creationId xmlns:a16="http://schemas.microsoft.com/office/drawing/2014/main" id="{D7884971-042A-8842-A5FE-6AC434B5DCF8}"/>
              </a:ext>
            </a:extLst>
          </p:cNvPr>
          <p:cNvSpPr>
            <a:spLocks noGrp="1"/>
          </p:cNvSpPr>
          <p:nvPr>
            <p:ph type="ctrTitle" hasCustomPrompt="1"/>
          </p:nvPr>
        </p:nvSpPr>
        <p:spPr>
          <a:xfrm>
            <a:off x="520146" y="858911"/>
            <a:ext cx="8235927" cy="1739433"/>
          </a:xfrm>
        </p:spPr>
        <p:txBody>
          <a:bodyPr anchor="b"/>
          <a:lstStyle>
            <a:lvl1pPr algn="l">
              <a:defRPr sz="6000">
                <a:solidFill>
                  <a:schemeClr val="tx2"/>
                </a:solidFill>
              </a:defRPr>
            </a:lvl1pPr>
          </a:lstStyle>
          <a:p>
            <a:r>
              <a:rPr lang="en-GB"/>
              <a:t>Title </a:t>
            </a:r>
            <a:br>
              <a:rPr lang="en-GB"/>
            </a:br>
            <a:r>
              <a:rPr lang="en-GB"/>
              <a:t>slide 1</a:t>
            </a:r>
            <a:endParaRPr lang="en-US"/>
          </a:p>
        </p:txBody>
      </p:sp>
      <p:sp>
        <p:nvSpPr>
          <p:cNvPr id="12" name="Subtitle 2">
            <a:extLst>
              <a:ext uri="{FF2B5EF4-FFF2-40B4-BE49-F238E27FC236}">
                <a16:creationId xmlns:a16="http://schemas.microsoft.com/office/drawing/2014/main" id="{4AD69F52-471A-AF48-82FB-76FC62444E5F}"/>
              </a:ext>
            </a:extLst>
          </p:cNvPr>
          <p:cNvSpPr>
            <a:spLocks noGrp="1"/>
          </p:cNvSpPr>
          <p:nvPr>
            <p:ph type="subTitle" idx="1" hasCustomPrompt="1"/>
          </p:nvPr>
        </p:nvSpPr>
        <p:spPr>
          <a:xfrm>
            <a:off x="520148" y="2871635"/>
            <a:ext cx="8235926" cy="55736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if needed </a:t>
            </a:r>
            <a:endParaRPr lang="en-US"/>
          </a:p>
        </p:txBody>
      </p:sp>
    </p:spTree>
    <p:extLst>
      <p:ext uri="{BB962C8B-B14F-4D97-AF65-F5344CB8AC3E}">
        <p14:creationId xmlns:p14="http://schemas.microsoft.com/office/powerpoint/2010/main" val="689798220"/>
      </p:ext>
    </p:extLst>
  </p:cSld>
  <p:clrMapOvr>
    <a:masterClrMapping/>
  </p:clrMapOvr>
  <p:extLst>
    <p:ext uri="{DCECCB84-F9BA-43D5-87BE-67443E8EF086}">
      <p15:sldGuideLst xmlns:p15="http://schemas.microsoft.com/office/powerpoint/2012/main">
        <p15:guide id="1" orient="horz" pos="527" userDrawn="1">
          <p15:clr>
            <a:srgbClr val="FBAE40"/>
          </p15:clr>
        </p15:guide>
        <p15:guide id="2" pos="32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divider pink">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04B40599-B26E-234A-B113-BE7AECCA87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bg1"/>
                </a:solidFill>
              </a:defRPr>
            </a:lvl1pPr>
          </a:lstStyle>
          <a:p>
            <a:r>
              <a:rPr lang="en-GB"/>
              <a:t>Section Divider: Pink</a:t>
            </a:r>
            <a:endParaRPr lang="en-US"/>
          </a:p>
        </p:txBody>
      </p:sp>
      <p:sp>
        <p:nvSpPr>
          <p:cNvPr id="8" name="TextBox 7">
            <a:extLst>
              <a:ext uri="{FF2B5EF4-FFF2-40B4-BE49-F238E27FC236}">
                <a16:creationId xmlns:a16="http://schemas.microsoft.com/office/drawing/2014/main" id="{FBC3358C-CFBA-594F-9642-86C913598C4F}"/>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bg1"/>
                </a:solidFill>
                <a:effectLst/>
                <a:latin typeface="+mn-lt"/>
                <a:ea typeface="+mn-ea"/>
                <a:cs typeface="+mn-cs"/>
              </a:rPr>
              <a:t>© British Nutrition Foundation 2022 | nutrition.org.uk</a:t>
            </a:r>
          </a:p>
          <a:p>
            <a:pPr algn="l"/>
            <a:endParaRPr lang="en-US" sz="1000"/>
          </a:p>
        </p:txBody>
      </p:sp>
      <p:pic>
        <p:nvPicPr>
          <p:cNvPr id="9" name="Picture 8" descr="Icon&#10;&#10;Description automatically generated">
            <a:extLst>
              <a:ext uri="{FF2B5EF4-FFF2-40B4-BE49-F238E27FC236}">
                <a16:creationId xmlns:a16="http://schemas.microsoft.com/office/drawing/2014/main" id="{6603A102-005B-A642-8126-E5C93FF430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2522403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conten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9CB8AE5-F581-1548-82EF-6DEBC30236A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1" y="703384"/>
            <a:ext cx="10589793" cy="691661"/>
          </a:xfrm>
        </p:spPr>
        <p:txBody>
          <a:bodyPr anchor="b"/>
          <a:lstStyle>
            <a:lvl1pPr algn="l">
              <a:defRPr sz="4000">
                <a:solidFill>
                  <a:schemeClr val="tx1"/>
                </a:solidFill>
              </a:defRPr>
            </a:lvl1pPr>
          </a:lstStyle>
          <a:p>
            <a:r>
              <a:rPr lang="en-GB"/>
              <a:t>Title </a:t>
            </a:r>
            <a:endParaRPr lang="en-US"/>
          </a:p>
        </p:txBody>
      </p:sp>
      <p:sp>
        <p:nvSpPr>
          <p:cNvPr id="9" name="Text Placeholder 3">
            <a:extLst>
              <a:ext uri="{FF2B5EF4-FFF2-40B4-BE49-F238E27FC236}">
                <a16:creationId xmlns:a16="http://schemas.microsoft.com/office/drawing/2014/main" id="{DC598F20-CF77-594C-B8EF-91FDE3724D70}"/>
              </a:ext>
            </a:extLst>
          </p:cNvPr>
          <p:cNvSpPr>
            <a:spLocks noGrp="1"/>
          </p:cNvSpPr>
          <p:nvPr>
            <p:ph type="body" sz="quarter" idx="10" hasCustomPrompt="1"/>
          </p:nvPr>
        </p:nvSpPr>
        <p:spPr>
          <a:xfrm>
            <a:off x="808891" y="1833280"/>
            <a:ext cx="10589794" cy="3892146"/>
          </a:xfrm>
        </p:spPr>
        <p:txBody>
          <a:bodyPr>
            <a:norm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marL="0" marR="0" lvl="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marL="0" marR="0" lvl="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US"/>
          </a:p>
          <a:p>
            <a:pPr lvl="0"/>
            <a:endParaRPr lang="en-US"/>
          </a:p>
          <a:p>
            <a:pPr lvl="0"/>
            <a:endParaRPr lang="en-US"/>
          </a:p>
          <a:p>
            <a:pPr lvl="0"/>
            <a:endParaRPr lang="en-GB"/>
          </a:p>
        </p:txBody>
      </p:sp>
      <p:pic>
        <p:nvPicPr>
          <p:cNvPr id="12" name="Picture 11" descr="Icon&#10;&#10;Description automatically generated">
            <a:extLst>
              <a:ext uri="{FF2B5EF4-FFF2-40B4-BE49-F238E27FC236}">
                <a16:creationId xmlns:a16="http://schemas.microsoft.com/office/drawing/2014/main" id="{CD8FC27C-19DF-F446-8A12-5E1D798FFDA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2" name="TextBox 1">
            <a:extLst>
              <a:ext uri="{FF2B5EF4-FFF2-40B4-BE49-F238E27FC236}">
                <a16:creationId xmlns:a16="http://schemas.microsoft.com/office/drawing/2014/main" id="{79D34761-13C2-1219-A253-B29DCB66AC27}"/>
              </a:ext>
            </a:extLst>
          </p:cNvPr>
          <p:cNvSpPr txBox="1"/>
          <p:nvPr userDrawn="1"/>
        </p:nvSpPr>
        <p:spPr>
          <a:xfrm>
            <a:off x="132079" y="6553273"/>
            <a:ext cx="10361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2023		www.nutrition.org.uk		www.foodafactoflife.org.uk</a:t>
            </a:r>
          </a:p>
          <a:p>
            <a:pPr algn="l"/>
            <a:endParaRPr lang="en-US"/>
          </a:p>
        </p:txBody>
      </p:sp>
    </p:spTree>
    <p:extLst>
      <p:ext uri="{BB962C8B-B14F-4D97-AF65-F5344CB8AC3E}">
        <p14:creationId xmlns:p14="http://schemas.microsoft.com/office/powerpoint/2010/main" val="1881364267"/>
      </p:ext>
    </p:extLst>
  </p:cSld>
  <p:clrMapOvr>
    <a:masterClrMapping/>
  </p:clrMapOvr>
  <p:extLst>
    <p:ext uri="{DCECCB84-F9BA-43D5-87BE-67443E8EF086}">
      <p15:sldGuideLst xmlns:p15="http://schemas.microsoft.com/office/powerpoint/2012/main">
        <p15:guide id="1" orient="horz" pos="1139"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conten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9CB8AE5-F581-1548-82EF-6DEBC30236A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0159" y="-1"/>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1" y="703384"/>
            <a:ext cx="10589793" cy="691661"/>
          </a:xfrm>
        </p:spPr>
        <p:txBody>
          <a:bodyPr anchor="b"/>
          <a:lstStyle>
            <a:lvl1pPr algn="l">
              <a:defRPr sz="4000">
                <a:solidFill>
                  <a:schemeClr val="tx1"/>
                </a:solidFill>
              </a:defRPr>
            </a:lvl1pPr>
          </a:lstStyle>
          <a:p>
            <a:r>
              <a:rPr lang="en-GB"/>
              <a:t>Title </a:t>
            </a:r>
            <a:endParaRPr lang="en-US"/>
          </a:p>
        </p:txBody>
      </p:sp>
      <p:sp>
        <p:nvSpPr>
          <p:cNvPr id="9" name="Text Placeholder 3">
            <a:extLst>
              <a:ext uri="{FF2B5EF4-FFF2-40B4-BE49-F238E27FC236}">
                <a16:creationId xmlns:a16="http://schemas.microsoft.com/office/drawing/2014/main" id="{DC598F20-CF77-594C-B8EF-91FDE3724D70}"/>
              </a:ext>
            </a:extLst>
          </p:cNvPr>
          <p:cNvSpPr>
            <a:spLocks noGrp="1"/>
          </p:cNvSpPr>
          <p:nvPr>
            <p:ph type="body" sz="quarter" idx="10" hasCustomPrompt="1"/>
          </p:nvPr>
        </p:nvSpPr>
        <p:spPr>
          <a:xfrm>
            <a:off x="808891" y="2262470"/>
            <a:ext cx="10589794" cy="3892146"/>
          </a:xfrm>
        </p:spPr>
        <p:txBody>
          <a:bodyPr>
            <a:norm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marL="0" marR="0" lvl="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marL="0" marR="0" lvl="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US"/>
          </a:p>
          <a:p>
            <a:pPr lvl="0"/>
            <a:endParaRPr lang="en-US"/>
          </a:p>
          <a:p>
            <a:pPr lvl="0"/>
            <a:endParaRPr lang="en-US"/>
          </a:p>
          <a:p>
            <a:pPr lvl="0"/>
            <a:endParaRPr lang="en-GB"/>
          </a:p>
        </p:txBody>
      </p:sp>
      <p:sp>
        <p:nvSpPr>
          <p:cNvPr id="11" name="Text Placeholder 10">
            <a:extLst>
              <a:ext uri="{FF2B5EF4-FFF2-40B4-BE49-F238E27FC236}">
                <a16:creationId xmlns:a16="http://schemas.microsoft.com/office/drawing/2014/main" id="{997E3206-C3B6-1A44-AA3D-E2BC0EA729F9}"/>
              </a:ext>
            </a:extLst>
          </p:cNvPr>
          <p:cNvSpPr>
            <a:spLocks noGrp="1"/>
          </p:cNvSpPr>
          <p:nvPr>
            <p:ph type="body" sz="quarter" idx="11" hasCustomPrompt="1"/>
          </p:nvPr>
        </p:nvSpPr>
        <p:spPr>
          <a:xfrm>
            <a:off x="808891" y="1640932"/>
            <a:ext cx="10589793" cy="375651"/>
          </a:xfrm>
        </p:spPr>
        <p:txBody>
          <a:bodyPr/>
          <a:lstStyle>
            <a:lvl1pPr marL="11113" indent="-11113">
              <a:buNone/>
              <a:tabLst/>
              <a:defRPr sz="2000" b="1"/>
            </a:lvl1pPr>
          </a:lstStyle>
          <a:p>
            <a:pPr lvl="0"/>
            <a:r>
              <a:rPr lang="en-GB"/>
              <a:t>Subhead</a:t>
            </a:r>
            <a:endParaRPr lang="en-US"/>
          </a:p>
        </p:txBody>
      </p:sp>
      <p:pic>
        <p:nvPicPr>
          <p:cNvPr id="12" name="Picture 11" descr="Icon&#10;&#10;Description automatically generated">
            <a:extLst>
              <a:ext uri="{FF2B5EF4-FFF2-40B4-BE49-F238E27FC236}">
                <a16:creationId xmlns:a16="http://schemas.microsoft.com/office/drawing/2014/main" id="{CD8FC27C-19DF-F446-8A12-5E1D798FFDA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2" name="TextBox 1">
            <a:extLst>
              <a:ext uri="{FF2B5EF4-FFF2-40B4-BE49-F238E27FC236}">
                <a16:creationId xmlns:a16="http://schemas.microsoft.com/office/drawing/2014/main" id="{F59235C5-0B6D-3EA6-AEEC-B6BECE086860}"/>
              </a:ext>
            </a:extLst>
          </p:cNvPr>
          <p:cNvSpPr txBox="1"/>
          <p:nvPr userDrawn="1"/>
        </p:nvSpPr>
        <p:spPr>
          <a:xfrm>
            <a:off x="132079" y="6553273"/>
            <a:ext cx="10361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2023		www.nutrition.org.uk		www.foodafactoflife.org.uk</a:t>
            </a:r>
          </a:p>
          <a:p>
            <a:pPr algn="l"/>
            <a:endParaRPr lang="en-US"/>
          </a:p>
        </p:txBody>
      </p:sp>
    </p:spTree>
    <p:extLst>
      <p:ext uri="{BB962C8B-B14F-4D97-AF65-F5344CB8AC3E}">
        <p14:creationId xmlns:p14="http://schemas.microsoft.com/office/powerpoint/2010/main" val="1524535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content + image lef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DFA835BA-20C5-DA4B-8518-72E783AD0B47}"/>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0159" y="-1"/>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2" y="703384"/>
            <a:ext cx="10401070" cy="691661"/>
          </a:xfrm>
        </p:spPr>
        <p:txBody>
          <a:bodyPr anchor="b"/>
          <a:lstStyle>
            <a:lvl1pPr algn="l">
              <a:defRPr sz="4000">
                <a:solidFill>
                  <a:schemeClr val="tx1"/>
                </a:solidFill>
              </a:defRPr>
            </a:lvl1pPr>
          </a:lstStyle>
          <a:p>
            <a:r>
              <a:rPr lang="en-GB"/>
              <a:t>Title </a:t>
            </a:r>
            <a:endParaRPr lang="en-US"/>
          </a:p>
        </p:txBody>
      </p:sp>
      <p:sp>
        <p:nvSpPr>
          <p:cNvPr id="6" name="Picture Placeholder 3">
            <a:extLst>
              <a:ext uri="{FF2B5EF4-FFF2-40B4-BE49-F238E27FC236}">
                <a16:creationId xmlns:a16="http://schemas.microsoft.com/office/drawing/2014/main" id="{DACC9805-01DC-7F49-A819-B4690A2FA323}"/>
              </a:ext>
            </a:extLst>
          </p:cNvPr>
          <p:cNvSpPr>
            <a:spLocks noGrp="1"/>
          </p:cNvSpPr>
          <p:nvPr>
            <p:ph type="pic" sz="quarter" idx="11"/>
          </p:nvPr>
        </p:nvSpPr>
        <p:spPr>
          <a:xfrm>
            <a:off x="808892" y="1834018"/>
            <a:ext cx="4771444" cy="4285427"/>
          </a:xfrm>
        </p:spPr>
        <p:txBody>
          <a:bodyPr/>
          <a:lstStyle>
            <a:lvl1pPr>
              <a:buNone/>
              <a:defRPr sz="2000"/>
            </a:lvl1pPr>
          </a:lstStyle>
          <a:p>
            <a:r>
              <a:rPr lang="en-US"/>
              <a:t>Click icon to add picture</a:t>
            </a:r>
          </a:p>
        </p:txBody>
      </p:sp>
      <p:sp>
        <p:nvSpPr>
          <p:cNvPr id="11" name="Text Placeholder 3">
            <a:extLst>
              <a:ext uri="{FF2B5EF4-FFF2-40B4-BE49-F238E27FC236}">
                <a16:creationId xmlns:a16="http://schemas.microsoft.com/office/drawing/2014/main" id="{E4E5D589-72E0-BD4A-9A78-F78AE9ABE9DF}"/>
              </a:ext>
            </a:extLst>
          </p:cNvPr>
          <p:cNvSpPr>
            <a:spLocks noGrp="1"/>
          </p:cNvSpPr>
          <p:nvPr>
            <p:ph type="body" sz="quarter" idx="10" hasCustomPrompt="1"/>
          </p:nvPr>
        </p:nvSpPr>
        <p:spPr>
          <a:xfrm>
            <a:off x="6096000"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a:t>
            </a:r>
          </a:p>
        </p:txBody>
      </p:sp>
      <p:pic>
        <p:nvPicPr>
          <p:cNvPr id="13" name="Picture 12" descr="Icon&#10;&#10;Description automatically generated">
            <a:extLst>
              <a:ext uri="{FF2B5EF4-FFF2-40B4-BE49-F238E27FC236}">
                <a16:creationId xmlns:a16="http://schemas.microsoft.com/office/drawing/2014/main" id="{7FA27620-FB01-0149-B9D3-F57234CDF1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2" name="TextBox 1">
            <a:extLst>
              <a:ext uri="{FF2B5EF4-FFF2-40B4-BE49-F238E27FC236}">
                <a16:creationId xmlns:a16="http://schemas.microsoft.com/office/drawing/2014/main" id="{5011A4EA-E3A2-3EA2-7C68-BBC7F58C18FE}"/>
              </a:ext>
            </a:extLst>
          </p:cNvPr>
          <p:cNvSpPr txBox="1"/>
          <p:nvPr userDrawn="1"/>
        </p:nvSpPr>
        <p:spPr>
          <a:xfrm>
            <a:off x="132079" y="6553273"/>
            <a:ext cx="10361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2023		www.nutrition.org.uk		www.foodafactoflife.org.uk</a:t>
            </a:r>
          </a:p>
          <a:p>
            <a:pPr algn="l"/>
            <a:endParaRPr lang="en-US"/>
          </a:p>
        </p:txBody>
      </p:sp>
    </p:spTree>
    <p:extLst>
      <p:ext uri="{BB962C8B-B14F-4D97-AF65-F5344CB8AC3E}">
        <p14:creationId xmlns:p14="http://schemas.microsoft.com/office/powerpoint/2010/main" val="2396316279"/>
      </p:ext>
    </p:extLst>
  </p:cSld>
  <p:clrMapOvr>
    <a:masterClrMapping/>
  </p:clrMapOvr>
  <p:extLst>
    <p:ext uri="{DCECCB84-F9BA-43D5-87BE-67443E8EF086}">
      <p15:sldGuideLst xmlns:p15="http://schemas.microsoft.com/office/powerpoint/2012/main">
        <p15:guide id="1" orient="horz" pos="1139"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content + image righ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E0FEC7D7-9264-BA40-ADD8-F31B313999CB}"/>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6" name="Picture Placeholder 3">
            <a:extLst>
              <a:ext uri="{FF2B5EF4-FFF2-40B4-BE49-F238E27FC236}">
                <a16:creationId xmlns:a16="http://schemas.microsoft.com/office/drawing/2014/main" id="{DACC9805-01DC-7F49-A819-B4690A2FA323}"/>
              </a:ext>
            </a:extLst>
          </p:cNvPr>
          <p:cNvSpPr>
            <a:spLocks noGrp="1"/>
          </p:cNvSpPr>
          <p:nvPr>
            <p:ph type="pic" sz="quarter" idx="11"/>
          </p:nvPr>
        </p:nvSpPr>
        <p:spPr>
          <a:xfrm>
            <a:off x="6470656" y="1834018"/>
            <a:ext cx="4771444" cy="4285427"/>
          </a:xfrm>
        </p:spPr>
        <p:txBody>
          <a:bodyPr/>
          <a:lstStyle>
            <a:lvl1pPr>
              <a:buNone/>
              <a:defRPr sz="2000"/>
            </a:lvl1pPr>
          </a:lstStyle>
          <a:p>
            <a:r>
              <a:rPr lang="en-US"/>
              <a:t>Click icon to add picture</a:t>
            </a:r>
          </a:p>
        </p:txBody>
      </p:sp>
      <p:sp>
        <p:nvSpPr>
          <p:cNvPr id="11" name="Text Placeholder 3">
            <a:extLst>
              <a:ext uri="{FF2B5EF4-FFF2-40B4-BE49-F238E27FC236}">
                <a16:creationId xmlns:a16="http://schemas.microsoft.com/office/drawing/2014/main" id="{E4E5D589-72E0-BD4A-9A78-F78AE9ABE9DF}"/>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pic>
        <p:nvPicPr>
          <p:cNvPr id="13" name="Picture 12" descr="Icon&#10;&#10;Description automatically generated">
            <a:extLst>
              <a:ext uri="{FF2B5EF4-FFF2-40B4-BE49-F238E27FC236}">
                <a16:creationId xmlns:a16="http://schemas.microsoft.com/office/drawing/2014/main" id="{41C45D34-B6D0-5F49-9E27-5CA854B76A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2" name="TextBox 1">
            <a:extLst>
              <a:ext uri="{FF2B5EF4-FFF2-40B4-BE49-F238E27FC236}">
                <a16:creationId xmlns:a16="http://schemas.microsoft.com/office/drawing/2014/main" id="{353181E8-7F8C-B5C3-7155-3C88854907B4}"/>
              </a:ext>
            </a:extLst>
          </p:cNvPr>
          <p:cNvSpPr txBox="1"/>
          <p:nvPr userDrawn="1"/>
        </p:nvSpPr>
        <p:spPr>
          <a:xfrm>
            <a:off x="132079" y="6553273"/>
            <a:ext cx="10361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2023		www.nutrition.org.uk		www.foodafactoflife.org.uk</a:t>
            </a:r>
          </a:p>
          <a:p>
            <a:pPr algn="l"/>
            <a:endParaRPr lang="en-US"/>
          </a:p>
        </p:txBody>
      </p:sp>
    </p:spTree>
    <p:extLst>
      <p:ext uri="{BB962C8B-B14F-4D97-AF65-F5344CB8AC3E}">
        <p14:creationId xmlns:p14="http://schemas.microsoft.com/office/powerpoint/2010/main" val="3432625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 content + image right green">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E0FEC7D7-9264-BA40-ADD8-F31B313999CB}"/>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6" name="Picture Placeholder 3">
            <a:extLst>
              <a:ext uri="{FF2B5EF4-FFF2-40B4-BE49-F238E27FC236}">
                <a16:creationId xmlns:a16="http://schemas.microsoft.com/office/drawing/2014/main" id="{DACC9805-01DC-7F49-A819-B4690A2FA323}"/>
              </a:ext>
            </a:extLst>
          </p:cNvPr>
          <p:cNvSpPr>
            <a:spLocks noGrp="1"/>
          </p:cNvSpPr>
          <p:nvPr>
            <p:ph type="pic" sz="quarter" idx="11"/>
          </p:nvPr>
        </p:nvSpPr>
        <p:spPr>
          <a:xfrm>
            <a:off x="6470656" y="1879635"/>
            <a:ext cx="4771444" cy="3962365"/>
          </a:xfrm>
          <a:ln w="190500" cap="sq">
            <a:solidFill>
              <a:schemeClr val="accent1"/>
            </a:solidFill>
            <a:miter lim="800000"/>
          </a:ln>
        </p:spPr>
        <p:txBody>
          <a:bodyPr/>
          <a:lstStyle>
            <a:lvl1pPr algn="ctr">
              <a:buNone/>
              <a:defRPr sz="2000"/>
            </a:lvl1pPr>
          </a:lstStyle>
          <a:p>
            <a:r>
              <a:rPr lang="en-US"/>
              <a:t>Click icon to add picture</a:t>
            </a:r>
          </a:p>
        </p:txBody>
      </p:sp>
      <p:sp>
        <p:nvSpPr>
          <p:cNvPr id="11" name="Text Placeholder 3">
            <a:extLst>
              <a:ext uri="{FF2B5EF4-FFF2-40B4-BE49-F238E27FC236}">
                <a16:creationId xmlns:a16="http://schemas.microsoft.com/office/drawing/2014/main" id="{E4E5D589-72E0-BD4A-9A78-F78AE9ABE9DF}"/>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pic>
        <p:nvPicPr>
          <p:cNvPr id="13" name="Picture 12" descr="Icon&#10;&#10;Description automatically generated">
            <a:extLst>
              <a:ext uri="{FF2B5EF4-FFF2-40B4-BE49-F238E27FC236}">
                <a16:creationId xmlns:a16="http://schemas.microsoft.com/office/drawing/2014/main" id="{C8F5FC17-0365-7844-9C68-88F0B600D5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2" name="TextBox 1">
            <a:extLst>
              <a:ext uri="{FF2B5EF4-FFF2-40B4-BE49-F238E27FC236}">
                <a16:creationId xmlns:a16="http://schemas.microsoft.com/office/drawing/2014/main" id="{0A6401AE-6B8D-FE29-087E-060B6124C180}"/>
              </a:ext>
            </a:extLst>
          </p:cNvPr>
          <p:cNvSpPr txBox="1"/>
          <p:nvPr userDrawn="1"/>
        </p:nvSpPr>
        <p:spPr>
          <a:xfrm>
            <a:off x="132079" y="6553273"/>
            <a:ext cx="10361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2023        www.nutrition.org.uk        www.foodafactoflife.org.uk</a:t>
            </a:r>
          </a:p>
          <a:p>
            <a:pPr algn="l"/>
            <a:endParaRPr lang="en-US"/>
          </a:p>
        </p:txBody>
      </p:sp>
    </p:spTree>
    <p:extLst>
      <p:ext uri="{BB962C8B-B14F-4D97-AF65-F5344CB8AC3E}">
        <p14:creationId xmlns:p14="http://schemas.microsoft.com/office/powerpoint/2010/main" val="3472677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 content + image right grey ">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E47FCD96-9DEF-DE43-BA7E-C3EA2FA5210D}"/>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6" name="Picture Placeholder 3">
            <a:extLst>
              <a:ext uri="{FF2B5EF4-FFF2-40B4-BE49-F238E27FC236}">
                <a16:creationId xmlns:a16="http://schemas.microsoft.com/office/drawing/2014/main" id="{DACC9805-01DC-7F49-A819-B4690A2FA323}"/>
              </a:ext>
            </a:extLst>
          </p:cNvPr>
          <p:cNvSpPr>
            <a:spLocks noGrp="1"/>
          </p:cNvSpPr>
          <p:nvPr>
            <p:ph type="pic" sz="quarter" idx="11"/>
          </p:nvPr>
        </p:nvSpPr>
        <p:spPr>
          <a:xfrm>
            <a:off x="6470656" y="1905361"/>
            <a:ext cx="4771444" cy="3987439"/>
          </a:xfrm>
          <a:ln w="190500" cap="sq">
            <a:solidFill>
              <a:srgbClr val="F6F6F6"/>
            </a:solidFill>
            <a:miter lim="800000"/>
          </a:ln>
        </p:spPr>
        <p:txBody>
          <a:bodyPr/>
          <a:lstStyle>
            <a:lvl1pPr algn="ctr">
              <a:buNone/>
              <a:defRPr sz="2000"/>
            </a:lvl1pPr>
          </a:lstStyle>
          <a:p>
            <a:r>
              <a:rPr lang="en-US"/>
              <a:t>Click icon to add picture</a:t>
            </a:r>
          </a:p>
        </p:txBody>
      </p:sp>
      <p:sp>
        <p:nvSpPr>
          <p:cNvPr id="11" name="Text Placeholder 3">
            <a:extLst>
              <a:ext uri="{FF2B5EF4-FFF2-40B4-BE49-F238E27FC236}">
                <a16:creationId xmlns:a16="http://schemas.microsoft.com/office/drawing/2014/main" id="{E4E5D589-72E0-BD4A-9A78-F78AE9ABE9DF}"/>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
        <p:nvSpPr>
          <p:cNvPr id="10" name="TextBox 9">
            <a:extLst>
              <a:ext uri="{FF2B5EF4-FFF2-40B4-BE49-F238E27FC236}">
                <a16:creationId xmlns:a16="http://schemas.microsoft.com/office/drawing/2014/main" id="{A9A68431-98DC-F74F-AD3C-93A76AF496B4}"/>
              </a:ext>
            </a:extLst>
          </p:cNvPr>
          <p:cNvSpPr txBox="1"/>
          <p:nvPr userDrawn="1"/>
        </p:nvSpPr>
        <p:spPr>
          <a:xfrm>
            <a:off x="132079" y="6553273"/>
            <a:ext cx="10361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2023		www.nutrition.org.uk		www.foodafactoflife.org.uk</a:t>
            </a:r>
          </a:p>
          <a:p>
            <a:pPr algn="l"/>
            <a:endParaRPr lang="en-US"/>
          </a:p>
        </p:txBody>
      </p:sp>
      <p:pic>
        <p:nvPicPr>
          <p:cNvPr id="12" name="Picture 11" descr="Icon&#10;&#10;Description automatically generated">
            <a:extLst>
              <a:ext uri="{FF2B5EF4-FFF2-40B4-BE49-F238E27FC236}">
                <a16:creationId xmlns:a16="http://schemas.microsoft.com/office/drawing/2014/main" id="{5124E91D-A653-B74B-BE48-879C965B26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900704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ircular pic">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8FA1AB0-DE6E-8A41-BDC7-E4CBA48F7A5F}"/>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0159" y="-1"/>
            <a:ext cx="12192000" cy="6870357"/>
          </a:xfrm>
          <a:prstGeom prst="rect">
            <a:avLst/>
          </a:prstGeom>
        </p:spPr>
      </p:pic>
      <p:sp>
        <p:nvSpPr>
          <p:cNvPr id="8" name="Picture Placeholder 7">
            <a:extLst>
              <a:ext uri="{FF2B5EF4-FFF2-40B4-BE49-F238E27FC236}">
                <a16:creationId xmlns:a16="http://schemas.microsoft.com/office/drawing/2014/main" id="{9AAD4FA7-47A2-A845-AFB6-2F5B7E4EFB49}"/>
              </a:ext>
            </a:extLst>
          </p:cNvPr>
          <p:cNvSpPr>
            <a:spLocks noGrp="1"/>
          </p:cNvSpPr>
          <p:nvPr>
            <p:ph type="pic" sz="quarter" idx="11"/>
          </p:nvPr>
        </p:nvSpPr>
        <p:spPr>
          <a:xfrm>
            <a:off x="6488482" y="1834018"/>
            <a:ext cx="4294064" cy="4285427"/>
          </a:xfrm>
          <a:custGeom>
            <a:avLst/>
            <a:gdLst>
              <a:gd name="connsiteX0" fmla="*/ 2147032 w 4294064"/>
              <a:gd name="connsiteY0" fmla="*/ 0 h 4285427"/>
              <a:gd name="connsiteX1" fmla="*/ 4294064 w 4294064"/>
              <a:gd name="connsiteY1" fmla="*/ 2147032 h 4285427"/>
              <a:gd name="connsiteX2" fmla="*/ 2366554 w 4294064"/>
              <a:gd name="connsiteY2" fmla="*/ 4282979 h 4285427"/>
              <a:gd name="connsiteX3" fmla="*/ 2318076 w 4294064"/>
              <a:gd name="connsiteY3" fmla="*/ 4285427 h 4285427"/>
              <a:gd name="connsiteX4" fmla="*/ 1975989 w 4294064"/>
              <a:gd name="connsiteY4" fmla="*/ 4285427 h 4285427"/>
              <a:gd name="connsiteX5" fmla="*/ 1927510 w 4294064"/>
              <a:gd name="connsiteY5" fmla="*/ 4282979 h 4285427"/>
              <a:gd name="connsiteX6" fmla="*/ 0 w 4294064"/>
              <a:gd name="connsiteY6" fmla="*/ 2147032 h 4285427"/>
              <a:gd name="connsiteX7" fmla="*/ 2147032 w 4294064"/>
              <a:gd name="connsiteY7" fmla="*/ 0 h 42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4064" h="4285427">
                <a:moveTo>
                  <a:pt x="2147032" y="0"/>
                </a:moveTo>
                <a:cubicBezTo>
                  <a:pt x="3332805" y="0"/>
                  <a:pt x="4294064" y="961259"/>
                  <a:pt x="4294064" y="2147032"/>
                </a:cubicBezTo>
                <a:cubicBezTo>
                  <a:pt x="4294064" y="3258694"/>
                  <a:pt x="3449207" y="4173030"/>
                  <a:pt x="2366554" y="4282979"/>
                </a:cubicBezTo>
                <a:lnTo>
                  <a:pt x="2318076" y="4285427"/>
                </a:lnTo>
                <a:lnTo>
                  <a:pt x="1975989" y="4285427"/>
                </a:lnTo>
                <a:lnTo>
                  <a:pt x="1927510" y="4282979"/>
                </a:lnTo>
                <a:cubicBezTo>
                  <a:pt x="844857" y="4173030"/>
                  <a:pt x="0" y="3258694"/>
                  <a:pt x="0" y="2147032"/>
                </a:cubicBezTo>
                <a:cubicBezTo>
                  <a:pt x="0" y="961259"/>
                  <a:pt x="961259" y="0"/>
                  <a:pt x="2147032" y="0"/>
                </a:cubicBezTo>
                <a:close/>
              </a:path>
            </a:pathLst>
          </a:custGeom>
          <a:ln w="190500">
            <a:noFill/>
          </a:ln>
        </p:spPr>
        <p:txBody>
          <a:bodyPr wrap="square">
            <a:noAutofit/>
          </a:bodyPr>
          <a:lstStyle>
            <a:lvl1pPr marL="11113" indent="-11113" algn="ctr">
              <a:buNone/>
              <a:tabLst/>
              <a:defRPr sz="2000"/>
            </a:lvl1pPr>
          </a:lstStyle>
          <a:p>
            <a:r>
              <a:rPr lang="en-US"/>
              <a:t>Click icon to add picture</a:t>
            </a:r>
          </a:p>
        </p:txBody>
      </p:sp>
      <p:sp>
        <p:nvSpPr>
          <p:cNvPr id="12" name="TextBox 11">
            <a:extLst>
              <a:ext uri="{FF2B5EF4-FFF2-40B4-BE49-F238E27FC236}">
                <a16:creationId xmlns:a16="http://schemas.microsoft.com/office/drawing/2014/main" id="{DCFA5C25-ADFE-0D4F-9B70-A516087F663B}"/>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a:p>
        </p:txBody>
      </p:sp>
      <p:pic>
        <p:nvPicPr>
          <p:cNvPr id="13" name="Picture 12" descr="Icon&#10;&#10;Description automatically generated">
            <a:extLst>
              <a:ext uri="{FF2B5EF4-FFF2-40B4-BE49-F238E27FC236}">
                <a16:creationId xmlns:a16="http://schemas.microsoft.com/office/drawing/2014/main" id="{794690D0-2C27-B64D-8701-E213B20411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14" name="Title 1">
            <a:extLst>
              <a:ext uri="{FF2B5EF4-FFF2-40B4-BE49-F238E27FC236}">
                <a16:creationId xmlns:a16="http://schemas.microsoft.com/office/drawing/2014/main" id="{C9D611DF-85CD-6E49-B337-A5250CB1AF0A}"/>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15" name="Text Placeholder 3">
            <a:extLst>
              <a:ext uri="{FF2B5EF4-FFF2-40B4-BE49-F238E27FC236}">
                <a16:creationId xmlns:a16="http://schemas.microsoft.com/office/drawing/2014/main" id="{BD37E584-C520-4E4D-B02C-C269E530C18E}"/>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321628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ircular pic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8FA1AB0-DE6E-8A41-BDC7-E4CBA48F7A5F}"/>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0159" y="-1"/>
            <a:ext cx="12192000" cy="6870357"/>
          </a:xfrm>
          <a:prstGeom prst="rect">
            <a:avLst/>
          </a:prstGeom>
        </p:spPr>
      </p:pic>
      <p:sp>
        <p:nvSpPr>
          <p:cNvPr id="8" name="Picture Placeholder 7">
            <a:extLst>
              <a:ext uri="{FF2B5EF4-FFF2-40B4-BE49-F238E27FC236}">
                <a16:creationId xmlns:a16="http://schemas.microsoft.com/office/drawing/2014/main" id="{9AAD4FA7-47A2-A845-AFB6-2F5B7E4EFB49}"/>
              </a:ext>
            </a:extLst>
          </p:cNvPr>
          <p:cNvSpPr>
            <a:spLocks noGrp="1"/>
          </p:cNvSpPr>
          <p:nvPr>
            <p:ph type="pic" sz="quarter" idx="11"/>
          </p:nvPr>
        </p:nvSpPr>
        <p:spPr>
          <a:xfrm>
            <a:off x="6488482" y="1834018"/>
            <a:ext cx="4294064" cy="4285427"/>
          </a:xfrm>
          <a:custGeom>
            <a:avLst/>
            <a:gdLst>
              <a:gd name="connsiteX0" fmla="*/ 2147032 w 4294064"/>
              <a:gd name="connsiteY0" fmla="*/ 0 h 4285427"/>
              <a:gd name="connsiteX1" fmla="*/ 4294064 w 4294064"/>
              <a:gd name="connsiteY1" fmla="*/ 2147032 h 4285427"/>
              <a:gd name="connsiteX2" fmla="*/ 2366554 w 4294064"/>
              <a:gd name="connsiteY2" fmla="*/ 4282979 h 4285427"/>
              <a:gd name="connsiteX3" fmla="*/ 2318076 w 4294064"/>
              <a:gd name="connsiteY3" fmla="*/ 4285427 h 4285427"/>
              <a:gd name="connsiteX4" fmla="*/ 1975989 w 4294064"/>
              <a:gd name="connsiteY4" fmla="*/ 4285427 h 4285427"/>
              <a:gd name="connsiteX5" fmla="*/ 1927510 w 4294064"/>
              <a:gd name="connsiteY5" fmla="*/ 4282979 h 4285427"/>
              <a:gd name="connsiteX6" fmla="*/ 0 w 4294064"/>
              <a:gd name="connsiteY6" fmla="*/ 2147032 h 4285427"/>
              <a:gd name="connsiteX7" fmla="*/ 2147032 w 4294064"/>
              <a:gd name="connsiteY7" fmla="*/ 0 h 42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4064" h="4285427">
                <a:moveTo>
                  <a:pt x="2147032" y="0"/>
                </a:moveTo>
                <a:cubicBezTo>
                  <a:pt x="3332805" y="0"/>
                  <a:pt x="4294064" y="961259"/>
                  <a:pt x="4294064" y="2147032"/>
                </a:cubicBezTo>
                <a:cubicBezTo>
                  <a:pt x="4294064" y="3258694"/>
                  <a:pt x="3449207" y="4173030"/>
                  <a:pt x="2366554" y="4282979"/>
                </a:cubicBezTo>
                <a:lnTo>
                  <a:pt x="2318076" y="4285427"/>
                </a:lnTo>
                <a:lnTo>
                  <a:pt x="1975989" y="4285427"/>
                </a:lnTo>
                <a:lnTo>
                  <a:pt x="1927510" y="4282979"/>
                </a:lnTo>
                <a:cubicBezTo>
                  <a:pt x="844857" y="4173030"/>
                  <a:pt x="0" y="3258694"/>
                  <a:pt x="0" y="2147032"/>
                </a:cubicBezTo>
                <a:cubicBezTo>
                  <a:pt x="0" y="961259"/>
                  <a:pt x="961259" y="0"/>
                  <a:pt x="2147032" y="0"/>
                </a:cubicBezTo>
                <a:close/>
              </a:path>
            </a:pathLst>
          </a:custGeom>
          <a:ln w="190500">
            <a:solidFill>
              <a:schemeClr val="accent1"/>
            </a:solidFill>
          </a:ln>
        </p:spPr>
        <p:txBody>
          <a:bodyPr wrap="square">
            <a:noAutofit/>
          </a:bodyPr>
          <a:lstStyle>
            <a:lvl1pPr marL="11113" indent="-11113" algn="ctr">
              <a:buNone/>
              <a:tabLst/>
              <a:defRPr sz="2000"/>
            </a:lvl1pPr>
          </a:lstStyle>
          <a:p>
            <a:r>
              <a:rPr lang="en-US"/>
              <a:t>Click icon to add picture</a:t>
            </a:r>
          </a:p>
        </p:txBody>
      </p:sp>
      <p:sp>
        <p:nvSpPr>
          <p:cNvPr id="12" name="TextBox 11">
            <a:extLst>
              <a:ext uri="{FF2B5EF4-FFF2-40B4-BE49-F238E27FC236}">
                <a16:creationId xmlns:a16="http://schemas.microsoft.com/office/drawing/2014/main" id="{857BAF6F-BDE8-424A-BFCD-5AE8C7FCB1BB}"/>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a:p>
        </p:txBody>
      </p:sp>
      <p:pic>
        <p:nvPicPr>
          <p:cNvPr id="13" name="Picture 12" descr="Icon&#10;&#10;Description automatically generated">
            <a:extLst>
              <a:ext uri="{FF2B5EF4-FFF2-40B4-BE49-F238E27FC236}">
                <a16:creationId xmlns:a16="http://schemas.microsoft.com/office/drawing/2014/main" id="{8869670A-24AC-684F-A8D4-0038316B22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14" name="Title 1">
            <a:extLst>
              <a:ext uri="{FF2B5EF4-FFF2-40B4-BE49-F238E27FC236}">
                <a16:creationId xmlns:a16="http://schemas.microsoft.com/office/drawing/2014/main" id="{95C53BA8-D198-1F41-8A67-8D3E591EA5A6}"/>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15" name="Text Placeholder 3">
            <a:extLst>
              <a:ext uri="{FF2B5EF4-FFF2-40B4-BE49-F238E27FC236}">
                <a16:creationId xmlns:a16="http://schemas.microsoft.com/office/drawing/2014/main" id="{4494D0B1-5AAE-6C48-92C2-DB80568AFFB1}"/>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3723502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ircular pic gre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AAD4FA7-47A2-A845-AFB6-2F5B7E4EFB49}"/>
              </a:ext>
            </a:extLst>
          </p:cNvPr>
          <p:cNvSpPr>
            <a:spLocks noGrp="1"/>
          </p:cNvSpPr>
          <p:nvPr>
            <p:ph type="pic" sz="quarter" idx="11"/>
          </p:nvPr>
        </p:nvSpPr>
        <p:spPr>
          <a:xfrm>
            <a:off x="6488482" y="1834018"/>
            <a:ext cx="4294064" cy="4285427"/>
          </a:xfrm>
          <a:custGeom>
            <a:avLst/>
            <a:gdLst>
              <a:gd name="connsiteX0" fmla="*/ 2147032 w 4294064"/>
              <a:gd name="connsiteY0" fmla="*/ 0 h 4285427"/>
              <a:gd name="connsiteX1" fmla="*/ 4294064 w 4294064"/>
              <a:gd name="connsiteY1" fmla="*/ 2147032 h 4285427"/>
              <a:gd name="connsiteX2" fmla="*/ 2366554 w 4294064"/>
              <a:gd name="connsiteY2" fmla="*/ 4282979 h 4285427"/>
              <a:gd name="connsiteX3" fmla="*/ 2318076 w 4294064"/>
              <a:gd name="connsiteY3" fmla="*/ 4285427 h 4285427"/>
              <a:gd name="connsiteX4" fmla="*/ 1975989 w 4294064"/>
              <a:gd name="connsiteY4" fmla="*/ 4285427 h 4285427"/>
              <a:gd name="connsiteX5" fmla="*/ 1927510 w 4294064"/>
              <a:gd name="connsiteY5" fmla="*/ 4282979 h 4285427"/>
              <a:gd name="connsiteX6" fmla="*/ 0 w 4294064"/>
              <a:gd name="connsiteY6" fmla="*/ 2147032 h 4285427"/>
              <a:gd name="connsiteX7" fmla="*/ 2147032 w 4294064"/>
              <a:gd name="connsiteY7" fmla="*/ 0 h 42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4064" h="4285427">
                <a:moveTo>
                  <a:pt x="2147032" y="0"/>
                </a:moveTo>
                <a:cubicBezTo>
                  <a:pt x="3332805" y="0"/>
                  <a:pt x="4294064" y="961259"/>
                  <a:pt x="4294064" y="2147032"/>
                </a:cubicBezTo>
                <a:cubicBezTo>
                  <a:pt x="4294064" y="3258694"/>
                  <a:pt x="3449207" y="4173030"/>
                  <a:pt x="2366554" y="4282979"/>
                </a:cubicBezTo>
                <a:lnTo>
                  <a:pt x="2318076" y="4285427"/>
                </a:lnTo>
                <a:lnTo>
                  <a:pt x="1975989" y="4285427"/>
                </a:lnTo>
                <a:lnTo>
                  <a:pt x="1927510" y="4282979"/>
                </a:lnTo>
                <a:cubicBezTo>
                  <a:pt x="844857" y="4173030"/>
                  <a:pt x="0" y="3258694"/>
                  <a:pt x="0" y="2147032"/>
                </a:cubicBezTo>
                <a:cubicBezTo>
                  <a:pt x="0" y="961259"/>
                  <a:pt x="961259" y="0"/>
                  <a:pt x="2147032" y="0"/>
                </a:cubicBezTo>
                <a:close/>
              </a:path>
            </a:pathLst>
          </a:custGeom>
          <a:ln w="215900">
            <a:solidFill>
              <a:srgbClr val="F5F5F5"/>
            </a:solidFill>
          </a:ln>
        </p:spPr>
        <p:txBody>
          <a:bodyPr wrap="square">
            <a:noAutofit/>
          </a:bodyPr>
          <a:lstStyle>
            <a:lvl1pPr marL="11113" indent="-11113" algn="ctr">
              <a:buNone/>
              <a:tabLst/>
              <a:defRPr sz="2000"/>
            </a:lvl1pPr>
          </a:lstStyle>
          <a:p>
            <a:r>
              <a:rPr lang="en-US"/>
              <a:t>Click icon to add picture</a:t>
            </a:r>
          </a:p>
        </p:txBody>
      </p:sp>
      <p:sp>
        <p:nvSpPr>
          <p:cNvPr id="10" name="TextBox 9">
            <a:extLst>
              <a:ext uri="{FF2B5EF4-FFF2-40B4-BE49-F238E27FC236}">
                <a16:creationId xmlns:a16="http://schemas.microsoft.com/office/drawing/2014/main" id="{0D715D3D-5C55-EF45-8531-8B14A9750D09}"/>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a:p>
        </p:txBody>
      </p:sp>
      <p:pic>
        <p:nvPicPr>
          <p:cNvPr id="11" name="Picture 10" descr="Icon&#10;&#10;Description automatically generated">
            <a:extLst>
              <a:ext uri="{FF2B5EF4-FFF2-40B4-BE49-F238E27FC236}">
                <a16:creationId xmlns:a16="http://schemas.microsoft.com/office/drawing/2014/main" id="{F2EA6210-B64A-0243-B2E4-6166391F74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12" name="Title 1">
            <a:extLst>
              <a:ext uri="{FF2B5EF4-FFF2-40B4-BE49-F238E27FC236}">
                <a16:creationId xmlns:a16="http://schemas.microsoft.com/office/drawing/2014/main" id="{082B3DA0-339D-3444-B01F-117433928430}"/>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13" name="Text Placeholder 3">
            <a:extLst>
              <a:ext uri="{FF2B5EF4-FFF2-40B4-BE49-F238E27FC236}">
                <a16:creationId xmlns:a16="http://schemas.microsoft.com/office/drawing/2014/main" id="{BEC9E70D-1379-3B4C-96FA-964C6C066685}"/>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437735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C76CB4F-648F-CD48-B7D2-4F2F7BF1ED1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12192000" cy="6870357"/>
          </a:xfrm>
          <a:prstGeom prst="rect">
            <a:avLst/>
          </a:prstGeom>
        </p:spPr>
      </p:pic>
      <p:pic>
        <p:nvPicPr>
          <p:cNvPr id="5" name="Picture 4" descr="Icon&#10;&#10;Description automatically generated">
            <a:extLst>
              <a:ext uri="{FF2B5EF4-FFF2-40B4-BE49-F238E27FC236}">
                <a16:creationId xmlns:a16="http://schemas.microsoft.com/office/drawing/2014/main" id="{64313CC4-3183-4549-8567-8ED92738F2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7339653" y="2035963"/>
            <a:ext cx="6864627" cy="2844800"/>
          </a:xfrm>
          <a:prstGeom prst="rect">
            <a:avLst/>
          </a:prstGeom>
        </p:spPr>
      </p:pic>
      <p:sp>
        <p:nvSpPr>
          <p:cNvPr id="10" name="Title 1">
            <a:extLst>
              <a:ext uri="{FF2B5EF4-FFF2-40B4-BE49-F238E27FC236}">
                <a16:creationId xmlns:a16="http://schemas.microsoft.com/office/drawing/2014/main" id="{08810A1B-9991-D644-B0FB-D05D6A589AE4}"/>
              </a:ext>
            </a:extLst>
          </p:cNvPr>
          <p:cNvSpPr>
            <a:spLocks noGrp="1"/>
          </p:cNvSpPr>
          <p:nvPr>
            <p:ph type="ctrTitle" hasCustomPrompt="1"/>
          </p:nvPr>
        </p:nvSpPr>
        <p:spPr>
          <a:xfrm>
            <a:off x="520146" y="858911"/>
            <a:ext cx="8829420" cy="1739433"/>
          </a:xfrm>
        </p:spPr>
        <p:txBody>
          <a:bodyPr anchor="b"/>
          <a:lstStyle>
            <a:lvl1pPr algn="l">
              <a:defRPr sz="6000">
                <a:solidFill>
                  <a:schemeClr val="tx2"/>
                </a:solidFill>
              </a:defRPr>
            </a:lvl1pPr>
          </a:lstStyle>
          <a:p>
            <a:r>
              <a:rPr lang="en-GB"/>
              <a:t>Title </a:t>
            </a:r>
            <a:br>
              <a:rPr lang="en-GB"/>
            </a:br>
            <a:r>
              <a:rPr lang="en-GB"/>
              <a:t>slide</a:t>
            </a:r>
            <a:endParaRPr lang="en-US"/>
          </a:p>
        </p:txBody>
      </p:sp>
      <p:sp>
        <p:nvSpPr>
          <p:cNvPr id="11" name="Subtitle 2">
            <a:extLst>
              <a:ext uri="{FF2B5EF4-FFF2-40B4-BE49-F238E27FC236}">
                <a16:creationId xmlns:a16="http://schemas.microsoft.com/office/drawing/2014/main" id="{F3335796-8577-6A4F-8D57-F60569700A50}"/>
              </a:ext>
            </a:extLst>
          </p:cNvPr>
          <p:cNvSpPr>
            <a:spLocks noGrp="1"/>
          </p:cNvSpPr>
          <p:nvPr>
            <p:ph type="subTitle" idx="1" hasCustomPrompt="1"/>
          </p:nvPr>
        </p:nvSpPr>
        <p:spPr>
          <a:xfrm>
            <a:off x="520147" y="2871635"/>
            <a:ext cx="8829419" cy="106314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if needed </a:t>
            </a:r>
            <a:endParaRPr lang="en-US"/>
          </a:p>
        </p:txBody>
      </p:sp>
      <p:sp>
        <p:nvSpPr>
          <p:cNvPr id="7" name="TextBox 6">
            <a:extLst>
              <a:ext uri="{FF2B5EF4-FFF2-40B4-BE49-F238E27FC236}">
                <a16:creationId xmlns:a16="http://schemas.microsoft.com/office/drawing/2014/main" id="{7CA3A49B-7239-384B-A3B0-8600CA8D6427}"/>
              </a:ext>
            </a:extLst>
          </p:cNvPr>
          <p:cNvSpPr txBox="1"/>
          <p:nvPr userDrawn="1"/>
        </p:nvSpPr>
        <p:spPr>
          <a:xfrm>
            <a:off x="9540240" y="6571139"/>
            <a:ext cx="25806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a:solidFill>
                  <a:schemeClr val="tx1"/>
                </a:solidFill>
                <a:effectLst/>
                <a:latin typeface="+mn-lt"/>
                <a:ea typeface="+mn-ea"/>
                <a:cs typeface="+mn-cs"/>
              </a:rPr>
              <a:t>© British Nutrition Foundation 2023 | nutrition.org.uk</a:t>
            </a:r>
          </a:p>
          <a:p>
            <a:pPr algn="l"/>
            <a:endParaRPr lang="en-US"/>
          </a:p>
        </p:txBody>
      </p:sp>
      <p:pic>
        <p:nvPicPr>
          <p:cNvPr id="8" name="Picture 7" descr="Logo&#10;&#10;Description automatically generated with medium confidence">
            <a:extLst>
              <a:ext uri="{FF2B5EF4-FFF2-40B4-BE49-F238E27FC236}">
                <a16:creationId xmlns:a16="http://schemas.microsoft.com/office/drawing/2014/main" id="{761032D2-8F41-5A4F-94F0-4094E2786C7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8160" y="5212026"/>
            <a:ext cx="3402048" cy="1063140"/>
          </a:xfrm>
          <a:prstGeom prst="rect">
            <a:avLst/>
          </a:prstGeom>
        </p:spPr>
      </p:pic>
    </p:spTree>
    <p:extLst>
      <p:ext uri="{BB962C8B-B14F-4D97-AF65-F5344CB8AC3E}">
        <p14:creationId xmlns:p14="http://schemas.microsoft.com/office/powerpoint/2010/main" val="582071210"/>
      </p:ext>
    </p:extLst>
  </p:cSld>
  <p:clrMapOvr>
    <a:masterClrMapping/>
  </p:clrMapOvr>
  <p:extLst>
    <p:ext uri="{DCECCB84-F9BA-43D5-87BE-67443E8EF086}">
      <p15:sldGuideLst xmlns:p15="http://schemas.microsoft.com/office/powerpoint/2012/main">
        <p15:guide id="1" orient="horz" pos="527" userDrawn="1">
          <p15:clr>
            <a:srgbClr val="FBAE40"/>
          </p15:clr>
        </p15:guide>
        <p15:guide id="2" pos="32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ircular p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F6FA56D-706C-8D4C-8422-725431357A2A}"/>
              </a:ext>
            </a:extLst>
          </p:cNvPr>
          <p:cNvSpPr>
            <a:spLocks noGrp="1"/>
          </p:cNvSpPr>
          <p:nvPr>
            <p:ph type="pic" sz="quarter" idx="11"/>
          </p:nvPr>
        </p:nvSpPr>
        <p:spPr>
          <a:xfrm>
            <a:off x="6769937" y="1938969"/>
            <a:ext cx="4341915" cy="4016524"/>
          </a:xfrm>
          <a:custGeom>
            <a:avLst/>
            <a:gdLst>
              <a:gd name="connsiteX0" fmla="*/ 2081674 w 4002710"/>
              <a:gd name="connsiteY0" fmla="*/ 3645586 h 3645586"/>
              <a:gd name="connsiteX1" fmla="*/ 2001355 w 4002710"/>
              <a:gd name="connsiteY1" fmla="*/ 3641738 h 3645586"/>
              <a:gd name="connsiteX2" fmla="*/ 1921036 w 4002710"/>
              <a:gd name="connsiteY2" fmla="*/ 3645586 h 3645586"/>
              <a:gd name="connsiteX3" fmla="*/ 0 w 4002710"/>
              <a:gd name="connsiteY3" fmla="*/ 3645586 h 3645586"/>
              <a:gd name="connsiteX4" fmla="*/ 0 w 4002710"/>
              <a:gd name="connsiteY4" fmla="*/ 1822793 h 3645586"/>
              <a:gd name="connsiteX5" fmla="*/ 1921036 w 4002710"/>
              <a:gd name="connsiteY5" fmla="*/ 0 h 3645586"/>
              <a:gd name="connsiteX6" fmla="*/ 2001355 w 4002710"/>
              <a:gd name="connsiteY6" fmla="*/ 3849 h 3645586"/>
              <a:gd name="connsiteX7" fmla="*/ 2081674 w 4002710"/>
              <a:gd name="connsiteY7" fmla="*/ 0 h 3645586"/>
              <a:gd name="connsiteX8" fmla="*/ 4002710 w 4002710"/>
              <a:gd name="connsiteY8" fmla="*/ 0 h 3645586"/>
              <a:gd name="connsiteX9" fmla="*/ 4002710 w 4002710"/>
              <a:gd name="connsiteY9" fmla="*/ 1822793 h 3645586"/>
              <a:gd name="connsiteX10" fmla="*/ 2081674 w 4002710"/>
              <a:gd name="connsiteY10" fmla="*/ 3645586 h 364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2710" h="3645586">
                <a:moveTo>
                  <a:pt x="2081674" y="3645586"/>
                </a:moveTo>
                <a:lnTo>
                  <a:pt x="2001355" y="3641738"/>
                </a:lnTo>
                <a:lnTo>
                  <a:pt x="1921036" y="3645586"/>
                </a:lnTo>
                <a:lnTo>
                  <a:pt x="0" y="3645586"/>
                </a:lnTo>
                <a:lnTo>
                  <a:pt x="0" y="1822793"/>
                </a:lnTo>
                <a:cubicBezTo>
                  <a:pt x="0" y="816092"/>
                  <a:pt x="860077" y="0"/>
                  <a:pt x="1921036" y="0"/>
                </a:cubicBezTo>
                <a:lnTo>
                  <a:pt x="2001355" y="3849"/>
                </a:lnTo>
                <a:lnTo>
                  <a:pt x="2081674" y="0"/>
                </a:lnTo>
                <a:lnTo>
                  <a:pt x="4002710" y="0"/>
                </a:lnTo>
                <a:lnTo>
                  <a:pt x="4002710" y="1822793"/>
                </a:lnTo>
                <a:cubicBezTo>
                  <a:pt x="4002710" y="2829494"/>
                  <a:pt x="3142633" y="3645586"/>
                  <a:pt x="2081674" y="3645586"/>
                </a:cubicBezTo>
                <a:close/>
              </a:path>
            </a:pathLst>
          </a:custGeom>
          <a:ln w="0">
            <a:solidFill>
              <a:srgbClr val="F5F5F5"/>
            </a:solidFill>
            <a:miter lim="800000"/>
          </a:ln>
        </p:spPr>
        <p:txBody>
          <a:bodyPr wrap="square">
            <a:noAutofit/>
          </a:bodyPr>
          <a:lstStyle>
            <a:lvl1pPr>
              <a:defRPr>
                <a:solidFill>
                  <a:sysClr val="windowText" lastClr="000000"/>
                </a:solidFill>
              </a:defRPr>
            </a:lvl1pPr>
          </a:lstStyle>
          <a:p>
            <a:r>
              <a:rPr lang="en-US"/>
              <a:t>Click icon to add picture</a:t>
            </a:r>
          </a:p>
        </p:txBody>
      </p:sp>
      <p:sp>
        <p:nvSpPr>
          <p:cNvPr id="12" name="TextBox 11">
            <a:extLst>
              <a:ext uri="{FF2B5EF4-FFF2-40B4-BE49-F238E27FC236}">
                <a16:creationId xmlns:a16="http://schemas.microsoft.com/office/drawing/2014/main" id="{98F02296-880B-F147-8804-3CB6DE81CA6A}"/>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a:p>
        </p:txBody>
      </p:sp>
      <p:pic>
        <p:nvPicPr>
          <p:cNvPr id="13" name="Picture 12" descr="Icon&#10;&#10;Description automatically generated">
            <a:extLst>
              <a:ext uri="{FF2B5EF4-FFF2-40B4-BE49-F238E27FC236}">
                <a16:creationId xmlns:a16="http://schemas.microsoft.com/office/drawing/2014/main" id="{EA46E459-BF6B-5744-8FF0-44226A143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14" name="Title 1">
            <a:extLst>
              <a:ext uri="{FF2B5EF4-FFF2-40B4-BE49-F238E27FC236}">
                <a16:creationId xmlns:a16="http://schemas.microsoft.com/office/drawing/2014/main" id="{A8B08707-7DF8-1A48-8400-1670F60A8352}"/>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15" name="Text Placeholder 3">
            <a:extLst>
              <a:ext uri="{FF2B5EF4-FFF2-40B4-BE49-F238E27FC236}">
                <a16:creationId xmlns:a16="http://schemas.microsoft.com/office/drawing/2014/main" id="{FB3632B6-CF32-0F40-8DF7-CF2D1667CE33}"/>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2744108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ircular pic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8FA1AB0-DE6E-8A41-BDC7-E4CBA48F7A5F}"/>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0159" y="-1"/>
            <a:ext cx="12192000" cy="6870357"/>
          </a:xfrm>
          <a:prstGeom prst="rect">
            <a:avLst/>
          </a:prstGeom>
        </p:spPr>
      </p:pic>
      <p:sp>
        <p:nvSpPr>
          <p:cNvPr id="12" name="Picture Placeholder 11">
            <a:extLst>
              <a:ext uri="{FF2B5EF4-FFF2-40B4-BE49-F238E27FC236}">
                <a16:creationId xmlns:a16="http://schemas.microsoft.com/office/drawing/2014/main" id="{E08E9F13-4186-1441-99B0-F05129A3EE72}"/>
              </a:ext>
            </a:extLst>
          </p:cNvPr>
          <p:cNvSpPr>
            <a:spLocks noGrp="1"/>
          </p:cNvSpPr>
          <p:nvPr>
            <p:ph type="pic" sz="quarter" idx="11"/>
          </p:nvPr>
        </p:nvSpPr>
        <p:spPr>
          <a:xfrm>
            <a:off x="6769937" y="1938969"/>
            <a:ext cx="4341915" cy="4016524"/>
          </a:xfrm>
          <a:custGeom>
            <a:avLst/>
            <a:gdLst>
              <a:gd name="connsiteX0" fmla="*/ 2081674 w 4002710"/>
              <a:gd name="connsiteY0" fmla="*/ 3645586 h 3645586"/>
              <a:gd name="connsiteX1" fmla="*/ 2001355 w 4002710"/>
              <a:gd name="connsiteY1" fmla="*/ 3641738 h 3645586"/>
              <a:gd name="connsiteX2" fmla="*/ 1921036 w 4002710"/>
              <a:gd name="connsiteY2" fmla="*/ 3645586 h 3645586"/>
              <a:gd name="connsiteX3" fmla="*/ 0 w 4002710"/>
              <a:gd name="connsiteY3" fmla="*/ 3645586 h 3645586"/>
              <a:gd name="connsiteX4" fmla="*/ 0 w 4002710"/>
              <a:gd name="connsiteY4" fmla="*/ 1822793 h 3645586"/>
              <a:gd name="connsiteX5" fmla="*/ 1921036 w 4002710"/>
              <a:gd name="connsiteY5" fmla="*/ 0 h 3645586"/>
              <a:gd name="connsiteX6" fmla="*/ 2001355 w 4002710"/>
              <a:gd name="connsiteY6" fmla="*/ 3849 h 3645586"/>
              <a:gd name="connsiteX7" fmla="*/ 2081674 w 4002710"/>
              <a:gd name="connsiteY7" fmla="*/ 0 h 3645586"/>
              <a:gd name="connsiteX8" fmla="*/ 4002710 w 4002710"/>
              <a:gd name="connsiteY8" fmla="*/ 0 h 3645586"/>
              <a:gd name="connsiteX9" fmla="*/ 4002710 w 4002710"/>
              <a:gd name="connsiteY9" fmla="*/ 1822793 h 3645586"/>
              <a:gd name="connsiteX10" fmla="*/ 2081674 w 4002710"/>
              <a:gd name="connsiteY10" fmla="*/ 3645586 h 364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2710" h="3645586">
                <a:moveTo>
                  <a:pt x="2081674" y="3645586"/>
                </a:moveTo>
                <a:lnTo>
                  <a:pt x="2001355" y="3641738"/>
                </a:lnTo>
                <a:lnTo>
                  <a:pt x="1921036" y="3645586"/>
                </a:lnTo>
                <a:lnTo>
                  <a:pt x="0" y="3645586"/>
                </a:lnTo>
                <a:lnTo>
                  <a:pt x="0" y="1822793"/>
                </a:lnTo>
                <a:cubicBezTo>
                  <a:pt x="0" y="816092"/>
                  <a:pt x="860077" y="0"/>
                  <a:pt x="1921036" y="0"/>
                </a:cubicBezTo>
                <a:lnTo>
                  <a:pt x="2001355" y="3849"/>
                </a:lnTo>
                <a:lnTo>
                  <a:pt x="2081674" y="0"/>
                </a:lnTo>
                <a:lnTo>
                  <a:pt x="4002710" y="0"/>
                </a:lnTo>
                <a:lnTo>
                  <a:pt x="4002710" y="1822793"/>
                </a:lnTo>
                <a:cubicBezTo>
                  <a:pt x="4002710" y="2829494"/>
                  <a:pt x="3142633" y="3645586"/>
                  <a:pt x="2081674" y="3645586"/>
                </a:cubicBezTo>
                <a:close/>
              </a:path>
            </a:pathLst>
          </a:custGeom>
          <a:ln w="215900">
            <a:solidFill>
              <a:srgbClr val="53B058"/>
            </a:solidFill>
            <a:miter lim="800000"/>
          </a:ln>
        </p:spPr>
        <p:txBody>
          <a:bodyPr wrap="square">
            <a:noAutofit/>
          </a:bodyPr>
          <a:lstStyle>
            <a:lvl1pPr>
              <a:defRPr>
                <a:solidFill>
                  <a:sysClr val="windowText" lastClr="000000"/>
                </a:solidFill>
              </a:defRPr>
            </a:lvl1pPr>
          </a:lstStyle>
          <a:p>
            <a:r>
              <a:rPr lang="en-US"/>
              <a:t>Click icon to add picture</a:t>
            </a:r>
          </a:p>
        </p:txBody>
      </p:sp>
      <p:sp>
        <p:nvSpPr>
          <p:cNvPr id="11" name="TextBox 10">
            <a:extLst>
              <a:ext uri="{FF2B5EF4-FFF2-40B4-BE49-F238E27FC236}">
                <a16:creationId xmlns:a16="http://schemas.microsoft.com/office/drawing/2014/main" id="{7397FF6A-0F69-F94B-B2C1-43C897CABE2C}"/>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a:p>
        </p:txBody>
      </p:sp>
      <p:pic>
        <p:nvPicPr>
          <p:cNvPr id="13" name="Picture 12" descr="Icon&#10;&#10;Description automatically generated">
            <a:extLst>
              <a:ext uri="{FF2B5EF4-FFF2-40B4-BE49-F238E27FC236}">
                <a16:creationId xmlns:a16="http://schemas.microsoft.com/office/drawing/2014/main" id="{DEB4DBCE-B832-8D48-BC29-7252E4F026D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14" name="Title 1">
            <a:extLst>
              <a:ext uri="{FF2B5EF4-FFF2-40B4-BE49-F238E27FC236}">
                <a16:creationId xmlns:a16="http://schemas.microsoft.com/office/drawing/2014/main" id="{89B326CD-D89D-1F42-A6FE-E73612278C51}"/>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15" name="Text Placeholder 3">
            <a:extLst>
              <a:ext uri="{FF2B5EF4-FFF2-40B4-BE49-F238E27FC236}">
                <a16:creationId xmlns:a16="http://schemas.microsoft.com/office/drawing/2014/main" id="{14FB47E8-4F76-9E44-A277-AAA9A141F0AC}"/>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3431014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ircular pic gre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2FC776B-FB98-664E-8161-25A520752A74}"/>
              </a:ext>
            </a:extLst>
          </p:cNvPr>
          <p:cNvSpPr>
            <a:spLocks noGrp="1"/>
          </p:cNvSpPr>
          <p:nvPr>
            <p:ph type="pic" sz="quarter" idx="11"/>
          </p:nvPr>
        </p:nvSpPr>
        <p:spPr>
          <a:xfrm>
            <a:off x="6769937" y="1938969"/>
            <a:ext cx="4341915" cy="4016524"/>
          </a:xfrm>
          <a:custGeom>
            <a:avLst/>
            <a:gdLst>
              <a:gd name="connsiteX0" fmla="*/ 2081674 w 4002710"/>
              <a:gd name="connsiteY0" fmla="*/ 3645586 h 3645586"/>
              <a:gd name="connsiteX1" fmla="*/ 2001355 w 4002710"/>
              <a:gd name="connsiteY1" fmla="*/ 3641738 h 3645586"/>
              <a:gd name="connsiteX2" fmla="*/ 1921036 w 4002710"/>
              <a:gd name="connsiteY2" fmla="*/ 3645586 h 3645586"/>
              <a:gd name="connsiteX3" fmla="*/ 0 w 4002710"/>
              <a:gd name="connsiteY3" fmla="*/ 3645586 h 3645586"/>
              <a:gd name="connsiteX4" fmla="*/ 0 w 4002710"/>
              <a:gd name="connsiteY4" fmla="*/ 1822793 h 3645586"/>
              <a:gd name="connsiteX5" fmla="*/ 1921036 w 4002710"/>
              <a:gd name="connsiteY5" fmla="*/ 0 h 3645586"/>
              <a:gd name="connsiteX6" fmla="*/ 2001355 w 4002710"/>
              <a:gd name="connsiteY6" fmla="*/ 3849 h 3645586"/>
              <a:gd name="connsiteX7" fmla="*/ 2081674 w 4002710"/>
              <a:gd name="connsiteY7" fmla="*/ 0 h 3645586"/>
              <a:gd name="connsiteX8" fmla="*/ 4002710 w 4002710"/>
              <a:gd name="connsiteY8" fmla="*/ 0 h 3645586"/>
              <a:gd name="connsiteX9" fmla="*/ 4002710 w 4002710"/>
              <a:gd name="connsiteY9" fmla="*/ 1822793 h 3645586"/>
              <a:gd name="connsiteX10" fmla="*/ 2081674 w 4002710"/>
              <a:gd name="connsiteY10" fmla="*/ 3645586 h 364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2710" h="3645586">
                <a:moveTo>
                  <a:pt x="2081674" y="3645586"/>
                </a:moveTo>
                <a:lnTo>
                  <a:pt x="2001355" y="3641738"/>
                </a:lnTo>
                <a:lnTo>
                  <a:pt x="1921036" y="3645586"/>
                </a:lnTo>
                <a:lnTo>
                  <a:pt x="0" y="3645586"/>
                </a:lnTo>
                <a:lnTo>
                  <a:pt x="0" y="1822793"/>
                </a:lnTo>
                <a:cubicBezTo>
                  <a:pt x="0" y="816092"/>
                  <a:pt x="860077" y="0"/>
                  <a:pt x="1921036" y="0"/>
                </a:cubicBezTo>
                <a:lnTo>
                  <a:pt x="2001355" y="3849"/>
                </a:lnTo>
                <a:lnTo>
                  <a:pt x="2081674" y="0"/>
                </a:lnTo>
                <a:lnTo>
                  <a:pt x="4002710" y="0"/>
                </a:lnTo>
                <a:lnTo>
                  <a:pt x="4002710" y="1822793"/>
                </a:lnTo>
                <a:cubicBezTo>
                  <a:pt x="4002710" y="2829494"/>
                  <a:pt x="3142633" y="3645586"/>
                  <a:pt x="2081674" y="3645586"/>
                </a:cubicBezTo>
                <a:close/>
              </a:path>
            </a:pathLst>
          </a:custGeom>
          <a:ln w="215900">
            <a:solidFill>
              <a:srgbClr val="F5F5F5"/>
            </a:solidFill>
            <a:miter lim="800000"/>
          </a:ln>
        </p:spPr>
        <p:txBody>
          <a:bodyPr wrap="square">
            <a:noAutofit/>
          </a:bodyPr>
          <a:lstStyle>
            <a:lvl1pPr>
              <a:defRPr>
                <a:solidFill>
                  <a:sysClr val="windowText" lastClr="000000"/>
                </a:solidFill>
              </a:defRPr>
            </a:lvl1pPr>
          </a:lstStyle>
          <a:p>
            <a:r>
              <a:rPr lang="en-US"/>
              <a:t>Click icon to add picture</a:t>
            </a:r>
          </a:p>
        </p:txBody>
      </p:sp>
      <p:sp>
        <p:nvSpPr>
          <p:cNvPr id="10" name="TextBox 9">
            <a:extLst>
              <a:ext uri="{FF2B5EF4-FFF2-40B4-BE49-F238E27FC236}">
                <a16:creationId xmlns:a16="http://schemas.microsoft.com/office/drawing/2014/main" id="{CFA7B9A1-7C66-864F-89E8-C6ADB63E1A29}"/>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a:p>
        </p:txBody>
      </p:sp>
      <p:pic>
        <p:nvPicPr>
          <p:cNvPr id="11" name="Picture 10" descr="Icon&#10;&#10;Description automatically generated">
            <a:extLst>
              <a:ext uri="{FF2B5EF4-FFF2-40B4-BE49-F238E27FC236}">
                <a16:creationId xmlns:a16="http://schemas.microsoft.com/office/drawing/2014/main" id="{2D6DCD96-2F61-5F46-B2C3-4ECD1ECE01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12" name="Title 1">
            <a:extLst>
              <a:ext uri="{FF2B5EF4-FFF2-40B4-BE49-F238E27FC236}">
                <a16:creationId xmlns:a16="http://schemas.microsoft.com/office/drawing/2014/main" id="{3B73CA2F-4623-4D4B-A47D-FF9678A7F18A}"/>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13" name="Text Placeholder 3">
            <a:extLst>
              <a:ext uri="{FF2B5EF4-FFF2-40B4-BE49-F238E27FC236}">
                <a16:creationId xmlns:a16="http://schemas.microsoft.com/office/drawing/2014/main" id="{B728EC04-FB54-D045-B426-EEE62230489C}"/>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2513918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46CB4C33-DED6-0041-ABA7-C2872615691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7913" y="0"/>
            <a:ext cx="12192000" cy="6870357"/>
          </a:xfrm>
          <a:prstGeom prst="rect">
            <a:avLst/>
          </a:prstGeom>
        </p:spPr>
      </p:pic>
      <p:sp>
        <p:nvSpPr>
          <p:cNvPr id="11" name="Text Placeholder 2">
            <a:extLst>
              <a:ext uri="{FF2B5EF4-FFF2-40B4-BE49-F238E27FC236}">
                <a16:creationId xmlns:a16="http://schemas.microsoft.com/office/drawing/2014/main" id="{48C00819-1863-6940-A124-E3275268E161}"/>
              </a:ext>
            </a:extLst>
          </p:cNvPr>
          <p:cNvSpPr>
            <a:spLocks noGrp="1"/>
          </p:cNvSpPr>
          <p:nvPr>
            <p:ph type="body" sz="quarter" idx="10" hasCustomPrompt="1"/>
          </p:nvPr>
        </p:nvSpPr>
        <p:spPr>
          <a:xfrm>
            <a:off x="808892" y="2563125"/>
            <a:ext cx="4969058"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a:t>Bullet point 1</a:t>
            </a:r>
          </a:p>
          <a:p>
            <a:pPr lvl="0"/>
            <a:r>
              <a:rPr lang="en-US"/>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3</a:t>
            </a:r>
          </a:p>
          <a:p>
            <a:pPr lvl="0"/>
            <a:endParaRPr lang="en-US"/>
          </a:p>
          <a:p>
            <a:pPr lvl="0"/>
            <a:endParaRPr lang="en-US"/>
          </a:p>
        </p:txBody>
      </p:sp>
      <p:cxnSp>
        <p:nvCxnSpPr>
          <p:cNvPr id="14" name="Straight Connector 13">
            <a:extLst>
              <a:ext uri="{FF2B5EF4-FFF2-40B4-BE49-F238E27FC236}">
                <a16:creationId xmlns:a16="http://schemas.microsoft.com/office/drawing/2014/main" id="{94BB5041-5687-9144-842B-22626597F7F1}"/>
              </a:ext>
            </a:extLst>
          </p:cNvPr>
          <p:cNvCxnSpPr/>
          <p:nvPr userDrawn="1"/>
        </p:nvCxnSpPr>
        <p:spPr>
          <a:xfrm>
            <a:off x="6122502" y="2563124"/>
            <a:ext cx="0" cy="3665397"/>
          </a:xfrm>
          <a:prstGeom prst="line">
            <a:avLst/>
          </a:prstGeom>
        </p:spPr>
        <p:style>
          <a:lnRef idx="1">
            <a:schemeClr val="dk1"/>
          </a:lnRef>
          <a:fillRef idx="0">
            <a:schemeClr val="dk1"/>
          </a:fillRef>
          <a:effectRef idx="0">
            <a:schemeClr val="dk1"/>
          </a:effectRef>
          <a:fontRef idx="minor">
            <a:schemeClr val="tx1"/>
          </a:fontRef>
        </p:style>
      </p:cxnSp>
      <p:sp>
        <p:nvSpPr>
          <p:cNvPr id="16" name="Text Placeholder 10">
            <a:extLst>
              <a:ext uri="{FF2B5EF4-FFF2-40B4-BE49-F238E27FC236}">
                <a16:creationId xmlns:a16="http://schemas.microsoft.com/office/drawing/2014/main" id="{BB16F0E1-97B4-594E-9C49-8B7B22F1859D}"/>
              </a:ext>
            </a:extLst>
          </p:cNvPr>
          <p:cNvSpPr>
            <a:spLocks noGrp="1"/>
          </p:cNvSpPr>
          <p:nvPr>
            <p:ph type="body" sz="quarter" idx="13" hasCustomPrompt="1"/>
          </p:nvPr>
        </p:nvSpPr>
        <p:spPr>
          <a:xfrm>
            <a:off x="808892" y="1796338"/>
            <a:ext cx="10727572" cy="375651"/>
          </a:xfrm>
        </p:spPr>
        <p:txBody>
          <a:bodyPr/>
          <a:lstStyle>
            <a:lvl1pPr marL="11113" indent="-11113">
              <a:buNone/>
              <a:tabLst/>
              <a:defRPr sz="2000" b="1"/>
            </a:lvl1pPr>
          </a:lstStyle>
          <a:p>
            <a:pPr lvl="0"/>
            <a:r>
              <a:rPr lang="en-GB"/>
              <a:t>Subhead</a:t>
            </a:r>
            <a:endParaRPr lang="en-US"/>
          </a:p>
        </p:txBody>
      </p:sp>
      <p:sp>
        <p:nvSpPr>
          <p:cNvPr id="17" name="Text Placeholder 2">
            <a:extLst>
              <a:ext uri="{FF2B5EF4-FFF2-40B4-BE49-F238E27FC236}">
                <a16:creationId xmlns:a16="http://schemas.microsoft.com/office/drawing/2014/main" id="{D3A390E3-140E-E547-9E8B-4D9B3D18BD8B}"/>
              </a:ext>
            </a:extLst>
          </p:cNvPr>
          <p:cNvSpPr>
            <a:spLocks noGrp="1"/>
          </p:cNvSpPr>
          <p:nvPr>
            <p:ph type="body" sz="quarter" idx="14" hasCustomPrompt="1"/>
          </p:nvPr>
        </p:nvSpPr>
        <p:spPr>
          <a:xfrm>
            <a:off x="6480400" y="2575206"/>
            <a:ext cx="5027062"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a:t>Bullet point 1</a:t>
            </a:r>
          </a:p>
          <a:p>
            <a:pPr lvl="0"/>
            <a:r>
              <a:rPr lang="en-US"/>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3</a:t>
            </a:r>
          </a:p>
          <a:p>
            <a:pPr lvl="0"/>
            <a:endParaRPr lang="en-US"/>
          </a:p>
          <a:p>
            <a:pPr lvl="0"/>
            <a:endParaRPr lang="en-US"/>
          </a:p>
        </p:txBody>
      </p:sp>
      <p:sp>
        <p:nvSpPr>
          <p:cNvPr id="13" name="TextBox 12">
            <a:extLst>
              <a:ext uri="{FF2B5EF4-FFF2-40B4-BE49-F238E27FC236}">
                <a16:creationId xmlns:a16="http://schemas.microsoft.com/office/drawing/2014/main" id="{DF267F82-1D76-804E-973A-8BD5C66E480F}"/>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a:p>
        </p:txBody>
      </p:sp>
      <p:pic>
        <p:nvPicPr>
          <p:cNvPr id="15" name="Picture 14" descr="Icon&#10;&#10;Description automatically generated">
            <a:extLst>
              <a:ext uri="{FF2B5EF4-FFF2-40B4-BE49-F238E27FC236}">
                <a16:creationId xmlns:a16="http://schemas.microsoft.com/office/drawing/2014/main" id="{75FED602-3608-C440-81BC-8A58012E92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20" name="Title 1">
            <a:extLst>
              <a:ext uri="{FF2B5EF4-FFF2-40B4-BE49-F238E27FC236}">
                <a16:creationId xmlns:a16="http://schemas.microsoft.com/office/drawing/2014/main" id="{7E5CF72D-FEFF-9545-B378-3B5DC80864F4}"/>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Tree>
    <p:extLst>
      <p:ext uri="{BB962C8B-B14F-4D97-AF65-F5344CB8AC3E}">
        <p14:creationId xmlns:p14="http://schemas.microsoft.com/office/powerpoint/2010/main" val="1957407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3 column conten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919DBBC8-A3C9-A74F-BB81-8A62310F9980}"/>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0"/>
            <a:ext cx="12192000" cy="6870357"/>
          </a:xfrm>
          <a:prstGeom prst="rect">
            <a:avLst/>
          </a:prstGeom>
        </p:spPr>
      </p:pic>
      <p:sp>
        <p:nvSpPr>
          <p:cNvPr id="3" name="Text Placeholder 2">
            <a:extLst>
              <a:ext uri="{FF2B5EF4-FFF2-40B4-BE49-F238E27FC236}">
                <a16:creationId xmlns:a16="http://schemas.microsoft.com/office/drawing/2014/main" id="{5233F634-82E2-4B47-98BE-CD0967D9743F}"/>
              </a:ext>
            </a:extLst>
          </p:cNvPr>
          <p:cNvSpPr>
            <a:spLocks noGrp="1"/>
          </p:cNvSpPr>
          <p:nvPr>
            <p:ph type="body" sz="quarter" idx="10" hasCustomPrompt="1"/>
          </p:nvPr>
        </p:nvSpPr>
        <p:spPr>
          <a:xfrm>
            <a:off x="802827" y="2563125"/>
            <a:ext cx="3093312"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a:t>Bullet point 1</a:t>
            </a:r>
          </a:p>
          <a:p>
            <a:pPr lvl="0"/>
            <a:r>
              <a:rPr lang="en-US"/>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3</a:t>
            </a:r>
          </a:p>
          <a:p>
            <a:pPr lvl="0"/>
            <a:endParaRPr lang="en-US"/>
          </a:p>
          <a:p>
            <a:pPr lvl="0"/>
            <a:endParaRPr lang="en-US"/>
          </a:p>
        </p:txBody>
      </p:sp>
      <p:sp>
        <p:nvSpPr>
          <p:cNvPr id="8" name="Text Placeholder 2">
            <a:extLst>
              <a:ext uri="{FF2B5EF4-FFF2-40B4-BE49-F238E27FC236}">
                <a16:creationId xmlns:a16="http://schemas.microsoft.com/office/drawing/2014/main" id="{0856031A-581E-C943-808C-901EA96AC894}"/>
              </a:ext>
            </a:extLst>
          </p:cNvPr>
          <p:cNvSpPr>
            <a:spLocks noGrp="1"/>
          </p:cNvSpPr>
          <p:nvPr>
            <p:ph type="body" sz="quarter" idx="11" hasCustomPrompt="1"/>
          </p:nvPr>
        </p:nvSpPr>
        <p:spPr>
          <a:xfrm>
            <a:off x="4497405" y="2563125"/>
            <a:ext cx="3145251"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a:t>Bullet point 1</a:t>
            </a:r>
          </a:p>
          <a:p>
            <a:pPr lvl="0"/>
            <a:r>
              <a:rPr lang="en-US"/>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3</a:t>
            </a:r>
          </a:p>
          <a:p>
            <a:pPr lvl="0"/>
            <a:endParaRPr lang="en-US"/>
          </a:p>
          <a:p>
            <a:pPr lvl="0"/>
            <a:endParaRPr lang="en-US"/>
          </a:p>
        </p:txBody>
      </p:sp>
      <p:sp>
        <p:nvSpPr>
          <p:cNvPr id="9" name="Text Placeholder 2">
            <a:extLst>
              <a:ext uri="{FF2B5EF4-FFF2-40B4-BE49-F238E27FC236}">
                <a16:creationId xmlns:a16="http://schemas.microsoft.com/office/drawing/2014/main" id="{E1FD0595-D54C-E24E-A8CB-E3E68A7946EA}"/>
              </a:ext>
            </a:extLst>
          </p:cNvPr>
          <p:cNvSpPr>
            <a:spLocks noGrp="1"/>
          </p:cNvSpPr>
          <p:nvPr>
            <p:ph type="body" sz="quarter" idx="12" hasCustomPrompt="1"/>
          </p:nvPr>
        </p:nvSpPr>
        <p:spPr>
          <a:xfrm>
            <a:off x="8243922" y="2563124"/>
            <a:ext cx="3145251"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a:t>Bullet point 1</a:t>
            </a:r>
          </a:p>
          <a:p>
            <a:pPr lvl="0"/>
            <a:r>
              <a:rPr lang="en-US"/>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3</a:t>
            </a:r>
          </a:p>
          <a:p>
            <a:pPr lvl="0"/>
            <a:endParaRPr lang="en-US"/>
          </a:p>
          <a:p>
            <a:pPr lvl="0"/>
            <a:endParaRPr lang="en-US"/>
          </a:p>
        </p:txBody>
      </p:sp>
      <p:cxnSp>
        <p:nvCxnSpPr>
          <p:cNvPr id="11" name="Straight Connector 10">
            <a:extLst>
              <a:ext uri="{FF2B5EF4-FFF2-40B4-BE49-F238E27FC236}">
                <a16:creationId xmlns:a16="http://schemas.microsoft.com/office/drawing/2014/main" id="{4B489203-48C7-F54C-8920-EA20CDF631BF}"/>
              </a:ext>
            </a:extLst>
          </p:cNvPr>
          <p:cNvCxnSpPr/>
          <p:nvPr userDrawn="1"/>
        </p:nvCxnSpPr>
        <p:spPr>
          <a:xfrm>
            <a:off x="4174434" y="2563124"/>
            <a:ext cx="0" cy="3665397"/>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4BAF4720-9450-BD4A-A2D6-2D17BE596D7C}"/>
              </a:ext>
            </a:extLst>
          </p:cNvPr>
          <p:cNvCxnSpPr/>
          <p:nvPr userDrawn="1"/>
        </p:nvCxnSpPr>
        <p:spPr>
          <a:xfrm>
            <a:off x="7931425" y="2563123"/>
            <a:ext cx="0" cy="3665397"/>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15BDEDA3-9C0B-2D41-BD95-C8EAC73CB0CE}"/>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a:p>
        </p:txBody>
      </p:sp>
      <p:pic>
        <p:nvPicPr>
          <p:cNvPr id="17" name="Picture 16" descr="Icon&#10;&#10;Description automatically generated">
            <a:extLst>
              <a:ext uri="{FF2B5EF4-FFF2-40B4-BE49-F238E27FC236}">
                <a16:creationId xmlns:a16="http://schemas.microsoft.com/office/drawing/2014/main" id="{E738B259-EB2F-7244-9170-5F932993ED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18" name="Text Placeholder 10">
            <a:extLst>
              <a:ext uri="{FF2B5EF4-FFF2-40B4-BE49-F238E27FC236}">
                <a16:creationId xmlns:a16="http://schemas.microsoft.com/office/drawing/2014/main" id="{69AF931A-9886-1042-B92F-216BAF699810}"/>
              </a:ext>
            </a:extLst>
          </p:cNvPr>
          <p:cNvSpPr>
            <a:spLocks noGrp="1"/>
          </p:cNvSpPr>
          <p:nvPr>
            <p:ph type="body" sz="quarter" idx="13" hasCustomPrompt="1"/>
          </p:nvPr>
        </p:nvSpPr>
        <p:spPr>
          <a:xfrm>
            <a:off x="808892" y="1796338"/>
            <a:ext cx="10727572" cy="375651"/>
          </a:xfrm>
        </p:spPr>
        <p:txBody>
          <a:bodyPr/>
          <a:lstStyle>
            <a:lvl1pPr marL="11113" indent="-11113">
              <a:buNone/>
              <a:tabLst/>
              <a:defRPr sz="2000" b="1"/>
            </a:lvl1pPr>
          </a:lstStyle>
          <a:p>
            <a:pPr lvl="0"/>
            <a:r>
              <a:rPr lang="en-GB"/>
              <a:t>Subhead</a:t>
            </a:r>
            <a:endParaRPr lang="en-US"/>
          </a:p>
        </p:txBody>
      </p:sp>
      <p:sp>
        <p:nvSpPr>
          <p:cNvPr id="19" name="Title 1">
            <a:extLst>
              <a:ext uri="{FF2B5EF4-FFF2-40B4-BE49-F238E27FC236}">
                <a16:creationId xmlns:a16="http://schemas.microsoft.com/office/drawing/2014/main" id="{7926E213-08BB-664B-B1AE-978F00DD8A47}"/>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Tree>
    <p:extLst>
      <p:ext uri="{BB962C8B-B14F-4D97-AF65-F5344CB8AC3E}">
        <p14:creationId xmlns:p14="http://schemas.microsoft.com/office/powerpoint/2010/main" val="2012299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nal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1555449"/>
            <a:ext cx="12213536" cy="872063"/>
          </a:xfrm>
        </p:spPr>
        <p:txBody>
          <a:bodyPr anchor="b"/>
          <a:lstStyle>
            <a:lvl1pPr algn="ctr">
              <a:defRPr sz="6000"/>
            </a:lvl1pPr>
          </a:lstStyle>
          <a:p>
            <a:r>
              <a:rPr lang="en-GB"/>
              <a:t>Thank you</a:t>
            </a:r>
            <a:endParaRPr lang="en-US"/>
          </a:p>
        </p:txBody>
      </p:sp>
      <p:pic>
        <p:nvPicPr>
          <p:cNvPr id="10" name="Picture 9" descr="Icon&#10;&#10;Description automatically generated">
            <a:extLst>
              <a:ext uri="{FF2B5EF4-FFF2-40B4-BE49-F238E27FC236}">
                <a16:creationId xmlns:a16="http://schemas.microsoft.com/office/drawing/2014/main" id="{91C7F613-5B79-674E-8CAB-8F5D864B8DC3}"/>
              </a:ext>
            </a:extLst>
          </p:cNvPr>
          <p:cNvPicPr>
            <a:picLocks noChangeAspect="1"/>
          </p:cNvPicPr>
          <p:nvPr userDrawn="1"/>
        </p:nvPicPr>
        <p:blipFill>
          <a:blip r:embed="rId2"/>
          <a:stretch>
            <a:fillRect/>
          </a:stretch>
        </p:blipFill>
        <p:spPr>
          <a:xfrm>
            <a:off x="-36043" y="3252721"/>
            <a:ext cx="12213536" cy="3605279"/>
          </a:xfrm>
          <a:prstGeom prst="rect">
            <a:avLst/>
          </a:prstGeom>
        </p:spPr>
      </p:pic>
      <p:sp>
        <p:nvSpPr>
          <p:cNvPr id="4" name="TextBox 3">
            <a:extLst>
              <a:ext uri="{FF2B5EF4-FFF2-40B4-BE49-F238E27FC236}">
                <a16:creationId xmlns:a16="http://schemas.microsoft.com/office/drawing/2014/main" id="{C1E94BFF-B5AB-E943-9CFC-F78F07288D42}"/>
              </a:ext>
            </a:extLst>
          </p:cNvPr>
          <p:cNvSpPr txBox="1"/>
          <p:nvPr userDrawn="1"/>
        </p:nvSpPr>
        <p:spPr>
          <a:xfrm>
            <a:off x="9530079" y="6553273"/>
            <a:ext cx="25603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a:solidFill>
                  <a:schemeClr val="tx1"/>
                </a:solidFill>
                <a:effectLst/>
                <a:latin typeface="+mn-lt"/>
                <a:ea typeface="+mn-ea"/>
                <a:cs typeface="+mn-cs"/>
              </a:rPr>
              <a:t>© British Nutrition Foundation 2023 | nutrition.org.uk</a:t>
            </a:r>
          </a:p>
          <a:p>
            <a:pPr algn="l"/>
            <a:endParaRPr lang="en-US"/>
          </a:p>
        </p:txBody>
      </p:sp>
      <p:pic>
        <p:nvPicPr>
          <p:cNvPr id="6" name="Picture 5" descr="Icon&#10;&#10;Description automatically generated">
            <a:extLst>
              <a:ext uri="{FF2B5EF4-FFF2-40B4-BE49-F238E27FC236}">
                <a16:creationId xmlns:a16="http://schemas.microsoft.com/office/drawing/2014/main" id="{4B6489C5-A1D5-854E-A4C3-7C65D5414A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73398" y="237797"/>
            <a:ext cx="492443" cy="492443"/>
          </a:xfrm>
          <a:prstGeom prst="rect">
            <a:avLst/>
          </a:prstGeom>
        </p:spPr>
      </p:pic>
    </p:spTree>
    <p:extLst>
      <p:ext uri="{BB962C8B-B14F-4D97-AF65-F5344CB8AC3E}">
        <p14:creationId xmlns:p14="http://schemas.microsoft.com/office/powerpoint/2010/main" val="3160390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nal slide 2">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EBA110A-BAEB-0141-973A-FEA95AAEC7E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0159" y="-1"/>
            <a:ext cx="12192000" cy="6870357"/>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56937"/>
            <a:ext cx="12213536" cy="872063"/>
          </a:xfrm>
        </p:spPr>
        <p:txBody>
          <a:bodyPr anchor="b"/>
          <a:lstStyle>
            <a:lvl1pPr algn="ctr">
              <a:defRPr sz="6000">
                <a:solidFill>
                  <a:srgbClr val="53B058"/>
                </a:solidFill>
              </a:defRPr>
            </a:lvl1pPr>
          </a:lstStyle>
          <a:p>
            <a:r>
              <a:rPr lang="en-GB"/>
              <a:t>Thank you</a:t>
            </a:r>
            <a:endParaRPr lang="en-US"/>
          </a:p>
        </p:txBody>
      </p:sp>
      <p:sp>
        <p:nvSpPr>
          <p:cNvPr id="4" name="TextBox 3">
            <a:extLst>
              <a:ext uri="{FF2B5EF4-FFF2-40B4-BE49-F238E27FC236}">
                <a16:creationId xmlns:a16="http://schemas.microsoft.com/office/drawing/2014/main" id="{32FE22AF-0330-2E42-9C9B-80BD71BF264F}"/>
              </a:ext>
            </a:extLst>
          </p:cNvPr>
          <p:cNvSpPr txBox="1"/>
          <p:nvPr userDrawn="1"/>
        </p:nvSpPr>
        <p:spPr>
          <a:xfrm>
            <a:off x="132079" y="6553273"/>
            <a:ext cx="25603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a:solidFill>
                  <a:schemeClr val="tx1"/>
                </a:solidFill>
                <a:effectLst/>
                <a:latin typeface="+mn-lt"/>
                <a:ea typeface="+mn-ea"/>
                <a:cs typeface="+mn-cs"/>
              </a:rPr>
              <a:t>© British Nutrition Foundation 2022 | nutrition.org.uk</a:t>
            </a:r>
          </a:p>
          <a:p>
            <a:pPr algn="l"/>
            <a:endParaRPr lang="en-US"/>
          </a:p>
        </p:txBody>
      </p:sp>
      <p:pic>
        <p:nvPicPr>
          <p:cNvPr id="8" name="Picture 7" descr="Icon&#10;&#10;Description automatically generated">
            <a:extLst>
              <a:ext uri="{FF2B5EF4-FFF2-40B4-BE49-F238E27FC236}">
                <a16:creationId xmlns:a16="http://schemas.microsoft.com/office/drawing/2014/main" id="{E40DADFA-8F30-C641-B0C6-AE73CFAC37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1583659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66A6321-CBAF-2A40-8801-01BE35D3A9EB}"/>
              </a:ext>
            </a:extLst>
          </p:cNvPr>
          <p:cNvPicPr>
            <a:picLocks noChangeAspect="1"/>
          </p:cNvPicPr>
          <p:nvPr userDrawn="1"/>
        </p:nvPicPr>
        <p:blipFill>
          <a:blip r:embed="rId2">
            <a:alphaModFix amt="40000"/>
          </a:blip>
          <a:stretch>
            <a:fillRect/>
          </a:stretch>
        </p:blipFill>
        <p:spPr>
          <a:xfrm>
            <a:off x="9010" y="-332154"/>
            <a:ext cx="12192000" cy="7190154"/>
          </a:xfrm>
          <a:prstGeom prst="rect">
            <a:avLst/>
          </a:prstGeom>
        </p:spPr>
      </p:pic>
      <p:sp>
        <p:nvSpPr>
          <p:cNvPr id="3" name="TextBox 2">
            <a:extLst>
              <a:ext uri="{FF2B5EF4-FFF2-40B4-BE49-F238E27FC236}">
                <a16:creationId xmlns:a16="http://schemas.microsoft.com/office/drawing/2014/main" id="{05424188-BEB1-9E4C-8C10-2E7F33C47095}"/>
              </a:ext>
            </a:extLst>
          </p:cNvPr>
          <p:cNvSpPr txBox="1"/>
          <p:nvPr userDrawn="1"/>
        </p:nvSpPr>
        <p:spPr>
          <a:xfrm>
            <a:off x="132079" y="6553273"/>
            <a:ext cx="25603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a:solidFill>
                  <a:schemeClr val="tx1"/>
                </a:solidFill>
                <a:effectLst/>
                <a:latin typeface="+mn-lt"/>
                <a:ea typeface="+mn-ea"/>
                <a:cs typeface="+mn-cs"/>
              </a:rPr>
              <a:t>© British Nutrition Foundation 2022 | nutrition.org.uk</a:t>
            </a:r>
          </a:p>
          <a:p>
            <a:pPr algn="l"/>
            <a:endParaRPr lang="en-US"/>
          </a:p>
        </p:txBody>
      </p:sp>
      <p:pic>
        <p:nvPicPr>
          <p:cNvPr id="7" name="Picture 6" descr="Icon&#10;&#10;Description automatically generated">
            <a:extLst>
              <a:ext uri="{FF2B5EF4-FFF2-40B4-BE49-F238E27FC236}">
                <a16:creationId xmlns:a16="http://schemas.microsoft.com/office/drawing/2014/main" id="{418ACBB8-3624-6048-8969-2D44ADD00A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1098784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037999-8E9D-CB42-AFEF-52726384724E}"/>
              </a:ext>
            </a:extLst>
          </p:cNvPr>
          <p:cNvSpPr>
            <a:spLocks noGrp="1"/>
          </p:cNvSpPr>
          <p:nvPr>
            <p:ph type="dt" sz="half" idx="10"/>
          </p:nvPr>
        </p:nvSpPr>
        <p:spPr/>
        <p:txBody>
          <a:bodyPr/>
          <a:lstStyle/>
          <a:p>
            <a:fld id="{66264A9D-E9B5-7A42-A727-3F19B36C0956}" type="datetimeFigureOut">
              <a:rPr lang="en-US" smtClean="0"/>
              <a:t>10/17/2023</a:t>
            </a:fld>
            <a:endParaRPr lang="en-US"/>
          </a:p>
        </p:txBody>
      </p:sp>
      <p:sp>
        <p:nvSpPr>
          <p:cNvPr id="3" name="Footer Placeholder 2">
            <a:extLst>
              <a:ext uri="{FF2B5EF4-FFF2-40B4-BE49-F238E27FC236}">
                <a16:creationId xmlns:a16="http://schemas.microsoft.com/office/drawing/2014/main" id="{CE358F46-BC37-4F4E-861D-6428C6E41A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287616-CD83-D745-AF7C-66B5A3E7A33C}"/>
              </a:ext>
            </a:extLst>
          </p:cNvPr>
          <p:cNvSpPr>
            <a:spLocks noGrp="1"/>
          </p:cNvSpPr>
          <p:nvPr>
            <p:ph type="sldNum" sz="quarter" idx="12"/>
          </p:nvPr>
        </p:nvSpPr>
        <p:spPr/>
        <p:txBody>
          <a:bodyPr/>
          <a:lstStyle/>
          <a:p>
            <a:fld id="{6A8F97D5-0B3E-114F-A06B-FEADF0846DF3}" type="slidenum">
              <a:rPr lang="en-US" smtClean="0"/>
              <a:t>‹#›</a:t>
            </a:fld>
            <a:endParaRPr lang="en-US"/>
          </a:p>
        </p:txBody>
      </p:sp>
    </p:spTree>
    <p:extLst>
      <p:ext uri="{BB962C8B-B14F-4D97-AF65-F5344CB8AC3E}">
        <p14:creationId xmlns:p14="http://schemas.microsoft.com/office/powerpoint/2010/main" val="724659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B98D0707-8F8F-B146-8C52-B561FD09177A}"/>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r="29012"/>
          <a:stretch/>
        </p:blipFill>
        <p:spPr>
          <a:xfrm>
            <a:off x="4053840" y="-40640"/>
            <a:ext cx="8138160" cy="6885691"/>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520146" y="848751"/>
            <a:ext cx="10025934" cy="1739433"/>
          </a:xfrm>
        </p:spPr>
        <p:txBody>
          <a:bodyPr anchor="b"/>
          <a:lstStyle>
            <a:lvl1pPr algn="l">
              <a:defRPr sz="6000">
                <a:solidFill>
                  <a:srgbClr val="53B058"/>
                </a:solidFill>
              </a:defRPr>
            </a:lvl1pPr>
          </a:lstStyle>
          <a:p>
            <a:r>
              <a:rPr lang="en-GB"/>
              <a:t>Title </a:t>
            </a:r>
            <a:br>
              <a:rPr lang="en-GB"/>
            </a:br>
            <a:r>
              <a:rPr lang="en-GB"/>
              <a:t>slide 3</a:t>
            </a:r>
            <a:endParaRPr lang="en-US"/>
          </a:p>
        </p:txBody>
      </p:sp>
      <p:sp>
        <p:nvSpPr>
          <p:cNvPr id="3" name="Subtitle 2">
            <a:extLst>
              <a:ext uri="{FF2B5EF4-FFF2-40B4-BE49-F238E27FC236}">
                <a16:creationId xmlns:a16="http://schemas.microsoft.com/office/drawing/2014/main" id="{6385A77F-4613-6A49-889D-044A5256C18D}"/>
              </a:ext>
            </a:extLst>
          </p:cNvPr>
          <p:cNvSpPr>
            <a:spLocks noGrp="1"/>
          </p:cNvSpPr>
          <p:nvPr>
            <p:ph type="subTitle" idx="1" hasCustomPrompt="1"/>
          </p:nvPr>
        </p:nvSpPr>
        <p:spPr>
          <a:xfrm>
            <a:off x="520147" y="2861475"/>
            <a:ext cx="10025933" cy="106314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if needed </a:t>
            </a:r>
            <a:endParaRPr lang="en-US"/>
          </a:p>
        </p:txBody>
      </p:sp>
      <p:pic>
        <p:nvPicPr>
          <p:cNvPr id="8" name="Picture 7" descr="Logo&#10;&#10;Description automatically generated with medium confidence">
            <a:extLst>
              <a:ext uri="{FF2B5EF4-FFF2-40B4-BE49-F238E27FC236}">
                <a16:creationId xmlns:a16="http://schemas.microsoft.com/office/drawing/2014/main" id="{3DBE9F0C-B0C1-364F-9445-D831842771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8160" y="5212026"/>
            <a:ext cx="3402048" cy="1063140"/>
          </a:xfrm>
          <a:prstGeom prst="rect">
            <a:avLst/>
          </a:prstGeom>
        </p:spPr>
      </p:pic>
      <p:sp>
        <p:nvSpPr>
          <p:cNvPr id="6" name="TextBox 5">
            <a:extLst>
              <a:ext uri="{FF2B5EF4-FFF2-40B4-BE49-F238E27FC236}">
                <a16:creationId xmlns:a16="http://schemas.microsoft.com/office/drawing/2014/main" id="{69301A21-E7B2-3447-BA9B-2E25416FEAE5}"/>
              </a:ext>
            </a:extLst>
          </p:cNvPr>
          <p:cNvSpPr txBox="1"/>
          <p:nvPr userDrawn="1"/>
        </p:nvSpPr>
        <p:spPr>
          <a:xfrm>
            <a:off x="9540240" y="6571139"/>
            <a:ext cx="25806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a:solidFill>
                  <a:schemeClr val="tx1"/>
                </a:solidFill>
                <a:effectLst/>
                <a:latin typeface="+mn-lt"/>
                <a:ea typeface="+mn-ea"/>
                <a:cs typeface="+mn-cs"/>
              </a:rPr>
              <a:t>© British Nutrition Foundation 2023 | nutrition.org.uk</a:t>
            </a:r>
          </a:p>
          <a:p>
            <a:pPr algn="l"/>
            <a:endParaRPr lang="en-US"/>
          </a:p>
        </p:txBody>
      </p:sp>
    </p:spTree>
    <p:extLst>
      <p:ext uri="{BB962C8B-B14F-4D97-AF65-F5344CB8AC3E}">
        <p14:creationId xmlns:p14="http://schemas.microsoft.com/office/powerpoint/2010/main" val="3011519591"/>
      </p:ext>
    </p:extLst>
  </p:cSld>
  <p:clrMapOvr>
    <a:masterClrMapping/>
  </p:clrMapOvr>
  <p:extLst>
    <p:ext uri="{DCECCB84-F9BA-43D5-87BE-67443E8EF086}">
      <p15:sldGuideLst xmlns:p15="http://schemas.microsoft.com/office/powerpoint/2012/main">
        <p15:guide id="1" orient="horz" pos="527"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lain">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1552112-1EDA-1348-9A06-E85F696280E5}"/>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0159" y="-1"/>
            <a:ext cx="12192000" cy="6870357"/>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rgbClr val="53B058"/>
                </a:solidFill>
              </a:defRPr>
            </a:lvl1pPr>
          </a:lstStyle>
          <a:p>
            <a:r>
              <a:rPr lang="en-GB"/>
              <a:t>Section Divider: Plain</a:t>
            </a:r>
            <a:endParaRPr lang="en-US"/>
          </a:p>
        </p:txBody>
      </p:sp>
      <p:pic>
        <p:nvPicPr>
          <p:cNvPr id="6" name="Picture 5" descr="Icon&#10;&#10;Description automatically generated">
            <a:extLst>
              <a:ext uri="{FF2B5EF4-FFF2-40B4-BE49-F238E27FC236}">
                <a16:creationId xmlns:a16="http://schemas.microsoft.com/office/drawing/2014/main" id="{8F4F6C8F-7E06-2345-BC0E-0D391D5C91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3" name="TextBox 2">
            <a:extLst>
              <a:ext uri="{FF2B5EF4-FFF2-40B4-BE49-F238E27FC236}">
                <a16:creationId xmlns:a16="http://schemas.microsoft.com/office/drawing/2014/main" id="{50B190E9-2A10-12F8-9DCF-F59EA053CA10}"/>
              </a:ext>
            </a:extLst>
          </p:cNvPr>
          <p:cNvSpPr txBox="1"/>
          <p:nvPr userDrawn="1"/>
        </p:nvSpPr>
        <p:spPr>
          <a:xfrm>
            <a:off x="132079" y="6553273"/>
            <a:ext cx="10361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www.nutrition.org.uk		www.foodafactoflife.org.uk</a:t>
            </a:r>
          </a:p>
          <a:p>
            <a:pPr algn="l"/>
            <a:endParaRPr lang="en-US"/>
          </a:p>
        </p:txBody>
      </p:sp>
    </p:spTree>
    <p:extLst>
      <p:ext uri="{BB962C8B-B14F-4D97-AF65-F5344CB8AC3E}">
        <p14:creationId xmlns:p14="http://schemas.microsoft.com/office/powerpoint/2010/main" val="1784744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Blocks">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5AB137F7-4470-674A-B763-E69F613E298B}"/>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3169"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0" y="2590799"/>
            <a:ext cx="12192000" cy="643155"/>
          </a:xfrm>
        </p:spPr>
        <p:txBody>
          <a:bodyPr anchor="b"/>
          <a:lstStyle>
            <a:lvl1pPr algn="ctr">
              <a:defRPr sz="4000">
                <a:solidFill>
                  <a:schemeClr val="tx1"/>
                </a:solidFill>
              </a:defRPr>
            </a:lvl1pPr>
          </a:lstStyle>
          <a:p>
            <a:r>
              <a:rPr lang="en-GB"/>
              <a:t>Section Divider: Blocks</a:t>
            </a:r>
            <a:endParaRPr lang="en-US"/>
          </a:p>
        </p:txBody>
      </p:sp>
      <p:pic>
        <p:nvPicPr>
          <p:cNvPr id="8" name="Picture 7" descr="A picture containing drawing&#10;&#10;Description automatically generated">
            <a:extLst>
              <a:ext uri="{FF2B5EF4-FFF2-40B4-BE49-F238E27FC236}">
                <a16:creationId xmlns:a16="http://schemas.microsoft.com/office/drawing/2014/main" id="{E0A7485E-FABC-9C45-807C-45B10991B7A0}"/>
              </a:ext>
            </a:extLst>
          </p:cNvPr>
          <p:cNvPicPr>
            <a:picLocks noChangeAspect="1"/>
          </p:cNvPicPr>
          <p:nvPr userDrawn="1"/>
        </p:nvPicPr>
        <p:blipFill>
          <a:blip r:embed="rId3"/>
          <a:stretch>
            <a:fillRect/>
          </a:stretch>
        </p:blipFill>
        <p:spPr>
          <a:xfrm>
            <a:off x="70339" y="4994031"/>
            <a:ext cx="12024984" cy="1875692"/>
          </a:xfrm>
          <a:prstGeom prst="rect">
            <a:avLst/>
          </a:prstGeom>
        </p:spPr>
      </p:pic>
      <p:pic>
        <p:nvPicPr>
          <p:cNvPr id="3" name="Picture 2" descr="Icon&#10;&#10;Description automatically generated">
            <a:extLst>
              <a:ext uri="{FF2B5EF4-FFF2-40B4-BE49-F238E27FC236}">
                <a16:creationId xmlns:a16="http://schemas.microsoft.com/office/drawing/2014/main" id="{220313A8-413D-A444-A021-CB153809DAF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23329" y="275411"/>
            <a:ext cx="534991" cy="534991"/>
          </a:xfrm>
          <a:prstGeom prst="rect">
            <a:avLst/>
          </a:prstGeom>
        </p:spPr>
      </p:pic>
      <p:sp>
        <p:nvSpPr>
          <p:cNvPr id="9" name="TextBox 8">
            <a:extLst>
              <a:ext uri="{FF2B5EF4-FFF2-40B4-BE49-F238E27FC236}">
                <a16:creationId xmlns:a16="http://schemas.microsoft.com/office/drawing/2014/main" id="{4E944D1F-16E2-1C42-BC01-40BDA1B0C498}"/>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bg1"/>
                </a:solidFill>
                <a:effectLst/>
                <a:latin typeface="+mn-lt"/>
                <a:ea typeface="+mn-ea"/>
                <a:cs typeface="+mn-cs"/>
              </a:rPr>
              <a:t>© British Nutrition Foundation 2022 | nutrition.org.uk</a:t>
            </a:r>
          </a:p>
          <a:p>
            <a:pPr algn="l"/>
            <a:endParaRPr lang="en-US" sz="1000"/>
          </a:p>
        </p:txBody>
      </p:sp>
    </p:spTree>
    <p:extLst>
      <p:ext uri="{BB962C8B-B14F-4D97-AF65-F5344CB8AC3E}">
        <p14:creationId xmlns:p14="http://schemas.microsoft.com/office/powerpoint/2010/main" val="759517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divider green">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A7948B9-E2D7-0C46-BBD5-8A8901B485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509"/>
          <a:stretch/>
        </p:blipFill>
        <p:spPr>
          <a:xfrm>
            <a:off x="0" y="0"/>
            <a:ext cx="12192000" cy="6878319"/>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bg1"/>
                </a:solidFill>
              </a:defRPr>
            </a:lvl1pPr>
          </a:lstStyle>
          <a:p>
            <a:r>
              <a:rPr lang="en-GB"/>
              <a:t>Section Divider: Green</a:t>
            </a:r>
            <a:endParaRPr lang="en-US"/>
          </a:p>
        </p:txBody>
      </p:sp>
      <p:sp>
        <p:nvSpPr>
          <p:cNvPr id="5" name="TextBox 4">
            <a:extLst>
              <a:ext uri="{FF2B5EF4-FFF2-40B4-BE49-F238E27FC236}">
                <a16:creationId xmlns:a16="http://schemas.microsoft.com/office/drawing/2014/main" id="{C500FF99-9F59-0540-BF93-0DA39ED3074D}"/>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bg1"/>
                </a:solidFill>
                <a:effectLst/>
                <a:latin typeface="+mn-lt"/>
                <a:ea typeface="+mn-ea"/>
                <a:cs typeface="+mn-cs"/>
              </a:rPr>
              <a:t>© British Nutrition Foundation 2022 | nutrition.org.uk</a:t>
            </a:r>
          </a:p>
          <a:p>
            <a:pPr algn="l"/>
            <a:endParaRPr lang="en-US" sz="1000"/>
          </a:p>
        </p:txBody>
      </p:sp>
      <p:pic>
        <p:nvPicPr>
          <p:cNvPr id="6" name="Picture 5" descr="Icon&#10;&#10;Description automatically generated">
            <a:extLst>
              <a:ext uri="{FF2B5EF4-FFF2-40B4-BE49-F238E27FC236}">
                <a16:creationId xmlns:a16="http://schemas.microsoft.com/office/drawing/2014/main" id="{A06CF6AA-2ABC-A442-9DCD-CD50B26D3CA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376271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ection divider tan">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1B6609C-F2CE-8D4A-8125-64CCCDB288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78320"/>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bg1"/>
                </a:solidFill>
              </a:defRPr>
            </a:lvl1pPr>
          </a:lstStyle>
          <a:p>
            <a:r>
              <a:rPr lang="en-GB"/>
              <a:t>Section Divider: Tan</a:t>
            </a:r>
            <a:endParaRPr lang="en-US"/>
          </a:p>
        </p:txBody>
      </p:sp>
      <p:sp>
        <p:nvSpPr>
          <p:cNvPr id="8" name="TextBox 7">
            <a:extLst>
              <a:ext uri="{FF2B5EF4-FFF2-40B4-BE49-F238E27FC236}">
                <a16:creationId xmlns:a16="http://schemas.microsoft.com/office/drawing/2014/main" id="{42E67CE2-3041-1547-9F0B-C855A7A3F576}"/>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bg1"/>
                </a:solidFill>
                <a:effectLst/>
                <a:latin typeface="+mn-lt"/>
                <a:ea typeface="+mn-ea"/>
                <a:cs typeface="+mn-cs"/>
              </a:rPr>
              <a:t>© British Nutrition Foundation 2022 | nutrition.org.uk</a:t>
            </a:r>
          </a:p>
          <a:p>
            <a:pPr algn="l"/>
            <a:endParaRPr lang="en-US" sz="1000"/>
          </a:p>
        </p:txBody>
      </p:sp>
      <p:pic>
        <p:nvPicPr>
          <p:cNvPr id="9" name="Picture 8" descr="Icon&#10;&#10;Description automatically generated">
            <a:extLst>
              <a:ext uri="{FF2B5EF4-FFF2-40B4-BE49-F238E27FC236}">
                <a16:creationId xmlns:a16="http://schemas.microsoft.com/office/drawing/2014/main" id="{22E77DFA-D338-1E4E-9FCD-DFD64BA6C3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2314529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divider yellow">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485F87BC-EFDD-D244-85B2-858EE64E201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347200" cy="6858000"/>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tx1"/>
                </a:solidFill>
              </a:defRPr>
            </a:lvl1pPr>
          </a:lstStyle>
          <a:p>
            <a:r>
              <a:rPr lang="en-GB"/>
              <a:t>Section Divider: Yellow</a:t>
            </a:r>
            <a:endParaRPr lang="en-US"/>
          </a:p>
        </p:txBody>
      </p:sp>
      <p:sp>
        <p:nvSpPr>
          <p:cNvPr id="8" name="TextBox 7">
            <a:extLst>
              <a:ext uri="{FF2B5EF4-FFF2-40B4-BE49-F238E27FC236}">
                <a16:creationId xmlns:a16="http://schemas.microsoft.com/office/drawing/2014/main" id="{FD2E68D0-1A0A-0841-8342-AD55AE73F016}"/>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sz="1000"/>
          </a:p>
        </p:txBody>
      </p:sp>
      <p:pic>
        <p:nvPicPr>
          <p:cNvPr id="9" name="Picture 8" descr="Icon&#10;&#10;Description automatically generated">
            <a:extLst>
              <a:ext uri="{FF2B5EF4-FFF2-40B4-BE49-F238E27FC236}">
                <a16:creationId xmlns:a16="http://schemas.microsoft.com/office/drawing/2014/main" id="{1D5AF871-7C29-084E-8C12-C2368388D5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445033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divider blu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349783A-3F3D-2048-A533-417AE864E6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863"/>
          <a:stretch/>
        </p:blipFill>
        <p:spPr>
          <a:xfrm>
            <a:off x="0" y="-54429"/>
            <a:ext cx="12192000" cy="6912429"/>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bg1"/>
                </a:solidFill>
              </a:defRPr>
            </a:lvl1pPr>
          </a:lstStyle>
          <a:p>
            <a:r>
              <a:rPr lang="en-GB"/>
              <a:t>Section Divider: Blue</a:t>
            </a:r>
            <a:endParaRPr lang="en-US"/>
          </a:p>
        </p:txBody>
      </p:sp>
      <p:sp>
        <p:nvSpPr>
          <p:cNvPr id="8" name="TextBox 7">
            <a:extLst>
              <a:ext uri="{FF2B5EF4-FFF2-40B4-BE49-F238E27FC236}">
                <a16:creationId xmlns:a16="http://schemas.microsoft.com/office/drawing/2014/main" id="{DDCF2284-C5F6-F247-990C-4AF26C41B122}"/>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bg1"/>
                </a:solidFill>
                <a:effectLst/>
                <a:latin typeface="+mn-lt"/>
                <a:ea typeface="+mn-ea"/>
                <a:cs typeface="+mn-cs"/>
              </a:rPr>
              <a:t>© British Nutrition Foundation 2022 | nutrition.org.uk</a:t>
            </a:r>
          </a:p>
          <a:p>
            <a:pPr algn="l"/>
            <a:endParaRPr lang="en-US" sz="1000"/>
          </a:p>
        </p:txBody>
      </p:sp>
      <p:pic>
        <p:nvPicPr>
          <p:cNvPr id="9" name="Picture 8" descr="Icon&#10;&#10;Description automatically generated">
            <a:extLst>
              <a:ext uri="{FF2B5EF4-FFF2-40B4-BE49-F238E27FC236}">
                <a16:creationId xmlns:a16="http://schemas.microsoft.com/office/drawing/2014/main" id="{9E6954E2-285B-2B47-92D3-F16E53FA2A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2672579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6C4D72-AE0F-FE4B-B6A5-4581A0B2D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4E3A59-2058-7442-9528-A596EE7C5F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8C908-3946-184B-98CF-F23A68BC41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64A9D-E9B5-7A42-A727-3F19B36C0956}" type="datetimeFigureOut">
              <a:rPr lang="en-US" smtClean="0"/>
              <a:t>10/17/2023</a:t>
            </a:fld>
            <a:endParaRPr lang="en-US"/>
          </a:p>
        </p:txBody>
      </p:sp>
      <p:sp>
        <p:nvSpPr>
          <p:cNvPr id="5" name="Footer Placeholder 4">
            <a:extLst>
              <a:ext uri="{FF2B5EF4-FFF2-40B4-BE49-F238E27FC236}">
                <a16:creationId xmlns:a16="http://schemas.microsoft.com/office/drawing/2014/main" id="{EA50DA2C-8883-AF4F-98A4-CB3E52833C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6AD9E1-5C2C-4043-83EB-2BF8C8F736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F97D5-0B3E-114F-A06B-FEADF0846DF3}" type="slidenum">
              <a:rPr lang="en-US" smtClean="0"/>
              <a:t>‹#›</a:t>
            </a:fld>
            <a:endParaRPr lang="en-US"/>
          </a:p>
        </p:txBody>
      </p:sp>
    </p:spTree>
    <p:extLst>
      <p:ext uri="{BB962C8B-B14F-4D97-AF65-F5344CB8AC3E}">
        <p14:creationId xmlns:p14="http://schemas.microsoft.com/office/powerpoint/2010/main" val="104095447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62" r:id="rId4"/>
    <p:sldLayoutId id="2147483663" r:id="rId5"/>
    <p:sldLayoutId id="2147483674" r:id="rId6"/>
    <p:sldLayoutId id="2147483677" r:id="rId7"/>
    <p:sldLayoutId id="2147483675" r:id="rId8"/>
    <p:sldLayoutId id="2147483678" r:id="rId9"/>
    <p:sldLayoutId id="2147483679" r:id="rId10"/>
    <p:sldLayoutId id="2147483664" r:id="rId11"/>
    <p:sldLayoutId id="2147483687" r:id="rId12"/>
    <p:sldLayoutId id="2147483666" r:id="rId13"/>
    <p:sldLayoutId id="2147483670" r:id="rId14"/>
    <p:sldLayoutId id="2147483681" r:id="rId15"/>
    <p:sldLayoutId id="2147483682" r:id="rId16"/>
    <p:sldLayoutId id="2147483665" r:id="rId17"/>
    <p:sldLayoutId id="2147483683" r:id="rId18"/>
    <p:sldLayoutId id="2147483680" r:id="rId19"/>
    <p:sldLayoutId id="2147483684" r:id="rId20"/>
    <p:sldLayoutId id="2147483685" r:id="rId21"/>
    <p:sldLayoutId id="2147483686" r:id="rId22"/>
    <p:sldLayoutId id="2147483673" r:id="rId23"/>
    <p:sldLayoutId id="2147483667" r:id="rId24"/>
    <p:sldLayoutId id="2147483668" r:id="rId25"/>
    <p:sldLayoutId id="2147483669" r:id="rId26"/>
    <p:sldLayoutId id="2147483671" r:id="rId27"/>
    <p:sldLayoutId id="2147483655" r:id="rId28"/>
  </p:sldLayoutIdLst>
  <p:txStyles>
    <p:titleStyle>
      <a:lvl1pPr algn="l" defTabSz="914400" rtl="0" eaLnBrk="1" latinLnBrk="0" hangingPunct="1">
        <a:lnSpc>
          <a:spcPct val="90000"/>
        </a:lnSpc>
        <a:spcBef>
          <a:spcPct val="0"/>
        </a:spcBef>
        <a:buNone/>
        <a:defRPr sz="4400" b="0" i="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5.xml"/><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hyperlink" Target="https://www.foodafactoflife.org.uk/media/5476/umami-tasting-worksheet.docx" TargetMode="External"/><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foodafactoflife.org.uk/" TargetMode="Externa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hyperlink" Target="https://www.foodafactoflife.org.uk/3-5-years/cooking-3-5-years/tasting-3-5-years/" TargetMode="Externa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hyperlink" Target="https://www.foodafactoflife.org.uk/5-7-years/activity-packs-5-7-years/learn-with-stories-5-7-years/the-farm-visit/" TargetMode="External"/><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hyperlink" Target="https://www.foodafactoflife.org.uk/5-7-years/cooking-5-7-years/planning-to-cook-5-7-years/" TargetMode="External"/><Relationship Id="rId1" Type="http://schemas.openxmlformats.org/officeDocument/2006/relationships/slideLayout" Target="../slideLayouts/slideLayout15.xml"/><Relationship Id="rId6" Type="http://schemas.openxmlformats.org/officeDocument/2006/relationships/hyperlink" Target="https://www.foodafactoflife.org.uk/media/2443/sensory-vocabulary-cards-c-511.docx" TargetMode="External"/><Relationship Id="rId11" Type="http://schemas.openxmlformats.org/officeDocument/2006/relationships/image" Target="../media/image55.png"/><Relationship Id="rId5" Type="http://schemas.openxmlformats.org/officeDocument/2006/relationships/hyperlink" Target="https://www.foodafactoflife.org.uk/5-7-years/primary-food-projects-new/grab-and-go-10-11-years/" TargetMode="External"/><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hyperlink" Target="https://www.foodafactoflife.org.uk/7-11-years/activity-packs-7-11-years/learn-with-stories-7-11-years/the-exciting-guests/" TargetMode="External"/><Relationship Id="rId9" Type="http://schemas.openxmlformats.org/officeDocument/2006/relationships/image" Target="../media/image53.png"/><Relationship Id="rId1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hyperlink" Target="https://www.foodafactoflife.org.uk/pupils-with-additional-needs/cooking/choice-preference-and-occasions/" TargetMode="External"/><Relationship Id="rId2" Type="http://schemas.openxmlformats.org/officeDocument/2006/relationships/image" Target="../media/image60.png"/><Relationship Id="rId1" Type="http://schemas.openxmlformats.org/officeDocument/2006/relationships/slideLayout" Target="../slideLayouts/slideLayout1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hyperlink" Target="https://www.foodafactoflife.org.uk/training/2020/sensory-science/" TargetMode="External"/><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foodafactoflife.org.uk/teaching-primary-food-and-nutrition/audit-planning-and-reflection-documents/" TargetMode="Externa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hyperlink" Target="https://twitter.com/foodafactoflife" TargetMode="External"/><Relationship Id="rId7" Type="http://schemas.openxmlformats.org/officeDocument/2006/relationships/hyperlink" Target="https://www.foodafactoflife.org.uk/teaching-primary-food-and-nutrition/register-here/" TargetMode="External"/><Relationship Id="rId2" Type="http://schemas.openxmlformats.org/officeDocument/2006/relationships/hyperlink" Target="http://www.foodafactoflife.org.uk/" TargetMode="External"/><Relationship Id="rId1" Type="http://schemas.openxmlformats.org/officeDocument/2006/relationships/slideLayout" Target="../slideLayouts/slideLayout15.xml"/><Relationship Id="rId6" Type="http://schemas.openxmlformats.org/officeDocument/2006/relationships/hyperlink" Target="https://www.foodafactoflife.org.uk/media/tbtjajib/1-tpfn-programme-welcome-sept-23.pptx" TargetMode="External"/><Relationship Id="rId5" Type="http://schemas.openxmlformats.org/officeDocument/2006/relationships/image" Target="../media/image67.png"/><Relationship Id="rId4" Type="http://schemas.openxmlformats.org/officeDocument/2006/relationships/hyperlink" Target="mailto:education@nutrition.org.uk"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foodafactoflife.org.uk/teaching-primary-food-and-nutrition/training/" TargetMode="External"/><Relationship Id="rId2" Type="http://schemas.openxmlformats.org/officeDocument/2006/relationships/image" Target="../media/image68.jpeg"/><Relationship Id="rId1" Type="http://schemas.openxmlformats.org/officeDocument/2006/relationships/slideLayout" Target="../slideLayouts/slideLayout15.xml"/><Relationship Id="rId4" Type="http://schemas.openxmlformats.org/officeDocument/2006/relationships/hyperlink" Target="https://www.foodafactoflife.org.uk/teaching-primary-food-and-nutrition/training/inset-packag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foodafactoflife.org.uk/teaching-primary-food-and-nutrition/training/cooking/"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69.png"/><Relationship Id="rId4" Type="http://schemas.openxmlformats.org/officeDocument/2006/relationships/hyperlink" Target="https://forms.office.com/Pages/ResponsePage.aspx?id=b0ZZUkanWEu0vLq3o74TJMw1r_MpMuFGrzY1JWYc-9NUQjNUSjdBMUpFT05SUjdGNzdONUVFNDRYUy4u" TargetMode="External"/></Relationships>
</file>

<file path=ppt/slides/_rels/slide35.xml.rels><?xml version="1.0" encoding="UTF-8" standalone="yes"?>
<Relationships xmlns="http://schemas.openxmlformats.org/package/2006/relationships"><Relationship Id="rId2" Type="http://schemas.openxmlformats.org/officeDocument/2006/relationships/hyperlink" Target="https://www.foodafactoflife.org.uk/teaching-primary-food-and-nutrition/" TargetMode="Externa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1674F-D3DB-9C4A-887A-D21ADA091C1C}"/>
              </a:ext>
            </a:extLst>
          </p:cNvPr>
          <p:cNvSpPr>
            <a:spLocks noGrp="1"/>
          </p:cNvSpPr>
          <p:nvPr>
            <p:ph type="ctrTitle"/>
          </p:nvPr>
        </p:nvSpPr>
        <p:spPr>
          <a:xfrm>
            <a:off x="647396" y="1104172"/>
            <a:ext cx="10041592" cy="2324828"/>
          </a:xfrm>
        </p:spPr>
        <p:txBody>
          <a:bodyPr>
            <a:normAutofit/>
          </a:bodyPr>
          <a:lstStyle/>
          <a:p>
            <a:r>
              <a:rPr lang="en-GB" sz="3500" b="1">
                <a:solidFill>
                  <a:srgbClr val="53B058"/>
                </a:solidFill>
              </a:rPr>
              <a:t>Taste-a-long workshop </a:t>
            </a:r>
            <a:br>
              <a:rPr lang="en-US" sz="3500">
                <a:solidFill>
                  <a:srgbClr val="53B058"/>
                </a:solidFill>
              </a:rPr>
            </a:br>
            <a:endParaRPr lang="en-US" sz="3500">
              <a:solidFill>
                <a:srgbClr val="53B058"/>
              </a:solidFill>
              <a:highlight>
                <a:srgbClr val="FFFF00"/>
              </a:highlight>
            </a:endParaRPr>
          </a:p>
        </p:txBody>
      </p:sp>
      <p:sp>
        <p:nvSpPr>
          <p:cNvPr id="3" name="Subtitle 2">
            <a:extLst>
              <a:ext uri="{FF2B5EF4-FFF2-40B4-BE49-F238E27FC236}">
                <a16:creationId xmlns:a16="http://schemas.microsoft.com/office/drawing/2014/main" id="{A71048B5-F307-A244-8D81-9CDADDD01303}"/>
              </a:ext>
            </a:extLst>
          </p:cNvPr>
          <p:cNvSpPr>
            <a:spLocks noGrp="1"/>
          </p:cNvSpPr>
          <p:nvPr>
            <p:ph type="subTitle" idx="1"/>
          </p:nvPr>
        </p:nvSpPr>
        <p:spPr>
          <a:xfrm>
            <a:off x="647396" y="3111738"/>
            <a:ext cx="8829419" cy="1174099"/>
          </a:xfrm>
        </p:spPr>
        <p:txBody>
          <a:bodyPr>
            <a:normAutofit fontScale="92500" lnSpcReduction="20000"/>
          </a:bodyPr>
          <a:lstStyle/>
          <a:p>
            <a:r>
              <a:rPr lang="en-US" sz="2000"/>
              <a:t>Frances Meek, Education Services Manager</a:t>
            </a:r>
          </a:p>
          <a:p>
            <a:r>
              <a:rPr lang="en-US" sz="2000"/>
              <a:t>Claire Theobald, Education Services Manager</a:t>
            </a:r>
          </a:p>
          <a:p>
            <a:br>
              <a:rPr lang="en-US" sz="2000"/>
            </a:br>
            <a:endParaRPr lang="en-US" sz="2000"/>
          </a:p>
        </p:txBody>
      </p:sp>
    </p:spTree>
    <p:extLst>
      <p:ext uri="{BB962C8B-B14F-4D97-AF65-F5344CB8AC3E}">
        <p14:creationId xmlns:p14="http://schemas.microsoft.com/office/powerpoint/2010/main" val="281221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48F39-F0A0-97F5-D6FE-0CADFAC54C69}"/>
              </a:ext>
            </a:extLst>
          </p:cNvPr>
          <p:cNvSpPr>
            <a:spLocks noGrp="1"/>
          </p:cNvSpPr>
          <p:nvPr>
            <p:ph type="ctrTitle"/>
          </p:nvPr>
        </p:nvSpPr>
        <p:spPr/>
        <p:txBody>
          <a:bodyPr/>
          <a:lstStyle/>
          <a:p>
            <a:r>
              <a:rPr lang="en-GB" b="1"/>
              <a:t>Touch (texture)</a:t>
            </a:r>
          </a:p>
        </p:txBody>
      </p:sp>
      <p:pic>
        <p:nvPicPr>
          <p:cNvPr id="6" name="Picture Placeholder 5">
            <a:extLst>
              <a:ext uri="{FF2B5EF4-FFF2-40B4-BE49-F238E27FC236}">
                <a16:creationId xmlns:a16="http://schemas.microsoft.com/office/drawing/2014/main" id="{B185B37B-30BE-A741-7340-8AEEB40FAC2D}"/>
              </a:ext>
            </a:extLst>
          </p:cNvPr>
          <p:cNvPicPr>
            <a:picLocks noGrp="1" noChangeAspect="1"/>
          </p:cNvPicPr>
          <p:nvPr>
            <p:ph type="pic" sz="quarter" idx="11"/>
          </p:nvPr>
        </p:nvPicPr>
        <p:blipFill>
          <a:blip r:embed="rId2"/>
          <a:srcRect t="22392" b="22392"/>
          <a:stretch>
            <a:fillRect/>
          </a:stretch>
        </p:blipFill>
        <p:spPr>
          <a:xfrm>
            <a:off x="6928701" y="1870040"/>
            <a:ext cx="3822078" cy="3117920"/>
          </a:xfrm>
          <a:prstGeom prst="rect">
            <a:avLst/>
          </a:prstGeom>
        </p:spPr>
      </p:pic>
      <p:sp>
        <p:nvSpPr>
          <p:cNvPr id="5" name="Subtitle 2">
            <a:extLst>
              <a:ext uri="{FF2B5EF4-FFF2-40B4-BE49-F238E27FC236}">
                <a16:creationId xmlns:a16="http://schemas.microsoft.com/office/drawing/2014/main" id="{8D4A9DCD-5C49-7E83-3615-2A75F8AF952A}"/>
              </a:ext>
            </a:extLst>
          </p:cNvPr>
          <p:cNvSpPr>
            <a:spLocks noGrp="1"/>
          </p:cNvSpPr>
          <p:nvPr>
            <p:ph type="body" sz="quarter" idx="10"/>
          </p:nvPr>
        </p:nvSpPr>
        <p:spPr>
          <a:xfrm>
            <a:off x="809625" y="1833563"/>
            <a:ext cx="5113338" cy="4321175"/>
          </a:xfrm>
        </p:spPr>
        <p:txBody>
          <a:bodyPr/>
          <a:lstStyle/>
          <a:p>
            <a:pPr marL="0" indent="0">
              <a:spcBef>
                <a:spcPct val="0"/>
              </a:spcBef>
              <a:buNone/>
            </a:pPr>
            <a:r>
              <a:rPr lang="en-GB">
                <a:solidFill>
                  <a:srgbClr val="000000"/>
                </a:solidFill>
                <a:latin typeface="Arial"/>
                <a:cs typeface="Arial"/>
              </a:rPr>
              <a:t>Texture can be assessed through touch. </a:t>
            </a:r>
          </a:p>
          <a:p>
            <a:pPr marL="0" indent="0">
              <a:spcBef>
                <a:spcPct val="0"/>
              </a:spcBef>
              <a:buNone/>
            </a:pPr>
            <a:r>
              <a:rPr lang="en-GB">
                <a:solidFill>
                  <a:srgbClr val="000000"/>
                </a:solidFill>
                <a:latin typeface="Arial"/>
                <a:cs typeface="Arial"/>
              </a:rPr>
              <a:t>When food is placed in the mouth, the surface of the tongue and other sensitive skin reacts to the feel of the surface of the food. The sensation is also known as mouth-feel.</a:t>
            </a:r>
          </a:p>
          <a:p>
            <a:pPr marL="0" indent="0">
              <a:spcBef>
                <a:spcPct val="0"/>
              </a:spcBef>
              <a:buNone/>
            </a:pPr>
            <a:endParaRPr lang="en-GB">
              <a:solidFill>
                <a:srgbClr val="000000"/>
              </a:solidFill>
              <a:latin typeface="Arial"/>
              <a:cs typeface="Arial"/>
            </a:endParaRPr>
          </a:p>
          <a:p>
            <a:pPr marL="0" indent="0">
              <a:spcBef>
                <a:spcPct val="0"/>
              </a:spcBef>
              <a:buNone/>
            </a:pPr>
            <a:r>
              <a:rPr lang="en-GB">
                <a:solidFill>
                  <a:srgbClr val="000000"/>
                </a:solidFill>
                <a:latin typeface="Arial"/>
                <a:cs typeface="Arial"/>
              </a:rPr>
              <a:t>Different sensations are felt as the food is chewed. The resistance to chewing also affects texture, e.g. chewiness, springiness. The viscosity is also a factor, e.g. runny, thick.</a:t>
            </a:r>
          </a:p>
          <a:p>
            <a:pPr marL="0" indent="0">
              <a:spcBef>
                <a:spcPct val="0"/>
              </a:spcBef>
              <a:buNone/>
            </a:pPr>
            <a:endParaRPr lang="en-GB">
              <a:solidFill>
                <a:srgbClr val="000000"/>
              </a:solidFill>
              <a:latin typeface="Arial"/>
              <a:cs typeface="Arial"/>
            </a:endParaRPr>
          </a:p>
          <a:p>
            <a:pPr marL="0" indent="0">
              <a:spcBef>
                <a:spcPct val="0"/>
              </a:spcBef>
              <a:buNone/>
            </a:pPr>
            <a:r>
              <a:rPr lang="en-GB">
                <a:solidFill>
                  <a:srgbClr val="000000"/>
                </a:solidFill>
                <a:latin typeface="Arial"/>
                <a:cs typeface="Arial"/>
              </a:rPr>
              <a:t>The mouth also detects temperature, which plays an important stimulus, e.g. cold ice cream, warm bread, hot soup.</a:t>
            </a:r>
          </a:p>
          <a:p>
            <a:pPr marL="0" indent="0">
              <a:buNone/>
            </a:pPr>
            <a:endParaRPr lang="en-GB"/>
          </a:p>
        </p:txBody>
      </p:sp>
    </p:spTree>
    <p:extLst>
      <p:ext uri="{BB962C8B-B14F-4D97-AF65-F5344CB8AC3E}">
        <p14:creationId xmlns:p14="http://schemas.microsoft.com/office/powerpoint/2010/main" val="1524816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7ADFA-B4F1-0B7E-261E-97DF992888CA}"/>
              </a:ext>
            </a:extLst>
          </p:cNvPr>
          <p:cNvSpPr>
            <a:spLocks noGrp="1"/>
          </p:cNvSpPr>
          <p:nvPr>
            <p:ph type="ctrTitle"/>
          </p:nvPr>
        </p:nvSpPr>
        <p:spPr/>
        <p:txBody>
          <a:bodyPr/>
          <a:lstStyle/>
          <a:p>
            <a:r>
              <a:rPr lang="en-GB" b="1"/>
              <a:t>Touch (texture)</a:t>
            </a:r>
          </a:p>
        </p:txBody>
      </p:sp>
      <p:sp>
        <p:nvSpPr>
          <p:cNvPr id="5" name="Subtitle 2">
            <a:extLst>
              <a:ext uri="{FF2B5EF4-FFF2-40B4-BE49-F238E27FC236}">
                <a16:creationId xmlns:a16="http://schemas.microsoft.com/office/drawing/2014/main" id="{891ADDCD-30C4-92AB-A194-546444EC196F}"/>
              </a:ext>
            </a:extLst>
          </p:cNvPr>
          <p:cNvSpPr txBox="1">
            <a:spLocks/>
          </p:cNvSpPr>
          <p:nvPr/>
        </p:nvSpPr>
        <p:spPr>
          <a:xfrm>
            <a:off x="808892" y="2244604"/>
            <a:ext cx="5463536" cy="360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50000"/>
              </a:spcBef>
              <a:buFont typeface="Arial" panose="020B0604020202020204" pitchFamily="34" charset="0"/>
              <a:buNone/>
            </a:pPr>
            <a:r>
              <a:rPr lang="en-GB" sz="2000">
                <a:solidFill>
                  <a:srgbClr val="000000"/>
                </a:solidFill>
                <a:latin typeface="Arial"/>
                <a:cs typeface="Arial"/>
              </a:rPr>
              <a:t>Useful words to describe texture:</a:t>
            </a:r>
          </a:p>
          <a:p>
            <a:pPr marL="0" indent="0">
              <a:lnSpc>
                <a:spcPct val="150000"/>
              </a:lnSpc>
              <a:spcBef>
                <a:spcPct val="50000"/>
              </a:spcBef>
              <a:buFont typeface="Arial" panose="020B0604020202020204" pitchFamily="34" charset="0"/>
              <a:buNone/>
            </a:pPr>
            <a:r>
              <a:rPr lang="en-GB" sz="2000">
                <a:solidFill>
                  <a:srgbClr val="000000"/>
                </a:solidFill>
                <a:latin typeface="Arial"/>
                <a:cs typeface="Arial"/>
              </a:rPr>
              <a:t>brittle   rubbery   short   crisp   fluffy</a:t>
            </a:r>
          </a:p>
          <a:p>
            <a:pPr marL="0" indent="0">
              <a:lnSpc>
                <a:spcPct val="150000"/>
              </a:lnSpc>
              <a:spcBef>
                <a:spcPct val="50000"/>
              </a:spcBef>
              <a:buFont typeface="Arial" panose="020B0604020202020204" pitchFamily="34" charset="0"/>
              <a:buNone/>
            </a:pPr>
            <a:r>
              <a:rPr lang="en-GB" sz="2000">
                <a:solidFill>
                  <a:srgbClr val="000000"/>
                </a:solidFill>
                <a:latin typeface="Arial"/>
                <a:cs typeface="Arial"/>
              </a:rPr>
              <a:t>dry   crumbly   smooth   tender   waxy      </a:t>
            </a:r>
          </a:p>
          <a:p>
            <a:pPr marL="0" indent="0">
              <a:lnSpc>
                <a:spcPct val="150000"/>
              </a:lnSpc>
              <a:spcBef>
                <a:spcPct val="50000"/>
              </a:spcBef>
              <a:buFont typeface="Arial" panose="020B0604020202020204" pitchFamily="34" charset="0"/>
              <a:buNone/>
            </a:pPr>
            <a:r>
              <a:rPr lang="en-GB" sz="2000">
                <a:solidFill>
                  <a:srgbClr val="000000"/>
                </a:solidFill>
                <a:latin typeface="Arial"/>
                <a:cs typeface="Arial"/>
              </a:rPr>
              <a:t>hard   mushy   sticky   soft    firm         </a:t>
            </a:r>
          </a:p>
          <a:p>
            <a:pPr marL="0" indent="0">
              <a:lnSpc>
                <a:spcPct val="150000"/>
              </a:lnSpc>
              <a:spcBef>
                <a:spcPct val="50000"/>
              </a:spcBef>
              <a:buFont typeface="Arial" panose="020B0604020202020204" pitchFamily="34" charset="0"/>
              <a:buNone/>
            </a:pPr>
            <a:r>
              <a:rPr lang="en-GB" sz="2000">
                <a:solidFill>
                  <a:srgbClr val="000000"/>
                </a:solidFill>
                <a:latin typeface="Arial"/>
                <a:cs typeface="Arial"/>
              </a:rPr>
              <a:t>flaky   gritty   close    stodgy    lumpy</a:t>
            </a:r>
          </a:p>
          <a:p>
            <a:pPr marL="0" indent="0">
              <a:lnSpc>
                <a:spcPct val="150000"/>
              </a:lnSpc>
              <a:spcBef>
                <a:spcPct val="50000"/>
              </a:spcBef>
              <a:buFont typeface="Arial" panose="020B0604020202020204" pitchFamily="34" charset="0"/>
              <a:buNone/>
            </a:pPr>
            <a:r>
              <a:rPr lang="en-GB" sz="2000">
                <a:solidFill>
                  <a:srgbClr val="000000"/>
                </a:solidFill>
                <a:latin typeface="Arial"/>
                <a:cs typeface="Arial"/>
              </a:rPr>
              <a:t>sandy   tacky   bubbly   sticky</a:t>
            </a:r>
          </a:p>
          <a:p>
            <a:pPr marL="0" indent="0">
              <a:lnSpc>
                <a:spcPct val="150000"/>
              </a:lnSpc>
              <a:spcBef>
                <a:spcPct val="50000"/>
              </a:spcBef>
              <a:buFont typeface="Arial" panose="020B0604020202020204" pitchFamily="34" charset="0"/>
              <a:buNone/>
            </a:pPr>
            <a:r>
              <a:rPr lang="en-GB">
                <a:solidFill>
                  <a:srgbClr val="000000"/>
                </a:solidFill>
                <a:latin typeface="Arial"/>
                <a:cs typeface="Arial"/>
              </a:rPr>
              <a:t>	</a:t>
            </a:r>
          </a:p>
          <a:p>
            <a:pPr marL="0" indent="0">
              <a:buFont typeface="Arial" panose="020B0604020202020204" pitchFamily="34" charset="0"/>
              <a:buNone/>
            </a:pPr>
            <a:endParaRPr lang="en-GB"/>
          </a:p>
        </p:txBody>
      </p:sp>
      <p:sp>
        <p:nvSpPr>
          <p:cNvPr id="6" name="Text Placeholder 1">
            <a:extLst>
              <a:ext uri="{FF2B5EF4-FFF2-40B4-BE49-F238E27FC236}">
                <a16:creationId xmlns:a16="http://schemas.microsoft.com/office/drawing/2014/main" id="{6CF7C5BA-A48D-6A8F-8B7E-26C476BF1985}"/>
              </a:ext>
            </a:extLst>
          </p:cNvPr>
          <p:cNvSpPr>
            <a:spLocks/>
          </p:cNvSpPr>
          <p:nvPr/>
        </p:nvSpPr>
        <p:spPr bwMode="auto">
          <a:xfrm>
            <a:off x="7208991" y="2099647"/>
            <a:ext cx="3863975" cy="936625"/>
          </a:xfrm>
          <a:prstGeom prst="roundRect">
            <a:avLst>
              <a:gd name="adj" fmla="val 9366"/>
            </a:avLst>
          </a:prstGeom>
          <a:noFill/>
          <a:ln w="25400">
            <a:solidFill>
              <a:schemeClr val="bg1"/>
            </a:solidFill>
            <a:round/>
            <a:headEnd/>
            <a:tailEnd/>
          </a:ln>
        </p:spPr>
        <p:txBody>
          <a:bodyPr lIns="180000" tIns="90000" rIns="180000" bIns="90000"/>
          <a:lstStyle/>
          <a:p>
            <a:pPr>
              <a:spcBef>
                <a:spcPct val="50000"/>
              </a:spcBef>
              <a:buFont typeface="Arial" charset="0"/>
              <a:buNone/>
            </a:pPr>
            <a:r>
              <a:rPr lang="en-GB" sz="2000">
                <a:solidFill>
                  <a:srgbClr val="000000"/>
                </a:solidFill>
                <a:latin typeface="Arial"/>
                <a:cs typeface="Arial"/>
              </a:rPr>
              <a:t>What words would you use to describe these foods?</a:t>
            </a:r>
          </a:p>
        </p:txBody>
      </p:sp>
      <p:pic>
        <p:nvPicPr>
          <p:cNvPr id="7" name="Picture 2">
            <a:extLst>
              <a:ext uri="{FF2B5EF4-FFF2-40B4-BE49-F238E27FC236}">
                <a16:creationId xmlns:a16="http://schemas.microsoft.com/office/drawing/2014/main" id="{524B4907-68CF-8D04-CA08-6BF9E4DEA78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47340" y="3036272"/>
            <a:ext cx="4655815" cy="2932592"/>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9379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A1721-8FCE-0057-B10E-72E8BB31AA76}"/>
              </a:ext>
            </a:extLst>
          </p:cNvPr>
          <p:cNvSpPr>
            <a:spLocks noGrp="1"/>
          </p:cNvSpPr>
          <p:nvPr>
            <p:ph type="ctrTitle"/>
          </p:nvPr>
        </p:nvSpPr>
        <p:spPr/>
        <p:txBody>
          <a:bodyPr/>
          <a:lstStyle/>
          <a:p>
            <a:r>
              <a:rPr lang="en-GB" b="1"/>
              <a:t>Taste</a:t>
            </a:r>
          </a:p>
        </p:txBody>
      </p:sp>
      <p:sp>
        <p:nvSpPr>
          <p:cNvPr id="4" name="Text Placeholder 3">
            <a:extLst>
              <a:ext uri="{FF2B5EF4-FFF2-40B4-BE49-F238E27FC236}">
                <a16:creationId xmlns:a16="http://schemas.microsoft.com/office/drawing/2014/main" id="{202B7748-AE6C-5B0C-C6B7-379D7540777F}"/>
              </a:ext>
            </a:extLst>
          </p:cNvPr>
          <p:cNvSpPr>
            <a:spLocks noGrp="1"/>
          </p:cNvSpPr>
          <p:nvPr>
            <p:ph type="body" sz="quarter" idx="10"/>
          </p:nvPr>
        </p:nvSpPr>
        <p:spPr/>
        <p:txBody>
          <a:bodyPr>
            <a:normAutofit fontScale="85000" lnSpcReduction="20000"/>
          </a:bodyPr>
          <a:lstStyle/>
          <a:p>
            <a:pPr marL="0" indent="0">
              <a:spcBef>
                <a:spcPct val="50000"/>
              </a:spcBef>
              <a:buNone/>
            </a:pPr>
            <a:r>
              <a:rPr lang="en-GB" sz="2200">
                <a:solidFill>
                  <a:srgbClr val="000000"/>
                </a:solidFill>
                <a:latin typeface="Arial"/>
                <a:cs typeface="Arial"/>
              </a:rPr>
              <a:t>The tongue can detect five basic tastes:</a:t>
            </a:r>
          </a:p>
          <a:p>
            <a:pPr>
              <a:lnSpc>
                <a:spcPct val="150000"/>
              </a:lnSpc>
              <a:spcBef>
                <a:spcPct val="50000"/>
              </a:spcBef>
            </a:pPr>
            <a:r>
              <a:rPr lang="en-GB" sz="2200">
                <a:solidFill>
                  <a:srgbClr val="000000"/>
                </a:solidFill>
                <a:latin typeface="Arial"/>
                <a:cs typeface="Arial"/>
              </a:rPr>
              <a:t> bitter;</a:t>
            </a:r>
          </a:p>
          <a:p>
            <a:pPr>
              <a:lnSpc>
                <a:spcPct val="150000"/>
              </a:lnSpc>
              <a:spcBef>
                <a:spcPct val="50000"/>
              </a:spcBef>
            </a:pPr>
            <a:r>
              <a:rPr lang="en-GB" sz="2200">
                <a:solidFill>
                  <a:srgbClr val="000000"/>
                </a:solidFill>
                <a:latin typeface="Arial"/>
                <a:cs typeface="Arial"/>
              </a:rPr>
              <a:t> salt;</a:t>
            </a:r>
          </a:p>
          <a:p>
            <a:pPr>
              <a:lnSpc>
                <a:spcPct val="150000"/>
              </a:lnSpc>
              <a:spcBef>
                <a:spcPct val="50000"/>
              </a:spcBef>
            </a:pPr>
            <a:r>
              <a:rPr lang="en-GB" sz="2200">
                <a:solidFill>
                  <a:srgbClr val="000000"/>
                </a:solidFill>
                <a:latin typeface="Arial"/>
                <a:cs typeface="Arial"/>
              </a:rPr>
              <a:t> sour;</a:t>
            </a:r>
          </a:p>
          <a:p>
            <a:pPr>
              <a:lnSpc>
                <a:spcPct val="150000"/>
              </a:lnSpc>
              <a:spcBef>
                <a:spcPct val="50000"/>
              </a:spcBef>
            </a:pPr>
            <a:r>
              <a:rPr lang="en-GB" sz="2200">
                <a:solidFill>
                  <a:srgbClr val="000000"/>
                </a:solidFill>
                <a:latin typeface="Arial"/>
                <a:cs typeface="Arial"/>
              </a:rPr>
              <a:t> sweet;</a:t>
            </a:r>
          </a:p>
          <a:p>
            <a:pPr>
              <a:lnSpc>
                <a:spcPct val="150000"/>
              </a:lnSpc>
              <a:spcBef>
                <a:spcPct val="50000"/>
              </a:spcBef>
            </a:pPr>
            <a:r>
              <a:rPr lang="en-GB" sz="2200">
                <a:solidFill>
                  <a:srgbClr val="000000"/>
                </a:solidFill>
                <a:latin typeface="Arial"/>
                <a:cs typeface="Arial"/>
              </a:rPr>
              <a:t> umami.</a:t>
            </a:r>
          </a:p>
          <a:p>
            <a:pPr marL="0" indent="0">
              <a:spcBef>
                <a:spcPct val="50000"/>
              </a:spcBef>
              <a:buNone/>
            </a:pPr>
            <a:r>
              <a:rPr lang="en-GB" sz="2200">
                <a:solidFill>
                  <a:srgbClr val="000000"/>
                </a:solidFill>
                <a:latin typeface="Arial"/>
                <a:cs typeface="Arial"/>
              </a:rPr>
              <a:t>Taste may be described by association with a particular food, e.g. meaty, minty or fruity. </a:t>
            </a:r>
          </a:p>
          <a:p>
            <a:pPr marL="0" indent="0">
              <a:spcBef>
                <a:spcPct val="50000"/>
              </a:spcBef>
              <a:buNone/>
            </a:pPr>
            <a:r>
              <a:rPr lang="en-GB" sz="2200">
                <a:solidFill>
                  <a:srgbClr val="000000"/>
                </a:solidFill>
                <a:latin typeface="Arial"/>
                <a:cs typeface="Arial"/>
              </a:rPr>
              <a:t>The intensity can also be recorded, e.g. mild or strong Cheddar.</a:t>
            </a:r>
          </a:p>
          <a:p>
            <a:endParaRPr lang="en-GB"/>
          </a:p>
        </p:txBody>
      </p:sp>
      <p:pic>
        <p:nvPicPr>
          <p:cNvPr id="8" name="Picture Placeholder 7">
            <a:extLst>
              <a:ext uri="{FF2B5EF4-FFF2-40B4-BE49-F238E27FC236}">
                <a16:creationId xmlns:a16="http://schemas.microsoft.com/office/drawing/2014/main" id="{ABF742B2-98CF-8C0B-F976-2BE6255285E2}"/>
              </a:ext>
            </a:extLst>
          </p:cNvPr>
          <p:cNvPicPr>
            <a:picLocks noGrp="1" noChangeAspect="1"/>
          </p:cNvPicPr>
          <p:nvPr>
            <p:ph type="pic" sz="quarter" idx="11"/>
          </p:nvPr>
        </p:nvPicPr>
        <p:blipFill>
          <a:blip r:embed="rId2"/>
          <a:srcRect t="22220" b="22220"/>
          <a:stretch>
            <a:fillRect/>
          </a:stretch>
        </p:blipFill>
        <p:spPr>
          <a:xfrm>
            <a:off x="6999925" y="2003700"/>
            <a:ext cx="3932747" cy="3265883"/>
          </a:xfrm>
          <a:prstGeom prst="rect">
            <a:avLst/>
          </a:prstGeom>
        </p:spPr>
      </p:pic>
    </p:spTree>
    <p:extLst>
      <p:ext uri="{BB962C8B-B14F-4D97-AF65-F5344CB8AC3E}">
        <p14:creationId xmlns:p14="http://schemas.microsoft.com/office/powerpoint/2010/main" val="1633591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D787A-C5F1-6B19-022D-29DE2F7EC4DD}"/>
              </a:ext>
            </a:extLst>
          </p:cNvPr>
          <p:cNvSpPr>
            <a:spLocks noGrp="1"/>
          </p:cNvSpPr>
          <p:nvPr>
            <p:ph type="ctrTitle"/>
          </p:nvPr>
        </p:nvSpPr>
        <p:spPr/>
        <p:txBody>
          <a:bodyPr/>
          <a:lstStyle/>
          <a:p>
            <a:r>
              <a:rPr lang="en-GB" b="1"/>
              <a:t>What is umami?</a:t>
            </a:r>
          </a:p>
        </p:txBody>
      </p:sp>
      <p:sp>
        <p:nvSpPr>
          <p:cNvPr id="5" name="Subtitle 2">
            <a:extLst>
              <a:ext uri="{FF2B5EF4-FFF2-40B4-BE49-F238E27FC236}">
                <a16:creationId xmlns:a16="http://schemas.microsoft.com/office/drawing/2014/main" id="{42DE8B94-F46E-22F8-840E-E88665D8096F}"/>
              </a:ext>
            </a:extLst>
          </p:cNvPr>
          <p:cNvSpPr>
            <a:spLocks noGrp="1"/>
          </p:cNvSpPr>
          <p:nvPr>
            <p:ph type="body" sz="quarter" idx="10"/>
          </p:nvPr>
        </p:nvSpPr>
        <p:spPr>
          <a:xfrm>
            <a:off x="809624" y="1833563"/>
            <a:ext cx="5520837" cy="4321175"/>
          </a:xfrm>
        </p:spPr>
        <p:txBody>
          <a:bodyPr/>
          <a:lstStyle/>
          <a:p>
            <a:pPr marL="0" indent="0">
              <a:spcBef>
                <a:spcPct val="50000"/>
              </a:spcBef>
              <a:buNone/>
            </a:pPr>
            <a:r>
              <a:rPr lang="en-GB">
                <a:solidFill>
                  <a:srgbClr val="000000"/>
                </a:solidFill>
                <a:latin typeface="Arial"/>
                <a:cs typeface="Arial"/>
              </a:rPr>
              <a:t>Umami is a savoury taste, often known as the fifth taste. It is a subtle taste and blends well with other tastes.</a:t>
            </a:r>
          </a:p>
          <a:p>
            <a:pPr marL="0" indent="0">
              <a:spcBef>
                <a:spcPct val="50000"/>
              </a:spcBef>
              <a:buNone/>
            </a:pPr>
            <a:r>
              <a:rPr lang="en-GB">
                <a:solidFill>
                  <a:srgbClr val="000000"/>
                </a:solidFill>
                <a:latin typeface="Arial"/>
                <a:cs typeface="Arial"/>
              </a:rPr>
              <a:t>It was discovered by Dr </a:t>
            </a:r>
            <a:r>
              <a:rPr lang="en-GB" err="1">
                <a:solidFill>
                  <a:srgbClr val="000000"/>
                </a:solidFill>
                <a:latin typeface="Arial"/>
                <a:cs typeface="Arial"/>
              </a:rPr>
              <a:t>Kikumae</a:t>
            </a:r>
            <a:r>
              <a:rPr lang="en-GB">
                <a:solidFill>
                  <a:srgbClr val="000000"/>
                </a:solidFill>
                <a:latin typeface="Arial"/>
                <a:cs typeface="Arial"/>
              </a:rPr>
              <a:t> Ikeda, from Tokyo Imperial University, Japan, in 1908. He undertook research into Dashi, a traditional Japanese stock made from kombu (kelp).</a:t>
            </a:r>
          </a:p>
          <a:p>
            <a:pPr marL="0" indent="0">
              <a:spcBef>
                <a:spcPct val="50000"/>
              </a:spcBef>
              <a:buNone/>
            </a:pPr>
            <a:r>
              <a:rPr lang="en-GB">
                <a:solidFill>
                  <a:srgbClr val="000000"/>
                </a:solidFill>
                <a:latin typeface="Arial"/>
                <a:cs typeface="Arial"/>
              </a:rPr>
              <a:t>Umami has its own distinct savoury taste, often associated with ripe tomatoes and cheese.</a:t>
            </a:r>
          </a:p>
          <a:p>
            <a:pPr marL="0" indent="0">
              <a:buNone/>
            </a:pPr>
            <a:endParaRPr lang="en-GB"/>
          </a:p>
        </p:txBody>
      </p:sp>
      <p:pic>
        <p:nvPicPr>
          <p:cNvPr id="6" name="Picture 5">
            <a:extLst>
              <a:ext uri="{FF2B5EF4-FFF2-40B4-BE49-F238E27FC236}">
                <a16:creationId xmlns:a16="http://schemas.microsoft.com/office/drawing/2014/main" id="{F99A98EB-4D65-CBA6-BB56-0F606A00CD9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35781" y="851370"/>
            <a:ext cx="2034492" cy="3052558"/>
          </a:xfrm>
          <a:prstGeom prst="rect">
            <a:avLst/>
          </a:prstGeom>
          <a:ln w="66675">
            <a:solidFill>
              <a:srgbClr val="53B058"/>
            </a:solidFill>
          </a:ln>
          <a:effectLst/>
          <a:extLst>
            <a:ext uri="{909E8E84-426E-40DD-AFC4-6F175D3DCCD1}">
              <a14:hiddenFill xmlns:a14="http://schemas.microsoft.com/office/drawing/2010/main">
                <a:solidFill>
                  <a:schemeClr val="accent1"/>
                </a:solidFill>
              </a14:hiddenFill>
            </a:ext>
          </a:extLst>
        </p:spPr>
      </p:pic>
      <p:pic>
        <p:nvPicPr>
          <p:cNvPr id="7" name="Picture 4">
            <a:extLst>
              <a:ext uri="{FF2B5EF4-FFF2-40B4-BE49-F238E27FC236}">
                <a16:creationId xmlns:a16="http://schemas.microsoft.com/office/drawing/2014/main" id="{63A5615F-30D1-7888-E925-0BA7D5ACECD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07963" y="2907368"/>
            <a:ext cx="1877785" cy="2811548"/>
          </a:xfrm>
          <a:prstGeom prst="rect">
            <a:avLst/>
          </a:prstGeom>
          <a:ln w="66675">
            <a:solidFill>
              <a:srgbClr val="53B058"/>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19393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AA1E-ADC6-B458-D24D-8C8DB737DA6C}"/>
              </a:ext>
            </a:extLst>
          </p:cNvPr>
          <p:cNvSpPr>
            <a:spLocks noGrp="1"/>
          </p:cNvSpPr>
          <p:nvPr>
            <p:ph type="ctrTitle"/>
          </p:nvPr>
        </p:nvSpPr>
        <p:spPr/>
        <p:txBody>
          <a:bodyPr/>
          <a:lstStyle/>
          <a:p>
            <a:r>
              <a:rPr lang="en-GB" b="1"/>
              <a:t>Familiar foods with an umami taste</a:t>
            </a:r>
          </a:p>
        </p:txBody>
      </p:sp>
      <p:sp>
        <p:nvSpPr>
          <p:cNvPr id="5" name="Subtitle 2">
            <a:extLst>
              <a:ext uri="{FF2B5EF4-FFF2-40B4-BE49-F238E27FC236}">
                <a16:creationId xmlns:a16="http://schemas.microsoft.com/office/drawing/2014/main" id="{5C07BCF4-DDA1-C66E-810A-6734432AF7EA}"/>
              </a:ext>
            </a:extLst>
          </p:cNvPr>
          <p:cNvSpPr>
            <a:spLocks noGrp="1"/>
          </p:cNvSpPr>
          <p:nvPr>
            <p:ph type="body" sz="quarter" idx="10"/>
          </p:nvPr>
        </p:nvSpPr>
        <p:spPr>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spcBef>
                <a:spcPct val="50000"/>
              </a:spcBef>
              <a:buNone/>
            </a:pPr>
            <a:r>
              <a:rPr lang="en-GB" altLang="en-US" sz="2000"/>
              <a:t>These are foods which all have an umami taste:</a:t>
            </a:r>
          </a:p>
          <a:p>
            <a:pPr>
              <a:lnSpc>
                <a:spcPct val="100000"/>
              </a:lnSpc>
              <a:spcBef>
                <a:spcPct val="50000"/>
              </a:spcBef>
              <a:buFontTx/>
              <a:buChar char="•"/>
            </a:pPr>
            <a:r>
              <a:rPr lang="en-GB" altLang="en-US" sz="2000"/>
              <a:t> tomatoes;</a:t>
            </a:r>
          </a:p>
          <a:p>
            <a:pPr>
              <a:lnSpc>
                <a:spcPct val="100000"/>
              </a:lnSpc>
              <a:spcBef>
                <a:spcPct val="50000"/>
              </a:spcBef>
              <a:buFontTx/>
              <a:buChar char="•"/>
            </a:pPr>
            <a:r>
              <a:rPr lang="en-GB" altLang="en-US" sz="2000"/>
              <a:t> cured pork, e.g. ham, sausage, bacon;</a:t>
            </a:r>
          </a:p>
          <a:p>
            <a:pPr>
              <a:lnSpc>
                <a:spcPct val="100000"/>
              </a:lnSpc>
              <a:spcBef>
                <a:spcPct val="50000"/>
              </a:spcBef>
              <a:buFontTx/>
              <a:buChar char="•"/>
            </a:pPr>
            <a:r>
              <a:rPr lang="en-GB" altLang="en-US" sz="2000"/>
              <a:t> cheddar cheese;</a:t>
            </a:r>
          </a:p>
          <a:p>
            <a:pPr>
              <a:lnSpc>
                <a:spcPct val="100000"/>
              </a:lnSpc>
              <a:spcBef>
                <a:spcPct val="50000"/>
              </a:spcBef>
              <a:buFontTx/>
              <a:buChar char="•"/>
            </a:pPr>
            <a:r>
              <a:rPr lang="en-GB" altLang="en-US" sz="2000"/>
              <a:t> parmesan;</a:t>
            </a:r>
          </a:p>
          <a:p>
            <a:pPr>
              <a:lnSpc>
                <a:spcPct val="100000"/>
              </a:lnSpc>
              <a:spcBef>
                <a:spcPct val="50000"/>
              </a:spcBef>
              <a:buFontTx/>
              <a:buChar char="•"/>
            </a:pPr>
            <a:r>
              <a:rPr lang="en-GB" altLang="en-US" sz="2000"/>
              <a:t> meat, e.g. beef;</a:t>
            </a:r>
          </a:p>
          <a:p>
            <a:pPr>
              <a:lnSpc>
                <a:spcPct val="100000"/>
              </a:lnSpc>
              <a:spcBef>
                <a:spcPct val="50000"/>
              </a:spcBef>
              <a:buFontTx/>
              <a:buChar char="•"/>
            </a:pPr>
            <a:r>
              <a:rPr lang="en-GB" altLang="en-US" sz="2000"/>
              <a:t> anchovies;</a:t>
            </a:r>
          </a:p>
          <a:p>
            <a:pPr>
              <a:lnSpc>
                <a:spcPct val="100000"/>
              </a:lnSpc>
              <a:spcBef>
                <a:spcPct val="50000"/>
              </a:spcBef>
              <a:buFontTx/>
              <a:buChar char="•"/>
            </a:pPr>
            <a:r>
              <a:rPr lang="en-GB" altLang="en-US" sz="2000"/>
              <a:t> yeast extract.</a:t>
            </a:r>
          </a:p>
        </p:txBody>
      </p:sp>
      <p:pic>
        <p:nvPicPr>
          <p:cNvPr id="6" name="Picture 5">
            <a:extLst>
              <a:ext uri="{FF2B5EF4-FFF2-40B4-BE49-F238E27FC236}">
                <a16:creationId xmlns:a16="http://schemas.microsoft.com/office/drawing/2014/main" id="{EC285712-94B6-F96E-0F69-4377ADBA52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56100" y="1834018"/>
            <a:ext cx="2286000" cy="3048000"/>
          </a:xfrm>
          <a:prstGeom prst="rect">
            <a:avLst/>
          </a:prstGeom>
          <a:ln w="66675" cap="sq">
            <a:solidFill>
              <a:srgbClr val="53B058"/>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0C95A055-43C8-50DE-93C3-32AA35844F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1538" y="4194391"/>
            <a:ext cx="3152702" cy="2102852"/>
          </a:xfrm>
          <a:prstGeom prst="rect">
            <a:avLst/>
          </a:prstGeom>
          <a:ln w="66675" cap="sq">
            <a:solidFill>
              <a:srgbClr val="53B05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79973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05F0C-C81D-617F-1C34-52E72C69AF5B}"/>
              </a:ext>
            </a:extLst>
          </p:cNvPr>
          <p:cNvSpPr>
            <a:spLocks noGrp="1"/>
          </p:cNvSpPr>
          <p:nvPr>
            <p:ph type="ctrTitle"/>
          </p:nvPr>
        </p:nvSpPr>
        <p:spPr/>
        <p:txBody>
          <a:bodyPr/>
          <a:lstStyle/>
          <a:p>
            <a:r>
              <a:rPr lang="en-GB" b="1"/>
              <a:t>Taste receptors</a:t>
            </a:r>
          </a:p>
        </p:txBody>
      </p:sp>
      <p:sp>
        <p:nvSpPr>
          <p:cNvPr id="4" name="Text Placeholder 3">
            <a:extLst>
              <a:ext uri="{FF2B5EF4-FFF2-40B4-BE49-F238E27FC236}">
                <a16:creationId xmlns:a16="http://schemas.microsoft.com/office/drawing/2014/main" id="{990E8A45-F1CD-7C23-6433-361F4C60D655}"/>
              </a:ext>
            </a:extLst>
          </p:cNvPr>
          <p:cNvSpPr>
            <a:spLocks noGrp="1"/>
          </p:cNvSpPr>
          <p:nvPr>
            <p:ph type="body" sz="quarter" idx="10"/>
          </p:nvPr>
        </p:nvSpPr>
        <p:spPr/>
        <p:txBody>
          <a:bodyPr/>
          <a:lstStyle/>
          <a:p>
            <a:r>
              <a:rPr lang="en-GB" sz="1800">
                <a:effectLst/>
                <a:latin typeface="Arial" panose="020B0604020202020204" pitchFamily="34" charset="0"/>
                <a:ea typeface="MS Mincho" panose="02020609040205080304" pitchFamily="49" charset="-128"/>
                <a:cs typeface="Times New Roman" panose="02020603050405020304" pitchFamily="18" charset="0"/>
              </a:rPr>
              <a:t>Our tongues are covered with taste buds, which are designed to sense chemicals in the mouth.</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Arial" panose="020B0604020202020204" pitchFamily="34" charset="0"/>
                <a:ea typeface="MS Mincho" panose="02020609040205080304" pitchFamily="49" charset="-128"/>
                <a:cs typeface="Times New Roman" panose="02020603050405020304" pitchFamily="18" charset="0"/>
              </a:rPr>
              <a:t>Sensitivity to all tastes is distributed across the whole tongue (and indeed other regions of the mouth where there are taste buds), but some areas are more responsive to certain tastes than others.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endParaRPr lang="en-GB"/>
          </a:p>
        </p:txBody>
      </p:sp>
      <p:pic>
        <p:nvPicPr>
          <p:cNvPr id="6" name="Picture 5">
            <a:extLst>
              <a:ext uri="{FF2B5EF4-FFF2-40B4-BE49-F238E27FC236}">
                <a16:creationId xmlns:a16="http://schemas.microsoft.com/office/drawing/2014/main" id="{6A8E30AB-1F1C-DD0A-0370-736B7C694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9855" y="1834018"/>
            <a:ext cx="2435016" cy="3609074"/>
          </a:xfrm>
          <a:prstGeom prst="rect">
            <a:avLst/>
          </a:prstGeom>
          <a:ln w="66675">
            <a:solidFill>
              <a:srgbClr val="53B058"/>
            </a:solidFill>
          </a:ln>
        </p:spPr>
      </p:pic>
    </p:spTree>
    <p:extLst>
      <p:ext uri="{BB962C8B-B14F-4D97-AF65-F5344CB8AC3E}">
        <p14:creationId xmlns:p14="http://schemas.microsoft.com/office/powerpoint/2010/main" val="3449608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A7459E7-0E2D-AD1E-D79B-DE4A5F90AA5A}"/>
              </a:ext>
            </a:extLst>
          </p:cNvPr>
          <p:cNvSpPr>
            <a:spLocks noGrp="1"/>
          </p:cNvSpPr>
          <p:nvPr>
            <p:ph type="ctrTitle"/>
          </p:nvPr>
        </p:nvSpPr>
        <p:spPr>
          <a:xfrm>
            <a:off x="559772" y="822488"/>
            <a:ext cx="10433050" cy="692150"/>
          </a:xfrm>
        </p:spPr>
        <p:txBody>
          <a:bodyPr>
            <a:noAutofit/>
          </a:bodyPr>
          <a:lstStyle/>
          <a:p>
            <a:r>
              <a:rPr lang="en-GB" sz="3600" b="1"/>
              <a:t>Using different foods to determine the different tastes – what will you need?</a:t>
            </a:r>
            <a:endParaRPr lang="en-US" sz="3200" b="1"/>
          </a:p>
        </p:txBody>
      </p:sp>
      <p:sp>
        <p:nvSpPr>
          <p:cNvPr id="3" name="Text Placeholder 2">
            <a:extLst>
              <a:ext uri="{FF2B5EF4-FFF2-40B4-BE49-F238E27FC236}">
                <a16:creationId xmlns:a16="http://schemas.microsoft.com/office/drawing/2014/main" id="{BF171F24-A4B3-8313-2CCA-89C96598EBA7}"/>
              </a:ext>
            </a:extLst>
          </p:cNvPr>
          <p:cNvSpPr>
            <a:spLocks noGrp="1"/>
          </p:cNvSpPr>
          <p:nvPr>
            <p:ph type="body" sz="quarter" idx="10"/>
          </p:nvPr>
        </p:nvSpPr>
        <p:spPr>
          <a:xfrm>
            <a:off x="559772" y="1813922"/>
            <a:ext cx="6182672" cy="4320598"/>
          </a:xfrm>
        </p:spPr>
        <p:txBody>
          <a:bodyPr>
            <a:normAutofit fontScale="55000" lnSpcReduction="20000"/>
          </a:bodyPr>
          <a:lstStyle/>
          <a:p>
            <a:r>
              <a:rPr lang="en-GB" sz="2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Food and drink</a:t>
            </a:r>
            <a:endParaRPr lang="en-GB" sz="26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x 5ml spoon salt or soy sauce* </a:t>
            </a:r>
            <a:endParaRPr lang="en-GB" sz="2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x 5ml spoon sugar or honey**</a:t>
            </a:r>
            <a:endParaRPr lang="en-GB" sz="2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lemon or lime</a:t>
            </a:r>
            <a:endParaRPr lang="en-GB" sz="2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Bottle or can of plain low calorie tonic water*** or one piece of very dark chocolate</a:t>
            </a:r>
            <a:endParaRPr lang="en-GB" sz="2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Small piece of parmesan cheese or a handful of cherry tomatoes</a:t>
            </a:r>
            <a:endParaRPr lang="en-GB" sz="2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pear</a:t>
            </a:r>
            <a:endParaRPr lang="en-GB" sz="2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Bottle/jug of water</a:t>
            </a:r>
            <a:endParaRPr lang="en-GB" sz="2600">
              <a:effectLst/>
              <a:latin typeface="Calibri" panose="020F0502020204030204" pitchFamily="34" charset="0"/>
              <a:ea typeface="Calibri" panose="020F0502020204030204" pitchFamily="34" charset="0"/>
              <a:cs typeface="Times New Roman" panose="02020603050405020304" pitchFamily="18" charset="0"/>
            </a:endParaRPr>
          </a:p>
          <a:p>
            <a:r>
              <a:rPr lang="en-GB" sz="2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*soya is an allergenic ingredient and soy sauce may contain wheat</a:t>
            </a:r>
            <a:endParaRPr lang="en-GB" sz="2600">
              <a:effectLst/>
              <a:latin typeface="Arial" panose="020B0604020202020204" pitchFamily="34" charset="0"/>
              <a:ea typeface="Calibri" panose="020F0502020204030204" pitchFamily="34" charset="0"/>
              <a:cs typeface="Times New Roman" panose="02020603050405020304" pitchFamily="18" charset="0"/>
            </a:endParaRPr>
          </a:p>
          <a:p>
            <a:r>
              <a:rPr lang="en-GB" sz="2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**not suitable for vegans</a:t>
            </a:r>
            <a:endParaRPr lang="en-GB" sz="2600">
              <a:effectLst/>
              <a:latin typeface="Arial" panose="020B0604020202020204" pitchFamily="34" charset="0"/>
              <a:ea typeface="Calibri" panose="020F0502020204030204" pitchFamily="34" charset="0"/>
              <a:cs typeface="Times New Roman" panose="02020603050405020304" pitchFamily="18" charset="0"/>
            </a:endParaRPr>
          </a:p>
          <a:p>
            <a:r>
              <a:rPr lang="en-GB" sz="2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***contains quinine which should not be consumed in large quantities if pregnant</a:t>
            </a:r>
            <a:endParaRPr lang="en-GB" sz="2600">
              <a:effectLst/>
              <a:latin typeface="Arial" panose="020B0604020202020204" pitchFamily="34" charset="0"/>
              <a:ea typeface="Calibri" panose="020F0502020204030204" pitchFamily="34" charset="0"/>
              <a:cs typeface="Times New Roman" panose="02020603050405020304" pitchFamily="18" charset="0"/>
            </a:endParaRPr>
          </a:p>
          <a:p>
            <a:endParaRPr lang="en-GB"/>
          </a:p>
        </p:txBody>
      </p:sp>
      <p:sp>
        <p:nvSpPr>
          <p:cNvPr id="8" name="TextBox 7">
            <a:extLst>
              <a:ext uri="{FF2B5EF4-FFF2-40B4-BE49-F238E27FC236}">
                <a16:creationId xmlns:a16="http://schemas.microsoft.com/office/drawing/2014/main" id="{4955D948-8810-2EF0-7BA8-DCD302822ABE}"/>
              </a:ext>
            </a:extLst>
          </p:cNvPr>
          <p:cNvSpPr txBox="1"/>
          <p:nvPr/>
        </p:nvSpPr>
        <p:spPr>
          <a:xfrm>
            <a:off x="7267472" y="1749758"/>
            <a:ext cx="6094324" cy="1679242"/>
          </a:xfrm>
          <a:prstGeom prst="rect">
            <a:avLst/>
          </a:prstGeom>
          <a:noFill/>
        </p:spPr>
        <p:txBody>
          <a:bodyPr wrap="square">
            <a:spAutoFit/>
          </a:bodyPr>
          <a:lstStyle/>
          <a:p>
            <a:r>
              <a:rPr lang="en-GB" sz="1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Equipment</a:t>
            </a:r>
            <a:endParaRPr lang="en-GB" sz="14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x 5ml spoon (teaspoon)</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 x small bowls or saucers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Vegetable knife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Chopping board</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Plastic cup or glass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Handwipes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4150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E9D5-F5B0-AFD6-060F-EBEE43130D44}"/>
              </a:ext>
            </a:extLst>
          </p:cNvPr>
          <p:cNvSpPr>
            <a:spLocks noGrp="1"/>
          </p:cNvSpPr>
          <p:nvPr>
            <p:ph type="ctrTitle"/>
          </p:nvPr>
        </p:nvSpPr>
        <p:spPr/>
        <p:txBody>
          <a:bodyPr/>
          <a:lstStyle/>
          <a:p>
            <a:r>
              <a:rPr lang="en-GB" b="1"/>
              <a:t>Sensory session</a:t>
            </a:r>
          </a:p>
        </p:txBody>
      </p:sp>
      <p:sp>
        <p:nvSpPr>
          <p:cNvPr id="4" name="Text Placeholder 3">
            <a:extLst>
              <a:ext uri="{FF2B5EF4-FFF2-40B4-BE49-F238E27FC236}">
                <a16:creationId xmlns:a16="http://schemas.microsoft.com/office/drawing/2014/main" id="{98E0B5B8-D806-90BE-EBA3-1C2AD87A3C87}"/>
              </a:ext>
            </a:extLst>
          </p:cNvPr>
          <p:cNvSpPr>
            <a:spLocks noGrp="1"/>
          </p:cNvSpPr>
          <p:nvPr>
            <p:ph type="body" sz="quarter" idx="10"/>
          </p:nvPr>
        </p:nvSpPr>
        <p:spPr/>
        <p:txBody>
          <a:bodyPr/>
          <a:lstStyle/>
          <a:p>
            <a:pPr marL="354013" indent="-342900">
              <a:buAutoNum type="arabicPeriod"/>
            </a:pPr>
            <a:r>
              <a:rPr lang="en-GB" sz="2000"/>
              <a:t>Prepare your food/drink</a:t>
            </a:r>
          </a:p>
          <a:p>
            <a:pPr marL="354013" indent="-342900">
              <a:buAutoNum type="arabicPeriod"/>
            </a:pPr>
            <a:endParaRPr lang="en-GB" sz="2000"/>
          </a:p>
          <a:p>
            <a:r>
              <a:rPr lang="en-GB" sz="2000"/>
              <a:t>2. Taste the following:</a:t>
            </a:r>
          </a:p>
          <a:p>
            <a:pPr marL="971550" lvl="1" indent="-285750"/>
            <a:r>
              <a:rPr lang="en-GB" sz="2000"/>
              <a:t>Salt or soy sauce</a:t>
            </a:r>
          </a:p>
          <a:p>
            <a:pPr marL="971550" lvl="1" indent="-285750"/>
            <a:r>
              <a:rPr lang="en-GB" sz="2000"/>
              <a:t>Sugar or honey</a:t>
            </a:r>
          </a:p>
          <a:p>
            <a:pPr marL="971550" lvl="1" indent="-285750"/>
            <a:r>
              <a:rPr lang="en-GB" sz="2000"/>
              <a:t>Lemon or lime</a:t>
            </a:r>
          </a:p>
          <a:p>
            <a:pPr marL="971550" lvl="1" indent="-285750"/>
            <a:r>
              <a:rPr lang="en-GB" sz="2000"/>
              <a:t>Tonic water or very dark chocolate</a:t>
            </a:r>
          </a:p>
          <a:p>
            <a:pPr marL="971550" lvl="1" indent="-285750"/>
            <a:r>
              <a:rPr lang="en-GB" sz="2000"/>
              <a:t>Parmesan cheese or cherry tomatoes</a:t>
            </a:r>
          </a:p>
          <a:p>
            <a:pPr marL="354013" indent="-342900">
              <a:buAutoNum type="arabicPeriod"/>
            </a:pPr>
            <a:endParaRPr lang="en-GB"/>
          </a:p>
        </p:txBody>
      </p:sp>
      <p:pic>
        <p:nvPicPr>
          <p:cNvPr id="5" name="Picture 4">
            <a:extLst>
              <a:ext uri="{FF2B5EF4-FFF2-40B4-BE49-F238E27FC236}">
                <a16:creationId xmlns:a16="http://schemas.microsoft.com/office/drawing/2014/main" id="{F15D21DF-8BAF-7D89-52BE-0AF73879C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9430" y="2049902"/>
            <a:ext cx="2435016" cy="3609074"/>
          </a:xfrm>
          <a:prstGeom prst="rect">
            <a:avLst/>
          </a:prstGeom>
          <a:ln w="63500">
            <a:solidFill>
              <a:srgbClr val="53B058"/>
            </a:solidFill>
          </a:ln>
        </p:spPr>
      </p:pic>
      <p:sp>
        <p:nvSpPr>
          <p:cNvPr id="6" name="TextBox 5">
            <a:extLst>
              <a:ext uri="{FF2B5EF4-FFF2-40B4-BE49-F238E27FC236}">
                <a16:creationId xmlns:a16="http://schemas.microsoft.com/office/drawing/2014/main" id="{1E174CF1-6358-9898-8D06-ED656E28A88A}"/>
              </a:ext>
            </a:extLst>
          </p:cNvPr>
          <p:cNvSpPr txBox="1"/>
          <p:nvPr/>
        </p:nvSpPr>
        <p:spPr>
          <a:xfrm>
            <a:off x="6777751" y="892770"/>
            <a:ext cx="3818374" cy="646331"/>
          </a:xfrm>
          <a:prstGeom prst="rect">
            <a:avLst/>
          </a:prstGeom>
          <a:noFill/>
        </p:spPr>
        <p:txBody>
          <a:bodyPr wrap="square" rtlCol="0">
            <a:spAutoFit/>
          </a:bodyPr>
          <a:lstStyle/>
          <a:p>
            <a:pPr algn="ctr"/>
            <a:r>
              <a:rPr lang="en-GB"/>
              <a:t>Where in your mouth can you taste each food/drink?</a:t>
            </a:r>
          </a:p>
        </p:txBody>
      </p:sp>
    </p:spTree>
    <p:extLst>
      <p:ext uri="{BB962C8B-B14F-4D97-AF65-F5344CB8AC3E}">
        <p14:creationId xmlns:p14="http://schemas.microsoft.com/office/powerpoint/2010/main" val="2516114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A7459E7-0E2D-AD1E-D79B-DE4A5F90AA5A}"/>
              </a:ext>
            </a:extLst>
          </p:cNvPr>
          <p:cNvSpPr>
            <a:spLocks noGrp="1"/>
          </p:cNvSpPr>
          <p:nvPr>
            <p:ph type="ctrTitle"/>
          </p:nvPr>
        </p:nvSpPr>
        <p:spPr>
          <a:xfrm>
            <a:off x="569199" y="473696"/>
            <a:ext cx="10433050" cy="692150"/>
          </a:xfrm>
        </p:spPr>
        <p:txBody>
          <a:bodyPr>
            <a:noAutofit/>
          </a:bodyPr>
          <a:lstStyle/>
          <a:p>
            <a:r>
              <a:rPr lang="en-GB" sz="3600" b="1"/>
              <a:t>The difference between taste and flavour</a:t>
            </a:r>
            <a:endParaRPr lang="en-US" sz="3200" b="1"/>
          </a:p>
        </p:txBody>
      </p:sp>
      <p:sp>
        <p:nvSpPr>
          <p:cNvPr id="4" name="Text Placeholder 3">
            <a:extLst>
              <a:ext uri="{FF2B5EF4-FFF2-40B4-BE49-F238E27FC236}">
                <a16:creationId xmlns:a16="http://schemas.microsoft.com/office/drawing/2014/main" id="{CDEA9A43-1060-645E-2822-35975A06C571}"/>
              </a:ext>
            </a:extLst>
          </p:cNvPr>
          <p:cNvSpPr>
            <a:spLocks noGrp="1"/>
          </p:cNvSpPr>
          <p:nvPr>
            <p:ph type="body" sz="quarter" idx="10"/>
          </p:nvPr>
        </p:nvSpPr>
        <p:spPr>
          <a:xfrm>
            <a:off x="808891" y="1834018"/>
            <a:ext cx="6534589" cy="4320598"/>
          </a:xfrm>
        </p:spPr>
        <p:txBody>
          <a:bodyPr>
            <a:normAutofit/>
          </a:bodyPr>
          <a:lstStyle/>
          <a:p>
            <a:pPr marL="0" indent="0">
              <a:buNone/>
            </a:pPr>
            <a:r>
              <a:rPr lang="en-GB" sz="2000" b="1"/>
              <a:t>Hold your nose!</a:t>
            </a:r>
          </a:p>
          <a:p>
            <a:pPr marL="296863" indent="-285750">
              <a:buFont typeface="Arial" panose="020B0604020202020204" pitchFamily="34" charset="0"/>
              <a:buChar char="•"/>
            </a:pPr>
            <a:r>
              <a:rPr lang="en-GB" sz="2000"/>
              <a:t>When eating food the odour combines with the taste to give flavour.  </a:t>
            </a:r>
          </a:p>
          <a:p>
            <a:pPr marL="296863" indent="-285750">
              <a:buFont typeface="Arial" panose="020B0604020202020204" pitchFamily="34" charset="0"/>
              <a:buChar char="•"/>
            </a:pPr>
            <a:r>
              <a:rPr lang="en-GB" sz="2000"/>
              <a:t>The texture, or mouthfeel, of a food may also help us recognise what it is.  </a:t>
            </a:r>
          </a:p>
          <a:p>
            <a:pPr marL="296863" indent="-285750">
              <a:buFont typeface="Arial" panose="020B0604020202020204" pitchFamily="34" charset="0"/>
              <a:buChar char="•"/>
            </a:pPr>
            <a:r>
              <a:rPr lang="en-GB" sz="2000"/>
              <a:t>An experiment to test the difference between taste and flavour involves eating a pear. </a:t>
            </a:r>
          </a:p>
          <a:p>
            <a:pPr marL="296863" indent="-285750">
              <a:buFont typeface="Arial" panose="020B0604020202020204" pitchFamily="34" charset="0"/>
              <a:buChar char="•"/>
            </a:pPr>
            <a:r>
              <a:rPr lang="en-GB" sz="2000"/>
              <a:t>Alternatively, you could use umami paste mixed with low-fat mayonnaise, yeast extract on toast, cooked sausages.</a:t>
            </a:r>
          </a:p>
          <a:p>
            <a:pPr marL="0" indent="0">
              <a:buNone/>
            </a:pPr>
            <a:endParaRPr lang="en-GB" sz="2600"/>
          </a:p>
          <a:p>
            <a:endParaRPr lang="en-GB"/>
          </a:p>
        </p:txBody>
      </p:sp>
      <p:pic>
        <p:nvPicPr>
          <p:cNvPr id="2" name="Picture 1">
            <a:extLst>
              <a:ext uri="{FF2B5EF4-FFF2-40B4-BE49-F238E27FC236}">
                <a16:creationId xmlns:a16="http://schemas.microsoft.com/office/drawing/2014/main" id="{531D49B1-BC9E-8C64-DB59-0B540FB96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1355" y="3071248"/>
            <a:ext cx="1918968" cy="1481204"/>
          </a:xfrm>
          <a:prstGeom prst="rect">
            <a:avLst/>
          </a:prstGeom>
          <a:noFill/>
          <a:ln w="66675">
            <a:solidFill>
              <a:srgbClr val="53B058"/>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A1B6732-1962-0BF0-A417-B17A049D6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9935" y="4948265"/>
            <a:ext cx="2221174" cy="1535918"/>
          </a:xfrm>
          <a:prstGeom prst="rect">
            <a:avLst/>
          </a:prstGeom>
          <a:noFill/>
          <a:ln w="66675">
            <a:solidFill>
              <a:srgbClr val="53B058"/>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A88AA5B-0088-B700-EB4E-9D325442F5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2784" y="2954616"/>
            <a:ext cx="1680295" cy="1714469"/>
          </a:xfrm>
          <a:prstGeom prst="rect">
            <a:avLst/>
          </a:prstGeom>
          <a:noFill/>
          <a:ln w="66675">
            <a:solidFill>
              <a:srgbClr val="53B058"/>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Sausage">
            <a:extLst>
              <a:ext uri="{FF2B5EF4-FFF2-40B4-BE49-F238E27FC236}">
                <a16:creationId xmlns:a16="http://schemas.microsoft.com/office/drawing/2014/main" id="{F0788702-367A-04BF-BF4E-310101C2FA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02" t="13228" b="34967"/>
          <a:stretch>
            <a:fillRect/>
          </a:stretch>
        </p:blipFill>
        <p:spPr bwMode="auto">
          <a:xfrm rot="10800000">
            <a:off x="7963206" y="1694359"/>
            <a:ext cx="2879725" cy="981075"/>
          </a:xfrm>
          <a:prstGeom prst="rect">
            <a:avLst/>
          </a:prstGeom>
          <a:noFill/>
          <a:ln w="66675">
            <a:solidFill>
              <a:srgbClr val="53B058"/>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730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50C00-5C11-EEA7-A719-1C9E2D6A8EAA}"/>
              </a:ext>
            </a:extLst>
          </p:cNvPr>
          <p:cNvSpPr>
            <a:spLocks noGrp="1"/>
          </p:cNvSpPr>
          <p:nvPr>
            <p:ph type="ctrTitle"/>
          </p:nvPr>
        </p:nvSpPr>
        <p:spPr/>
        <p:txBody>
          <a:bodyPr/>
          <a:lstStyle/>
          <a:p>
            <a:r>
              <a:rPr lang="en-GB" b="1"/>
              <a:t>Hold your nose!</a:t>
            </a:r>
          </a:p>
        </p:txBody>
      </p:sp>
      <p:sp>
        <p:nvSpPr>
          <p:cNvPr id="4" name="Text Placeholder 3">
            <a:extLst>
              <a:ext uri="{FF2B5EF4-FFF2-40B4-BE49-F238E27FC236}">
                <a16:creationId xmlns:a16="http://schemas.microsoft.com/office/drawing/2014/main" id="{334495D5-7F0F-9F7C-B9CA-DE29F1B3393A}"/>
              </a:ext>
            </a:extLst>
          </p:cNvPr>
          <p:cNvSpPr>
            <a:spLocks noGrp="1"/>
          </p:cNvSpPr>
          <p:nvPr>
            <p:ph type="body" sz="quarter" idx="10"/>
          </p:nvPr>
        </p:nvSpPr>
        <p:spPr/>
        <p:txBody>
          <a:bodyPr>
            <a:normAutofit/>
          </a:bodyPr>
          <a:lstStyle/>
          <a:p>
            <a:pPr marL="0" indent="0">
              <a:buNone/>
            </a:pPr>
            <a:r>
              <a:rPr lang="en-GB" sz="2000"/>
              <a:t>1. Wash the pear and cut into bite sized pieces.</a:t>
            </a:r>
          </a:p>
          <a:p>
            <a:pPr marL="0" indent="0">
              <a:buNone/>
            </a:pPr>
            <a:r>
              <a:rPr lang="en-GB" sz="2000"/>
              <a:t>2. Take two pieces of pear.</a:t>
            </a:r>
          </a:p>
          <a:p>
            <a:pPr marL="0" indent="0">
              <a:buNone/>
            </a:pPr>
            <a:r>
              <a:rPr lang="en-GB" sz="2000"/>
              <a:t>3. Hold your nose tightly, close your eyes and eat the piece of  food.  </a:t>
            </a:r>
          </a:p>
          <a:p>
            <a:pPr marL="0" indent="0">
              <a:buNone/>
            </a:pPr>
            <a:r>
              <a:rPr lang="en-GB" sz="2000" i="1"/>
              <a:t>Can you tell what the item is?</a:t>
            </a:r>
            <a:endParaRPr lang="en-GB" sz="2000"/>
          </a:p>
          <a:p>
            <a:pPr marL="266700" indent="-266700">
              <a:buNone/>
              <a:defRPr/>
            </a:pPr>
            <a:r>
              <a:rPr lang="en-GB" sz="2000"/>
              <a:t>4. Release your nose and then continue to chew?</a:t>
            </a:r>
            <a:r>
              <a:rPr lang="en-GB" sz="2000" i="1"/>
              <a:t>  </a:t>
            </a:r>
          </a:p>
          <a:p>
            <a:pPr marL="266700" indent="-266700">
              <a:buNone/>
              <a:defRPr/>
            </a:pPr>
            <a:r>
              <a:rPr lang="en-GB" sz="2000" i="1"/>
              <a:t>Can you now tell what the item is?</a:t>
            </a:r>
            <a:endParaRPr lang="en-GB" sz="2000"/>
          </a:p>
          <a:p>
            <a:pPr marL="0" indent="0">
              <a:buNone/>
              <a:defRPr/>
            </a:pPr>
            <a:r>
              <a:rPr lang="en-GB" sz="2000"/>
              <a:t>5. Repeat with the second sample.</a:t>
            </a:r>
          </a:p>
          <a:p>
            <a:endParaRPr lang="en-GB"/>
          </a:p>
        </p:txBody>
      </p:sp>
      <p:pic>
        <p:nvPicPr>
          <p:cNvPr id="6" name="Picture 5">
            <a:extLst>
              <a:ext uri="{FF2B5EF4-FFF2-40B4-BE49-F238E27FC236}">
                <a16:creationId xmlns:a16="http://schemas.microsoft.com/office/drawing/2014/main" id="{EAE6F029-9D34-9FC6-B9F2-9BC7FDDE091F}"/>
              </a:ext>
            </a:extLst>
          </p:cNvPr>
          <p:cNvPicPr>
            <a:picLocks noChangeAspect="1"/>
          </p:cNvPicPr>
          <p:nvPr/>
        </p:nvPicPr>
        <p:blipFill>
          <a:blip r:embed="rId2"/>
          <a:stretch>
            <a:fillRect/>
          </a:stretch>
        </p:blipFill>
        <p:spPr>
          <a:xfrm>
            <a:off x="6804485" y="783168"/>
            <a:ext cx="3346335" cy="4796413"/>
          </a:xfrm>
          <a:prstGeom prst="rect">
            <a:avLst/>
          </a:prstGeom>
          <a:ln w="66675">
            <a:solidFill>
              <a:srgbClr val="53B058"/>
            </a:solidFill>
          </a:ln>
        </p:spPr>
      </p:pic>
      <p:sp>
        <p:nvSpPr>
          <p:cNvPr id="3" name="TextBox 2">
            <a:extLst>
              <a:ext uri="{FF2B5EF4-FFF2-40B4-BE49-F238E27FC236}">
                <a16:creationId xmlns:a16="http://schemas.microsoft.com/office/drawing/2014/main" id="{2F7649D5-B9C8-295A-0A5F-84C5FBB3D9F8}"/>
              </a:ext>
            </a:extLst>
          </p:cNvPr>
          <p:cNvSpPr txBox="1"/>
          <p:nvPr/>
        </p:nvSpPr>
        <p:spPr>
          <a:xfrm>
            <a:off x="7030637" y="5890166"/>
            <a:ext cx="2894029" cy="369332"/>
          </a:xfrm>
          <a:prstGeom prst="rect">
            <a:avLst/>
          </a:prstGeom>
          <a:noFill/>
        </p:spPr>
        <p:txBody>
          <a:bodyPr wrap="square" rtlCol="0">
            <a:spAutoFit/>
          </a:bodyPr>
          <a:lstStyle/>
          <a:p>
            <a:pPr algn="l"/>
            <a:r>
              <a:rPr lang="en-GB">
                <a:hlinkClick r:id="rId3"/>
              </a:rPr>
              <a:t>Umami tasting worksheet</a:t>
            </a:r>
            <a:endParaRPr lang="en-GB"/>
          </a:p>
        </p:txBody>
      </p:sp>
    </p:spTree>
    <p:extLst>
      <p:ext uri="{BB962C8B-B14F-4D97-AF65-F5344CB8AC3E}">
        <p14:creationId xmlns:p14="http://schemas.microsoft.com/office/powerpoint/2010/main" val="482635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59AD-8722-6E48-9C92-74E659293643}"/>
              </a:ext>
            </a:extLst>
          </p:cNvPr>
          <p:cNvSpPr>
            <a:spLocks noGrp="1"/>
          </p:cNvSpPr>
          <p:nvPr>
            <p:ph type="ctrTitle"/>
          </p:nvPr>
        </p:nvSpPr>
        <p:spPr>
          <a:xfrm>
            <a:off x="407728" y="587025"/>
            <a:ext cx="10433208" cy="691661"/>
          </a:xfrm>
        </p:spPr>
        <p:txBody>
          <a:bodyPr>
            <a:noAutofit/>
          </a:bodyPr>
          <a:lstStyle/>
          <a:p>
            <a:r>
              <a:rPr lang="en-GB" sz="3600" b="1"/>
              <a:t>This session will cover:</a:t>
            </a:r>
            <a:endParaRPr lang="en-US" sz="3200" b="1"/>
          </a:p>
        </p:txBody>
      </p:sp>
      <p:sp>
        <p:nvSpPr>
          <p:cNvPr id="7" name="TextBox 6">
            <a:extLst>
              <a:ext uri="{FF2B5EF4-FFF2-40B4-BE49-F238E27FC236}">
                <a16:creationId xmlns:a16="http://schemas.microsoft.com/office/drawing/2014/main" id="{A8912EDA-5A23-8694-CFC4-BA28F972A4F8}"/>
              </a:ext>
            </a:extLst>
          </p:cNvPr>
          <p:cNvSpPr txBox="1"/>
          <p:nvPr/>
        </p:nvSpPr>
        <p:spPr>
          <a:xfrm>
            <a:off x="497852" y="1503504"/>
            <a:ext cx="6556456" cy="4643131"/>
          </a:xfrm>
          <a:prstGeom prst="rect">
            <a:avLst/>
          </a:prstGeom>
          <a:noFill/>
        </p:spPr>
        <p:txBody>
          <a:bodyPr wrap="square">
            <a:spAutoFit/>
          </a:bodyPr>
          <a:lstStyle/>
          <a:p>
            <a:r>
              <a:rPr lang="en-GB" sz="2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What will be covered?</a:t>
            </a:r>
            <a:br>
              <a:rPr lang="en-GB" sz="2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endParaRPr lang="en-GB" sz="20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five senses and how we use them when eating and drinking</a:t>
            </a:r>
            <a:br>
              <a:rPr lang="en-GB"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five basic tastes</a:t>
            </a:r>
            <a:br>
              <a:rPr lang="en-GB"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Using different foods to determine the different tastes</a:t>
            </a:r>
            <a:br>
              <a:rPr lang="en-GB"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difference between taste and flavour</a:t>
            </a:r>
            <a:br>
              <a:rPr lang="en-GB"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Links to </a:t>
            </a:r>
            <a:r>
              <a:rPr lang="en-GB" sz="2000" i="1" u="none" strike="noStrike">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hlinkClick r:id="rId2"/>
              </a:rPr>
              <a:t>Food – a fact of life</a:t>
            </a:r>
            <a:r>
              <a:rPr lang="en-GB" sz="2000" i="1">
                <a:solidFill>
                  <a:srgbClr val="007BFF"/>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resources</a:t>
            </a:r>
            <a:br>
              <a:rPr lang="en-GB"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Running your own ‘taste-a-long’ with your colleagues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Placeholder 2">
            <a:extLst>
              <a:ext uri="{FF2B5EF4-FFF2-40B4-BE49-F238E27FC236}">
                <a16:creationId xmlns:a16="http://schemas.microsoft.com/office/drawing/2014/main" id="{C868EE77-79A6-8AA6-5F01-B72BF386A5C4}"/>
              </a:ext>
            </a:extLst>
          </p:cNvPr>
          <p:cNvPicPr>
            <a:picLocks noGrp="1" noChangeAspect="1"/>
          </p:cNvPicPr>
          <p:nvPr>
            <p:ph type="pic" sz="quarter" idx="11"/>
          </p:nvPr>
        </p:nvPicPr>
        <p:blipFill>
          <a:blip r:embed="rId3"/>
          <a:srcRect l="5865" r="5865"/>
          <a:stretch>
            <a:fillRect/>
          </a:stretch>
        </p:blipFill>
        <p:spPr>
          <a:xfrm>
            <a:off x="7767638" y="1879600"/>
            <a:ext cx="3475037" cy="3228975"/>
          </a:xfrm>
          <a:prstGeom prst="rect">
            <a:avLst/>
          </a:prstGeom>
        </p:spPr>
      </p:pic>
    </p:spTree>
    <p:extLst>
      <p:ext uri="{BB962C8B-B14F-4D97-AF65-F5344CB8AC3E}">
        <p14:creationId xmlns:p14="http://schemas.microsoft.com/office/powerpoint/2010/main" val="3525807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E1B8D-7331-B14E-5C99-FC29BADE833F}"/>
              </a:ext>
            </a:extLst>
          </p:cNvPr>
          <p:cNvSpPr>
            <a:spLocks noGrp="1"/>
          </p:cNvSpPr>
          <p:nvPr>
            <p:ph type="ctrTitle"/>
          </p:nvPr>
        </p:nvSpPr>
        <p:spPr/>
        <p:txBody>
          <a:bodyPr/>
          <a:lstStyle/>
          <a:p>
            <a:r>
              <a:rPr lang="en-GB" b="1"/>
              <a:t>Activities – taste and flavour</a:t>
            </a:r>
          </a:p>
        </p:txBody>
      </p:sp>
      <p:sp>
        <p:nvSpPr>
          <p:cNvPr id="4" name="Text Placeholder 3">
            <a:extLst>
              <a:ext uri="{FF2B5EF4-FFF2-40B4-BE49-F238E27FC236}">
                <a16:creationId xmlns:a16="http://schemas.microsoft.com/office/drawing/2014/main" id="{0A4C2E61-FA24-14D6-70E5-6E56E7886588}"/>
              </a:ext>
            </a:extLst>
          </p:cNvPr>
          <p:cNvSpPr>
            <a:spLocks noGrp="1"/>
          </p:cNvSpPr>
          <p:nvPr>
            <p:ph type="body" sz="quarter" idx="10"/>
          </p:nvPr>
        </p:nvSpPr>
        <p:spPr/>
        <p:txBody>
          <a:bodyPr/>
          <a:lstStyle/>
          <a:p>
            <a:pPr marL="0" indent="0">
              <a:buNone/>
            </a:pPr>
            <a:r>
              <a:rPr lang="en-GB" sz="1800" b="1"/>
              <a:t>Blue jelly!</a:t>
            </a:r>
          </a:p>
          <a:p>
            <a:pPr marL="0" indent="0">
              <a:buNone/>
            </a:pPr>
            <a:r>
              <a:rPr lang="en-GB" sz="1800"/>
              <a:t>Size, shape, and colour all play an important part in helping to determine the first reaction to a food. Colour in particular gives us an indication of what flavour a food might be, e.g. a red jelly is most likely to be strawberry flavour.  </a:t>
            </a:r>
          </a:p>
          <a:p>
            <a:pPr marL="0" indent="0">
              <a:buNone/>
            </a:pPr>
            <a:endParaRPr lang="en-GB" sz="1800"/>
          </a:p>
          <a:p>
            <a:pPr marL="0" indent="0">
              <a:buNone/>
            </a:pPr>
            <a:r>
              <a:rPr lang="en-GB" sz="1800"/>
              <a:t>Test your pupils’ sense of flavour through eating blue jelly.</a:t>
            </a:r>
          </a:p>
          <a:p>
            <a:endParaRPr lang="en-GB"/>
          </a:p>
        </p:txBody>
      </p:sp>
      <p:pic>
        <p:nvPicPr>
          <p:cNvPr id="8" name="Picture 7" descr="Jelly, Dessert, Sweet, Farbenspiel, Food Of The Gods">
            <a:extLst>
              <a:ext uri="{FF2B5EF4-FFF2-40B4-BE49-F238E27FC236}">
                <a16:creationId xmlns:a16="http://schemas.microsoft.com/office/drawing/2014/main" id="{2120846E-7614-9075-96D7-1C29D0BA4C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5249" y="2039691"/>
            <a:ext cx="2658661" cy="3321377"/>
          </a:xfrm>
          <a:prstGeom prst="rect">
            <a:avLst/>
          </a:prstGeom>
          <a:noFill/>
          <a:ln w="66675">
            <a:solidFill>
              <a:srgbClr val="53B058"/>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829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83917-C3A7-6836-5E86-1197B539A00A}"/>
              </a:ext>
            </a:extLst>
          </p:cNvPr>
          <p:cNvSpPr>
            <a:spLocks noGrp="1"/>
          </p:cNvSpPr>
          <p:nvPr>
            <p:ph type="ctrTitle"/>
          </p:nvPr>
        </p:nvSpPr>
        <p:spPr/>
        <p:txBody>
          <a:bodyPr/>
          <a:lstStyle/>
          <a:p>
            <a:r>
              <a:rPr lang="en-GB" b="1"/>
              <a:t>Activities – taste and flavour</a:t>
            </a:r>
          </a:p>
        </p:txBody>
      </p:sp>
      <p:sp>
        <p:nvSpPr>
          <p:cNvPr id="4" name="Text Placeholder 3">
            <a:extLst>
              <a:ext uri="{FF2B5EF4-FFF2-40B4-BE49-F238E27FC236}">
                <a16:creationId xmlns:a16="http://schemas.microsoft.com/office/drawing/2014/main" id="{0A8CC807-52AB-0FAA-7C51-993F75CB2C1A}"/>
              </a:ext>
            </a:extLst>
          </p:cNvPr>
          <p:cNvSpPr>
            <a:spLocks noGrp="1"/>
          </p:cNvSpPr>
          <p:nvPr>
            <p:ph type="body" sz="quarter" idx="10"/>
          </p:nvPr>
        </p:nvSpPr>
        <p:spPr>
          <a:xfrm>
            <a:off x="808891" y="1834018"/>
            <a:ext cx="6476163" cy="4320598"/>
          </a:xfrm>
        </p:spPr>
        <p:txBody>
          <a:bodyPr>
            <a:normAutofit/>
          </a:bodyPr>
          <a:lstStyle/>
          <a:p>
            <a:pPr marL="0" indent="0">
              <a:buFont typeface="Arial" pitchFamily="34" charset="0"/>
              <a:buNone/>
              <a:defRPr/>
            </a:pPr>
            <a:r>
              <a:rPr lang="en-GB" altLang="en-US" sz="1800" b="1">
                <a:ea typeface="ヒラギノ角ゴ Pro W3" charset="-128"/>
              </a:rPr>
              <a:t>Blue jelly!</a:t>
            </a:r>
          </a:p>
          <a:p>
            <a:pPr>
              <a:defRPr/>
            </a:pPr>
            <a:r>
              <a:rPr lang="en-GB" sz="1800"/>
              <a:t>Prepare a jelly using a 12g individual sachet, or four leaves of gelatine, and one pint (570ml) of water. Vegetarian jelly can also be used successfully.  Add a few drops of blue liquid food colouring.</a:t>
            </a:r>
          </a:p>
          <a:p>
            <a:pPr>
              <a:defRPr/>
            </a:pPr>
            <a:r>
              <a:rPr lang="en-GB" sz="1800"/>
              <a:t>Divide the jelly mixture into five jugs and add a few drops of a different liquid flavouring, ideally colourless, into each jug.</a:t>
            </a:r>
          </a:p>
          <a:p>
            <a:pPr>
              <a:defRPr/>
            </a:pPr>
            <a:r>
              <a:rPr lang="en-GB" sz="1800"/>
              <a:t>Pour a small amount of jelly into sample pots or plastic cups and leave to set.</a:t>
            </a:r>
          </a:p>
          <a:p>
            <a:pPr>
              <a:defRPr/>
            </a:pPr>
            <a:r>
              <a:rPr lang="en-GB" sz="1800"/>
              <a:t>Once set, ask your pupils to identify the flavour of the jelly.</a:t>
            </a:r>
          </a:p>
          <a:p>
            <a:endParaRPr lang="en-GB"/>
          </a:p>
        </p:txBody>
      </p:sp>
      <p:pic>
        <p:nvPicPr>
          <p:cNvPr id="5" name="Picture 4">
            <a:extLst>
              <a:ext uri="{FF2B5EF4-FFF2-40B4-BE49-F238E27FC236}">
                <a16:creationId xmlns:a16="http://schemas.microsoft.com/office/drawing/2014/main" id="{C87BA650-609B-C59A-B6DB-19B3AA266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4525" y="2363954"/>
            <a:ext cx="2248119" cy="2625113"/>
          </a:xfrm>
          <a:prstGeom prst="rect">
            <a:avLst/>
          </a:prstGeom>
          <a:noFill/>
          <a:ln w="66675">
            <a:solidFill>
              <a:srgbClr val="53B058"/>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524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1353-06D0-7221-BAA9-66CF1FE69AD1}"/>
              </a:ext>
            </a:extLst>
          </p:cNvPr>
          <p:cNvSpPr>
            <a:spLocks noGrp="1"/>
          </p:cNvSpPr>
          <p:nvPr>
            <p:ph type="ctrTitle"/>
          </p:nvPr>
        </p:nvSpPr>
        <p:spPr/>
        <p:txBody>
          <a:bodyPr/>
          <a:lstStyle/>
          <a:p>
            <a:r>
              <a:rPr lang="en-GB" b="1"/>
              <a:t>Activities - odour</a:t>
            </a:r>
          </a:p>
        </p:txBody>
      </p:sp>
      <p:sp>
        <p:nvSpPr>
          <p:cNvPr id="6" name="TextBox 5">
            <a:extLst>
              <a:ext uri="{FF2B5EF4-FFF2-40B4-BE49-F238E27FC236}">
                <a16:creationId xmlns:a16="http://schemas.microsoft.com/office/drawing/2014/main" id="{0B132C8B-296F-6BAB-AA3F-25E95F64ED6B}"/>
              </a:ext>
            </a:extLst>
          </p:cNvPr>
          <p:cNvSpPr txBox="1"/>
          <p:nvPr/>
        </p:nvSpPr>
        <p:spPr>
          <a:xfrm>
            <a:off x="738554" y="1978747"/>
            <a:ext cx="7179548" cy="2308324"/>
          </a:xfrm>
          <a:prstGeom prst="rect">
            <a:avLst/>
          </a:prstGeom>
          <a:noFill/>
        </p:spPr>
        <p:txBody>
          <a:bodyPr wrap="square">
            <a:spAutoFit/>
          </a:bodyPr>
          <a:lstStyle/>
          <a:p>
            <a:pPr marL="0" indent="0">
              <a:buNone/>
            </a:pPr>
            <a:r>
              <a:rPr lang="en-GB" sz="1800"/>
              <a:t>There are a number of easy experiments through which the pupils learn about the sense of smell.</a:t>
            </a:r>
          </a:p>
          <a:p>
            <a:pPr marL="0" indent="0">
              <a:buNone/>
            </a:pPr>
            <a:endParaRPr lang="en-GB" sz="1800"/>
          </a:p>
          <a:p>
            <a:pPr marL="0" indent="0">
              <a:buNone/>
            </a:pPr>
            <a:r>
              <a:rPr lang="en-GB" sz="1800"/>
              <a:t>The experiments require the pupils be blindfolded, keep in mind that some people do not like to be blindfolded so they could close their eyes tightly instead.</a:t>
            </a:r>
          </a:p>
          <a:p>
            <a:pPr marL="0" indent="0">
              <a:buNone/>
            </a:pPr>
            <a:endParaRPr lang="en-GB" sz="1800" b="1"/>
          </a:p>
          <a:p>
            <a:pPr marL="0" indent="0">
              <a:buNone/>
            </a:pPr>
            <a:endParaRPr lang="en-GB" sz="1800"/>
          </a:p>
        </p:txBody>
      </p:sp>
    </p:spTree>
    <p:extLst>
      <p:ext uri="{BB962C8B-B14F-4D97-AF65-F5344CB8AC3E}">
        <p14:creationId xmlns:p14="http://schemas.microsoft.com/office/powerpoint/2010/main" val="3583054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1353-06D0-7221-BAA9-66CF1FE69AD1}"/>
              </a:ext>
            </a:extLst>
          </p:cNvPr>
          <p:cNvSpPr>
            <a:spLocks noGrp="1"/>
          </p:cNvSpPr>
          <p:nvPr>
            <p:ph type="ctrTitle"/>
          </p:nvPr>
        </p:nvSpPr>
        <p:spPr/>
        <p:txBody>
          <a:bodyPr/>
          <a:lstStyle/>
          <a:p>
            <a:r>
              <a:rPr lang="en-GB" b="1"/>
              <a:t>Activities - odour</a:t>
            </a:r>
          </a:p>
        </p:txBody>
      </p:sp>
      <p:sp>
        <p:nvSpPr>
          <p:cNvPr id="6" name="TextBox 5">
            <a:extLst>
              <a:ext uri="{FF2B5EF4-FFF2-40B4-BE49-F238E27FC236}">
                <a16:creationId xmlns:a16="http://schemas.microsoft.com/office/drawing/2014/main" id="{0B132C8B-296F-6BAB-AA3F-25E95F64ED6B}"/>
              </a:ext>
            </a:extLst>
          </p:cNvPr>
          <p:cNvSpPr txBox="1"/>
          <p:nvPr/>
        </p:nvSpPr>
        <p:spPr>
          <a:xfrm>
            <a:off x="808892" y="1647152"/>
            <a:ext cx="7179548" cy="3970318"/>
          </a:xfrm>
          <a:prstGeom prst="rect">
            <a:avLst/>
          </a:prstGeom>
          <a:noFill/>
        </p:spPr>
        <p:txBody>
          <a:bodyPr wrap="square">
            <a:spAutoFit/>
          </a:bodyPr>
          <a:lstStyle/>
          <a:p>
            <a:pPr marL="0" indent="0">
              <a:buNone/>
            </a:pPr>
            <a:r>
              <a:rPr lang="en-GB" sz="1800" b="1"/>
              <a:t>Memories</a:t>
            </a:r>
          </a:p>
          <a:p>
            <a:pPr marL="0" indent="0">
              <a:buNone/>
            </a:pPr>
            <a:r>
              <a:rPr lang="en-GB" sz="1800"/>
              <a:t>We can recognise a variety of smells, or odours.  Some smells can stir up memories.  To demonstrate the sense of smell, collect several items that have distinctive smells such as: peppermint, chocolate, coffee, garlic, saw dust, lemon zest, orange peel, onion, rose flowers and place them in separate containers.</a:t>
            </a:r>
          </a:p>
          <a:p>
            <a:pPr marL="0" indent="0">
              <a:buNone/>
            </a:pPr>
            <a:endParaRPr lang="en-GB"/>
          </a:p>
          <a:p>
            <a:pPr marL="0" indent="0">
              <a:buFont typeface="Arial" pitchFamily="34" charset="0"/>
              <a:buNone/>
              <a:defRPr/>
            </a:pPr>
            <a:r>
              <a:rPr lang="en-GB" sz="1800"/>
              <a:t>Task the pupils to work in pairs and see if they can:</a:t>
            </a:r>
          </a:p>
          <a:p>
            <a:pPr marL="285750" indent="-285750">
              <a:buFont typeface="Arial" panose="020B0604020202020204" pitchFamily="34" charset="0"/>
              <a:buChar char="•"/>
              <a:defRPr/>
            </a:pPr>
            <a:r>
              <a:rPr lang="en-GB" sz="1800"/>
              <a:t>identify the item by smell;</a:t>
            </a:r>
          </a:p>
          <a:p>
            <a:pPr marL="285750" indent="-285750">
              <a:buFont typeface="Arial" panose="020B0604020202020204" pitchFamily="34" charset="0"/>
              <a:buChar char="•"/>
              <a:defRPr/>
            </a:pPr>
            <a:r>
              <a:rPr lang="en-GB" sz="1800"/>
              <a:t>describe the odour, e.g. strong, pleasant, neutral, bland or unpleasant;</a:t>
            </a:r>
          </a:p>
          <a:p>
            <a:pPr marL="285750" indent="-285750">
              <a:buFont typeface="Arial" panose="020B0604020202020204" pitchFamily="34" charset="0"/>
              <a:buChar char="•"/>
              <a:defRPr/>
            </a:pPr>
            <a:r>
              <a:rPr lang="en-GB" sz="1800"/>
              <a:t>describe any memories associated with the smells.</a:t>
            </a:r>
          </a:p>
          <a:p>
            <a:pPr marL="0" indent="0">
              <a:buNone/>
            </a:pPr>
            <a:endParaRPr lang="en-GB" sz="1800"/>
          </a:p>
          <a:p>
            <a:pPr marL="0" indent="0">
              <a:buNone/>
            </a:pPr>
            <a:endParaRPr lang="en-GB" sz="1800"/>
          </a:p>
        </p:txBody>
      </p:sp>
      <p:pic>
        <p:nvPicPr>
          <p:cNvPr id="7" name="Picture 6" descr="Lawn Mower, Hand Lawn Mower, Lawn Mowing">
            <a:extLst>
              <a:ext uri="{FF2B5EF4-FFF2-40B4-BE49-F238E27FC236}">
                <a16:creationId xmlns:a16="http://schemas.microsoft.com/office/drawing/2014/main" id="{F1149A54-BBAD-9C43-9C2A-E84795A05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1189" y="2923074"/>
            <a:ext cx="3091919" cy="1340799"/>
          </a:xfrm>
          <a:prstGeom prst="rect">
            <a:avLst/>
          </a:prstGeom>
          <a:noFill/>
          <a:ln w="66675">
            <a:solidFill>
              <a:srgbClr val="53B058"/>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Garlic, Purple Garlic, Head Of Garlic">
            <a:extLst>
              <a:ext uri="{FF2B5EF4-FFF2-40B4-BE49-F238E27FC236}">
                <a16:creationId xmlns:a16="http://schemas.microsoft.com/office/drawing/2014/main" id="{D99ED7ED-1601-7F81-3684-421E50E2AD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2430" y="1049214"/>
            <a:ext cx="2231886" cy="1490588"/>
          </a:xfrm>
          <a:prstGeom prst="rect">
            <a:avLst/>
          </a:prstGeom>
          <a:noFill/>
          <a:ln w="66675">
            <a:solidFill>
              <a:srgbClr val="53B058"/>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5DA4BAB-602F-7406-B11D-F59EBC47E0B6}"/>
              </a:ext>
            </a:extLst>
          </p:cNvPr>
          <p:cNvPicPr>
            <a:picLocks noChangeAspect="1"/>
          </p:cNvPicPr>
          <p:nvPr/>
        </p:nvPicPr>
        <p:blipFill>
          <a:blip r:embed="rId4"/>
          <a:stretch>
            <a:fillRect/>
          </a:stretch>
        </p:blipFill>
        <p:spPr>
          <a:xfrm>
            <a:off x="7988440" y="4556044"/>
            <a:ext cx="2383150" cy="1500502"/>
          </a:xfrm>
          <a:prstGeom prst="rect">
            <a:avLst/>
          </a:prstGeom>
          <a:ln w="66675">
            <a:solidFill>
              <a:srgbClr val="53B058"/>
            </a:solidFill>
          </a:ln>
        </p:spPr>
      </p:pic>
    </p:spTree>
    <p:extLst>
      <p:ext uri="{BB962C8B-B14F-4D97-AF65-F5344CB8AC3E}">
        <p14:creationId xmlns:p14="http://schemas.microsoft.com/office/powerpoint/2010/main" val="3752820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8761C-44BF-4350-1CB9-AB6F63A4B079}"/>
              </a:ext>
            </a:extLst>
          </p:cNvPr>
          <p:cNvSpPr>
            <a:spLocks noGrp="1"/>
          </p:cNvSpPr>
          <p:nvPr>
            <p:ph type="ctrTitle"/>
          </p:nvPr>
        </p:nvSpPr>
        <p:spPr/>
        <p:txBody>
          <a:bodyPr/>
          <a:lstStyle/>
          <a:p>
            <a:r>
              <a:rPr lang="en-GB" b="1"/>
              <a:t>Activities - odour</a:t>
            </a:r>
          </a:p>
        </p:txBody>
      </p:sp>
      <p:sp>
        <p:nvSpPr>
          <p:cNvPr id="4" name="Text Placeholder 3">
            <a:extLst>
              <a:ext uri="{FF2B5EF4-FFF2-40B4-BE49-F238E27FC236}">
                <a16:creationId xmlns:a16="http://schemas.microsoft.com/office/drawing/2014/main" id="{2844E754-1F5E-713E-585D-0B0CB334C50F}"/>
              </a:ext>
            </a:extLst>
          </p:cNvPr>
          <p:cNvSpPr>
            <a:spLocks noGrp="1"/>
          </p:cNvSpPr>
          <p:nvPr>
            <p:ph type="body" sz="quarter" idx="10"/>
          </p:nvPr>
        </p:nvSpPr>
        <p:spPr>
          <a:xfrm>
            <a:off x="808891" y="1834018"/>
            <a:ext cx="6245051" cy="4320598"/>
          </a:xfrm>
        </p:spPr>
        <p:txBody>
          <a:bodyPr>
            <a:normAutofit/>
          </a:bodyPr>
          <a:lstStyle/>
          <a:p>
            <a:pPr marL="0" indent="0">
              <a:buFont typeface="Arial" pitchFamily="34" charset="0"/>
              <a:buNone/>
              <a:defRPr/>
            </a:pPr>
            <a:r>
              <a:rPr lang="en-GB" sz="2000" b="1"/>
              <a:t>Smell detective – how many odours can you smell?</a:t>
            </a:r>
          </a:p>
          <a:p>
            <a:pPr>
              <a:defRPr/>
            </a:pPr>
            <a:r>
              <a:rPr lang="en-GB" sz="2000"/>
              <a:t>Collect a range of natural food flavourings such as raspberry, caramel, custard, strawberry, rhubarb, coconut, rose, violet, cherry, banana, lemon, orange.  </a:t>
            </a:r>
          </a:p>
          <a:p>
            <a:pPr>
              <a:defRPr/>
            </a:pPr>
            <a:r>
              <a:rPr lang="en-GB" sz="2000"/>
              <a:t>Place a couple of drops of the flavouring in about 20ml of water, task a pupil to smell the mixture and ask them to identify the flavouring.  </a:t>
            </a:r>
          </a:p>
          <a:p>
            <a:pPr>
              <a:defRPr/>
            </a:pPr>
            <a:r>
              <a:rPr lang="en-GB" sz="2000"/>
              <a:t>Then add one more flavour – can the pupil correctly identify the additional flavouring by the aroma?  </a:t>
            </a:r>
          </a:p>
          <a:p>
            <a:pPr>
              <a:defRPr/>
            </a:pPr>
            <a:r>
              <a:rPr lang="en-GB" sz="2000"/>
              <a:t>What if you mix three, four or more smells together?</a:t>
            </a:r>
          </a:p>
          <a:p>
            <a:pPr>
              <a:defRPr/>
            </a:pPr>
            <a:endParaRPr lang="en-GB" sz="2000"/>
          </a:p>
          <a:p>
            <a:endParaRPr lang="en-GB"/>
          </a:p>
        </p:txBody>
      </p:sp>
      <p:pic>
        <p:nvPicPr>
          <p:cNvPr id="5" name="Picture 4" descr="Image result for food flavourings">
            <a:extLst>
              <a:ext uri="{FF2B5EF4-FFF2-40B4-BE49-F238E27FC236}">
                <a16:creationId xmlns:a16="http://schemas.microsoft.com/office/drawing/2014/main" id="{E4B15CC6-4EF2-9AF0-E9CD-F9D9530502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4707" y="1545100"/>
            <a:ext cx="2928411" cy="1697765"/>
          </a:xfrm>
          <a:prstGeom prst="rect">
            <a:avLst/>
          </a:prstGeom>
          <a:noFill/>
          <a:ln w="66675">
            <a:solidFill>
              <a:srgbClr val="53B058"/>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3ACDB82-B2D1-6BB7-5E20-1814E5D4AA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216" y="3704760"/>
            <a:ext cx="3347597" cy="1821455"/>
          </a:xfrm>
          <a:prstGeom prst="rect">
            <a:avLst/>
          </a:prstGeom>
          <a:noFill/>
          <a:ln w="66675">
            <a:solidFill>
              <a:srgbClr val="53B058"/>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973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5BA4D-5B24-5D65-2FCC-381DD9E524D1}"/>
              </a:ext>
            </a:extLst>
          </p:cNvPr>
          <p:cNvSpPr>
            <a:spLocks noGrp="1"/>
          </p:cNvSpPr>
          <p:nvPr>
            <p:ph type="ctrTitle"/>
          </p:nvPr>
        </p:nvSpPr>
        <p:spPr/>
        <p:txBody>
          <a:bodyPr/>
          <a:lstStyle/>
          <a:p>
            <a:r>
              <a:rPr lang="en-GB" b="1"/>
              <a:t>Activities - odour</a:t>
            </a:r>
          </a:p>
        </p:txBody>
      </p:sp>
      <p:sp>
        <p:nvSpPr>
          <p:cNvPr id="4" name="Text Placeholder 3">
            <a:extLst>
              <a:ext uri="{FF2B5EF4-FFF2-40B4-BE49-F238E27FC236}">
                <a16:creationId xmlns:a16="http://schemas.microsoft.com/office/drawing/2014/main" id="{BA9B19A9-63F9-4754-67FF-09F09F5DD2C1}"/>
              </a:ext>
            </a:extLst>
          </p:cNvPr>
          <p:cNvSpPr>
            <a:spLocks noGrp="1"/>
          </p:cNvSpPr>
          <p:nvPr>
            <p:ph type="body" sz="quarter" idx="10"/>
          </p:nvPr>
        </p:nvSpPr>
        <p:spPr>
          <a:xfrm>
            <a:off x="808891" y="1834018"/>
            <a:ext cx="5732585" cy="4320598"/>
          </a:xfrm>
        </p:spPr>
        <p:txBody>
          <a:bodyPr/>
          <a:lstStyle/>
          <a:p>
            <a:pPr marL="0" indent="0">
              <a:buFont typeface="Arial" pitchFamily="34" charset="0"/>
              <a:buNone/>
              <a:defRPr/>
            </a:pPr>
            <a:r>
              <a:rPr lang="en-GB" sz="2000" b="1"/>
              <a:t>Smell cards</a:t>
            </a:r>
          </a:p>
          <a:p>
            <a:pPr>
              <a:defRPr/>
            </a:pPr>
            <a:r>
              <a:rPr lang="en-GB" sz="1800"/>
              <a:t>A bit like ‘scratch and sniff’ cards.  </a:t>
            </a:r>
          </a:p>
          <a:p>
            <a:pPr>
              <a:defRPr/>
            </a:pPr>
            <a:r>
              <a:rPr lang="en-GB" sz="1800"/>
              <a:t>Collect a number of dried herbs and spices that have a strong smell and glue them to pieces of card.  </a:t>
            </a:r>
          </a:p>
          <a:p>
            <a:r>
              <a:rPr lang="en-GB" sz="1800"/>
              <a:t>These cards could be used for memory or matching type games or as a starter at the beginning of a lesson to identify the flavourings to be used in a recipe.</a:t>
            </a:r>
            <a:endParaRPr lang="en-GB"/>
          </a:p>
        </p:txBody>
      </p:sp>
      <p:pic>
        <p:nvPicPr>
          <p:cNvPr id="5" name="Picture 4" descr="Spices, Aroma, Odor, Market, Bazaar">
            <a:extLst>
              <a:ext uri="{FF2B5EF4-FFF2-40B4-BE49-F238E27FC236}">
                <a16:creationId xmlns:a16="http://schemas.microsoft.com/office/drawing/2014/main" id="{6D33D2C7-A50A-06A7-C388-3C50B9406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8384" y="1937702"/>
            <a:ext cx="3974070" cy="2982595"/>
          </a:xfrm>
          <a:prstGeom prst="rect">
            <a:avLst/>
          </a:prstGeom>
          <a:noFill/>
          <a:ln w="66675">
            <a:solidFill>
              <a:srgbClr val="53B058"/>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896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A7459E7-0E2D-AD1E-D79B-DE4A5F90AA5A}"/>
              </a:ext>
            </a:extLst>
          </p:cNvPr>
          <p:cNvSpPr>
            <a:spLocks noGrp="1"/>
          </p:cNvSpPr>
          <p:nvPr>
            <p:ph type="ctrTitle"/>
          </p:nvPr>
        </p:nvSpPr>
        <p:spPr>
          <a:xfrm>
            <a:off x="569199" y="309088"/>
            <a:ext cx="10433050" cy="692150"/>
          </a:xfrm>
        </p:spPr>
        <p:txBody>
          <a:bodyPr>
            <a:noAutofit/>
          </a:bodyPr>
          <a:lstStyle/>
          <a:p>
            <a:r>
              <a:rPr lang="en-GB" sz="3600" b="1"/>
              <a:t>Resources to support tasting activities </a:t>
            </a:r>
            <a:endParaRPr lang="en-US" sz="3200" b="1"/>
          </a:p>
        </p:txBody>
      </p:sp>
      <p:sp>
        <p:nvSpPr>
          <p:cNvPr id="4" name="Text Placeholder 3">
            <a:extLst>
              <a:ext uri="{FF2B5EF4-FFF2-40B4-BE49-F238E27FC236}">
                <a16:creationId xmlns:a16="http://schemas.microsoft.com/office/drawing/2014/main" id="{CDEA9A43-1060-645E-2822-35975A06C571}"/>
              </a:ext>
            </a:extLst>
          </p:cNvPr>
          <p:cNvSpPr>
            <a:spLocks noGrp="1"/>
          </p:cNvSpPr>
          <p:nvPr>
            <p:ph type="body" sz="quarter" idx="10"/>
          </p:nvPr>
        </p:nvSpPr>
        <p:spPr>
          <a:xfrm>
            <a:off x="590514" y="1188260"/>
            <a:ext cx="5113962" cy="4320598"/>
          </a:xfrm>
        </p:spPr>
        <p:txBody>
          <a:bodyPr>
            <a:normAutofit/>
          </a:bodyPr>
          <a:lstStyle/>
          <a:p>
            <a:r>
              <a:rPr lang="en-GB" sz="2000" b="1"/>
              <a:t>Early years</a:t>
            </a:r>
          </a:p>
          <a:p>
            <a:pPr marL="354013" indent="-342900">
              <a:buFont typeface="Arial" panose="020B0604020202020204" pitchFamily="34" charset="0"/>
              <a:buChar char="•"/>
            </a:pPr>
            <a:r>
              <a:rPr lang="en-GB" sz="2000" b="1"/>
              <a:t>3-5 years &gt; Cooking &gt; </a:t>
            </a:r>
            <a:r>
              <a:rPr lang="en-GB" sz="2000" b="1">
                <a:hlinkClick r:id="rId2"/>
              </a:rPr>
              <a:t>Tasting</a:t>
            </a:r>
            <a:endParaRPr lang="en-GB" sz="2000" b="1"/>
          </a:p>
          <a:p>
            <a:pPr marL="1028700" lvl="1" indent="-342900"/>
            <a:r>
              <a:rPr lang="en-GB" sz="1800"/>
              <a:t>Session plan (for tasting)</a:t>
            </a:r>
          </a:p>
          <a:p>
            <a:pPr marL="1028700" lvl="1" indent="-342900"/>
            <a:r>
              <a:rPr lang="en-GB" sz="1800"/>
              <a:t>Ingredient check letter</a:t>
            </a:r>
          </a:p>
          <a:p>
            <a:pPr marL="1028700" lvl="1" indent="-342900"/>
            <a:r>
              <a:rPr lang="en-GB" sz="1800"/>
              <a:t>Tasting guide </a:t>
            </a:r>
          </a:p>
          <a:p>
            <a:pPr marL="1028700" lvl="1" indent="-342900"/>
            <a:r>
              <a:rPr lang="en-GB" sz="1800"/>
              <a:t>My food book </a:t>
            </a:r>
          </a:p>
          <a:p>
            <a:pPr marL="1028700" lvl="1" indent="-342900"/>
            <a:r>
              <a:rPr lang="en-GB" sz="1800"/>
              <a:t>Super taster! certificates</a:t>
            </a:r>
          </a:p>
          <a:p>
            <a:pPr marL="354013" indent="-342900">
              <a:buFont typeface="Arial" panose="020B0604020202020204" pitchFamily="34" charset="0"/>
              <a:buChar char="•"/>
            </a:pPr>
            <a:endParaRPr lang="en-GB" sz="2000"/>
          </a:p>
        </p:txBody>
      </p:sp>
      <p:pic>
        <p:nvPicPr>
          <p:cNvPr id="6" name="Picture 5">
            <a:extLst>
              <a:ext uri="{FF2B5EF4-FFF2-40B4-BE49-F238E27FC236}">
                <a16:creationId xmlns:a16="http://schemas.microsoft.com/office/drawing/2014/main" id="{DB7F7499-2969-058A-2E9D-3813947823C5}"/>
              </a:ext>
            </a:extLst>
          </p:cNvPr>
          <p:cNvPicPr>
            <a:picLocks noChangeAspect="1"/>
          </p:cNvPicPr>
          <p:nvPr/>
        </p:nvPicPr>
        <p:blipFill>
          <a:blip r:embed="rId3"/>
          <a:stretch>
            <a:fillRect/>
          </a:stretch>
        </p:blipFill>
        <p:spPr>
          <a:xfrm>
            <a:off x="6058558" y="1419473"/>
            <a:ext cx="2336591" cy="2510387"/>
          </a:xfrm>
          <a:prstGeom prst="rect">
            <a:avLst/>
          </a:prstGeom>
          <a:ln>
            <a:solidFill>
              <a:schemeClr val="tx1"/>
            </a:solidFill>
          </a:ln>
        </p:spPr>
      </p:pic>
      <p:pic>
        <p:nvPicPr>
          <p:cNvPr id="8" name="Picture 7">
            <a:extLst>
              <a:ext uri="{FF2B5EF4-FFF2-40B4-BE49-F238E27FC236}">
                <a16:creationId xmlns:a16="http://schemas.microsoft.com/office/drawing/2014/main" id="{18AB76C0-FF3A-4E47-10E0-A079EEA16CA7}"/>
              </a:ext>
            </a:extLst>
          </p:cNvPr>
          <p:cNvPicPr>
            <a:picLocks noChangeAspect="1"/>
          </p:cNvPicPr>
          <p:nvPr/>
        </p:nvPicPr>
        <p:blipFill>
          <a:blip r:embed="rId4"/>
          <a:stretch>
            <a:fillRect/>
          </a:stretch>
        </p:blipFill>
        <p:spPr>
          <a:xfrm>
            <a:off x="8614478" y="1469743"/>
            <a:ext cx="2387771" cy="2510386"/>
          </a:xfrm>
          <a:prstGeom prst="rect">
            <a:avLst/>
          </a:prstGeom>
          <a:ln>
            <a:solidFill>
              <a:schemeClr val="tx1"/>
            </a:solidFill>
          </a:ln>
        </p:spPr>
      </p:pic>
      <p:pic>
        <p:nvPicPr>
          <p:cNvPr id="11" name="Picture 10">
            <a:extLst>
              <a:ext uri="{FF2B5EF4-FFF2-40B4-BE49-F238E27FC236}">
                <a16:creationId xmlns:a16="http://schemas.microsoft.com/office/drawing/2014/main" id="{DB5352A2-FE19-AF2A-FF1A-EF4751506407}"/>
              </a:ext>
            </a:extLst>
          </p:cNvPr>
          <p:cNvPicPr>
            <a:picLocks noChangeAspect="1"/>
          </p:cNvPicPr>
          <p:nvPr/>
        </p:nvPicPr>
        <p:blipFill>
          <a:blip r:embed="rId5"/>
          <a:stretch>
            <a:fillRect/>
          </a:stretch>
        </p:blipFill>
        <p:spPr>
          <a:xfrm>
            <a:off x="928692" y="4022800"/>
            <a:ext cx="2941581" cy="1646940"/>
          </a:xfrm>
          <a:prstGeom prst="rect">
            <a:avLst/>
          </a:prstGeom>
          <a:ln>
            <a:solidFill>
              <a:schemeClr val="tx1"/>
            </a:solidFill>
          </a:ln>
        </p:spPr>
      </p:pic>
      <p:pic>
        <p:nvPicPr>
          <p:cNvPr id="17" name="Picture 16">
            <a:extLst>
              <a:ext uri="{FF2B5EF4-FFF2-40B4-BE49-F238E27FC236}">
                <a16:creationId xmlns:a16="http://schemas.microsoft.com/office/drawing/2014/main" id="{00E2B216-5CF2-9BDD-FEBF-0DA3B77D2E94}"/>
              </a:ext>
            </a:extLst>
          </p:cNvPr>
          <p:cNvPicPr>
            <a:picLocks noChangeAspect="1"/>
          </p:cNvPicPr>
          <p:nvPr/>
        </p:nvPicPr>
        <p:blipFill>
          <a:blip r:embed="rId6"/>
          <a:stretch>
            <a:fillRect/>
          </a:stretch>
        </p:blipFill>
        <p:spPr>
          <a:xfrm>
            <a:off x="7251189" y="4129401"/>
            <a:ext cx="3152842" cy="2229742"/>
          </a:xfrm>
          <a:prstGeom prst="rect">
            <a:avLst/>
          </a:prstGeom>
          <a:ln>
            <a:solidFill>
              <a:schemeClr val="tx1"/>
            </a:solidFill>
          </a:ln>
        </p:spPr>
      </p:pic>
      <p:pic>
        <p:nvPicPr>
          <p:cNvPr id="13" name="Picture 12">
            <a:extLst>
              <a:ext uri="{FF2B5EF4-FFF2-40B4-BE49-F238E27FC236}">
                <a16:creationId xmlns:a16="http://schemas.microsoft.com/office/drawing/2014/main" id="{831F2EBB-D862-53D9-6DA4-5DCA1E528D73}"/>
              </a:ext>
            </a:extLst>
          </p:cNvPr>
          <p:cNvPicPr>
            <a:picLocks noChangeAspect="1"/>
          </p:cNvPicPr>
          <p:nvPr/>
        </p:nvPicPr>
        <p:blipFill>
          <a:blip r:embed="rId7"/>
          <a:stretch>
            <a:fillRect/>
          </a:stretch>
        </p:blipFill>
        <p:spPr>
          <a:xfrm>
            <a:off x="3524704" y="4129401"/>
            <a:ext cx="3059980" cy="1715751"/>
          </a:xfrm>
          <a:prstGeom prst="rect">
            <a:avLst/>
          </a:prstGeom>
          <a:ln>
            <a:solidFill>
              <a:schemeClr val="tx1"/>
            </a:solidFill>
          </a:ln>
        </p:spPr>
      </p:pic>
      <p:pic>
        <p:nvPicPr>
          <p:cNvPr id="15" name="Picture 14">
            <a:extLst>
              <a:ext uri="{FF2B5EF4-FFF2-40B4-BE49-F238E27FC236}">
                <a16:creationId xmlns:a16="http://schemas.microsoft.com/office/drawing/2014/main" id="{B9C2FD8F-3055-25E6-8A30-D1FB7D26C970}"/>
              </a:ext>
            </a:extLst>
          </p:cNvPr>
          <p:cNvPicPr>
            <a:picLocks noChangeAspect="1"/>
          </p:cNvPicPr>
          <p:nvPr/>
        </p:nvPicPr>
        <p:blipFill>
          <a:blip r:embed="rId8"/>
          <a:stretch>
            <a:fillRect/>
          </a:stretch>
        </p:blipFill>
        <p:spPr>
          <a:xfrm>
            <a:off x="2001101" y="4840338"/>
            <a:ext cx="2654076" cy="1497922"/>
          </a:xfrm>
          <a:prstGeom prst="rect">
            <a:avLst/>
          </a:prstGeom>
          <a:ln>
            <a:solidFill>
              <a:schemeClr val="tx1"/>
            </a:solidFill>
          </a:ln>
        </p:spPr>
      </p:pic>
    </p:spTree>
    <p:extLst>
      <p:ext uri="{BB962C8B-B14F-4D97-AF65-F5344CB8AC3E}">
        <p14:creationId xmlns:p14="http://schemas.microsoft.com/office/powerpoint/2010/main" val="275647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A7459E7-0E2D-AD1E-D79B-DE4A5F90AA5A}"/>
              </a:ext>
            </a:extLst>
          </p:cNvPr>
          <p:cNvSpPr>
            <a:spLocks noGrp="1"/>
          </p:cNvSpPr>
          <p:nvPr>
            <p:ph type="ctrTitle"/>
          </p:nvPr>
        </p:nvSpPr>
        <p:spPr>
          <a:xfrm>
            <a:off x="569199" y="309088"/>
            <a:ext cx="10433050" cy="692150"/>
          </a:xfrm>
        </p:spPr>
        <p:txBody>
          <a:bodyPr>
            <a:noAutofit/>
          </a:bodyPr>
          <a:lstStyle/>
          <a:p>
            <a:r>
              <a:rPr lang="en-GB" sz="3600" b="1"/>
              <a:t>Resources to support tasting activities </a:t>
            </a:r>
            <a:endParaRPr lang="en-US" sz="3200" b="1"/>
          </a:p>
        </p:txBody>
      </p:sp>
      <p:sp>
        <p:nvSpPr>
          <p:cNvPr id="4" name="Text Placeholder 3">
            <a:extLst>
              <a:ext uri="{FF2B5EF4-FFF2-40B4-BE49-F238E27FC236}">
                <a16:creationId xmlns:a16="http://schemas.microsoft.com/office/drawing/2014/main" id="{CDEA9A43-1060-645E-2822-35975A06C571}"/>
              </a:ext>
            </a:extLst>
          </p:cNvPr>
          <p:cNvSpPr>
            <a:spLocks noGrp="1"/>
          </p:cNvSpPr>
          <p:nvPr>
            <p:ph type="body" sz="quarter" idx="10"/>
          </p:nvPr>
        </p:nvSpPr>
        <p:spPr>
          <a:xfrm>
            <a:off x="590514" y="1084981"/>
            <a:ext cx="5501459" cy="4656851"/>
          </a:xfrm>
        </p:spPr>
        <p:txBody>
          <a:bodyPr>
            <a:normAutofit/>
          </a:bodyPr>
          <a:lstStyle/>
          <a:p>
            <a:r>
              <a:rPr lang="en-GB" sz="2000" b="1"/>
              <a:t>Primary</a:t>
            </a:r>
          </a:p>
          <a:p>
            <a:pPr marL="354013" indent="-342900">
              <a:buFont typeface="Arial" panose="020B0604020202020204" pitchFamily="34" charset="0"/>
              <a:buChar char="•"/>
            </a:pPr>
            <a:r>
              <a:rPr lang="en-GB" b="1"/>
              <a:t>5-7 &gt; Cooking &gt; </a:t>
            </a:r>
            <a:r>
              <a:rPr lang="en-GB">
                <a:hlinkClick r:id="rId2"/>
              </a:rPr>
              <a:t>Planning to cook</a:t>
            </a:r>
            <a:endParaRPr lang="en-GB"/>
          </a:p>
          <a:p>
            <a:pPr marL="1028700" lvl="1" indent="-342900"/>
            <a:r>
              <a:rPr lang="en-GB" sz="1800"/>
              <a:t>Lesson notes (Activity 3 - tasting)</a:t>
            </a:r>
          </a:p>
          <a:p>
            <a:pPr marL="1028700" lvl="1" indent="-342900"/>
            <a:r>
              <a:rPr lang="en-GB" sz="1800"/>
              <a:t>Tasting presentation </a:t>
            </a:r>
          </a:p>
          <a:p>
            <a:pPr marL="1028700" lvl="1" indent="-342900"/>
            <a:r>
              <a:rPr lang="en-GB" sz="1800"/>
              <a:t>Tasting ingredients sheet</a:t>
            </a:r>
            <a:br>
              <a:rPr lang="en-GB" sz="1800"/>
            </a:br>
            <a:endParaRPr lang="en-GB" sz="2000"/>
          </a:p>
          <a:p>
            <a:pPr marL="296863" indent="-285750">
              <a:buFont typeface="Arial" panose="020B0604020202020204" pitchFamily="34" charset="0"/>
              <a:buChar char="•"/>
            </a:pPr>
            <a:r>
              <a:rPr lang="en-GB" b="1"/>
              <a:t>Learn with stories </a:t>
            </a:r>
            <a:r>
              <a:rPr lang="en-GB"/>
              <a:t>(Cheese tasting activities)</a:t>
            </a:r>
          </a:p>
          <a:p>
            <a:pPr marL="971550" lvl="1" indent="-285750"/>
            <a:r>
              <a:rPr lang="en-GB" sz="1800">
                <a:hlinkClick r:id="rId3"/>
              </a:rPr>
              <a:t>The farm visit</a:t>
            </a:r>
            <a:r>
              <a:rPr lang="en-GB" sz="1800"/>
              <a:t> (5-7)</a:t>
            </a:r>
          </a:p>
          <a:p>
            <a:pPr marL="971550" lvl="1" indent="-285750"/>
            <a:r>
              <a:rPr lang="en-GB" sz="1800">
                <a:hlinkClick r:id="rId4"/>
              </a:rPr>
              <a:t>The exciting guests</a:t>
            </a:r>
            <a:r>
              <a:rPr lang="en-GB" sz="1800"/>
              <a:t> (7-11)</a:t>
            </a:r>
            <a:br>
              <a:rPr lang="en-GB" sz="1800"/>
            </a:br>
            <a:endParaRPr lang="en-GB" sz="1800"/>
          </a:p>
          <a:p>
            <a:pPr marL="354013" indent="-342900">
              <a:buFont typeface="Arial" panose="020B0604020202020204" pitchFamily="34" charset="0"/>
              <a:buChar char="•"/>
            </a:pPr>
            <a:r>
              <a:rPr lang="en-GB" b="1"/>
              <a:t>Primary food project </a:t>
            </a:r>
            <a:r>
              <a:rPr lang="en-GB"/>
              <a:t>– </a:t>
            </a:r>
            <a:r>
              <a:rPr lang="en-GB">
                <a:hlinkClick r:id="rId5"/>
              </a:rPr>
              <a:t>Grab and go</a:t>
            </a:r>
            <a:r>
              <a:rPr lang="en-GB"/>
              <a:t> (Year 6)</a:t>
            </a:r>
          </a:p>
          <a:p>
            <a:pPr marL="971550" lvl="1" indent="-285750"/>
            <a:r>
              <a:rPr lang="en-GB" sz="1800"/>
              <a:t>Lesson 2 – sensory evaluation</a:t>
            </a:r>
            <a:endParaRPr lang="en-GB" sz="1800">
              <a:hlinkClick r:id="rId6"/>
            </a:endParaRPr>
          </a:p>
          <a:p>
            <a:pPr marL="971550" lvl="1" indent="-285750"/>
            <a:r>
              <a:rPr lang="en-GB" sz="1800">
                <a:hlinkClick r:id="rId6"/>
              </a:rPr>
              <a:t>Sensory vocabulary cards</a:t>
            </a:r>
            <a:endParaRPr lang="en-GB" sz="1800"/>
          </a:p>
        </p:txBody>
      </p:sp>
      <p:pic>
        <p:nvPicPr>
          <p:cNvPr id="3" name="Picture 2">
            <a:extLst>
              <a:ext uri="{FF2B5EF4-FFF2-40B4-BE49-F238E27FC236}">
                <a16:creationId xmlns:a16="http://schemas.microsoft.com/office/drawing/2014/main" id="{DDF4DDA0-24E9-7C2C-AC9B-487A25D56D9B}"/>
              </a:ext>
            </a:extLst>
          </p:cNvPr>
          <p:cNvPicPr>
            <a:picLocks noChangeAspect="1"/>
          </p:cNvPicPr>
          <p:nvPr/>
        </p:nvPicPr>
        <p:blipFill>
          <a:blip r:embed="rId7"/>
          <a:stretch>
            <a:fillRect/>
          </a:stretch>
        </p:blipFill>
        <p:spPr>
          <a:xfrm>
            <a:off x="5245724" y="1116167"/>
            <a:ext cx="3228045" cy="1812734"/>
          </a:xfrm>
          <a:prstGeom prst="rect">
            <a:avLst/>
          </a:prstGeom>
          <a:ln>
            <a:solidFill>
              <a:schemeClr val="tx1"/>
            </a:solidFill>
          </a:ln>
        </p:spPr>
      </p:pic>
      <p:pic>
        <p:nvPicPr>
          <p:cNvPr id="12" name="Picture 11">
            <a:extLst>
              <a:ext uri="{FF2B5EF4-FFF2-40B4-BE49-F238E27FC236}">
                <a16:creationId xmlns:a16="http://schemas.microsoft.com/office/drawing/2014/main" id="{2BCC4280-0667-DBF7-8F86-0820905F9079}"/>
              </a:ext>
            </a:extLst>
          </p:cNvPr>
          <p:cNvPicPr>
            <a:picLocks noChangeAspect="1"/>
          </p:cNvPicPr>
          <p:nvPr/>
        </p:nvPicPr>
        <p:blipFill>
          <a:blip r:embed="rId8"/>
          <a:stretch>
            <a:fillRect/>
          </a:stretch>
        </p:blipFill>
        <p:spPr>
          <a:xfrm>
            <a:off x="6100029" y="1016983"/>
            <a:ext cx="3419939" cy="1913792"/>
          </a:xfrm>
          <a:prstGeom prst="rect">
            <a:avLst/>
          </a:prstGeom>
          <a:ln>
            <a:solidFill>
              <a:schemeClr val="tx1"/>
            </a:solidFill>
          </a:ln>
        </p:spPr>
      </p:pic>
      <p:pic>
        <p:nvPicPr>
          <p:cNvPr id="19" name="Picture 18">
            <a:extLst>
              <a:ext uri="{FF2B5EF4-FFF2-40B4-BE49-F238E27FC236}">
                <a16:creationId xmlns:a16="http://schemas.microsoft.com/office/drawing/2014/main" id="{F9179400-17EC-E849-4001-FA36583DC496}"/>
              </a:ext>
            </a:extLst>
          </p:cNvPr>
          <p:cNvPicPr>
            <a:picLocks noChangeAspect="1"/>
          </p:cNvPicPr>
          <p:nvPr/>
        </p:nvPicPr>
        <p:blipFill>
          <a:blip r:embed="rId9"/>
          <a:stretch>
            <a:fillRect/>
          </a:stretch>
        </p:blipFill>
        <p:spPr>
          <a:xfrm>
            <a:off x="7327243" y="1054615"/>
            <a:ext cx="3419940" cy="1924529"/>
          </a:xfrm>
          <a:prstGeom prst="rect">
            <a:avLst/>
          </a:prstGeom>
          <a:ln>
            <a:solidFill>
              <a:schemeClr val="tx1"/>
            </a:solidFill>
          </a:ln>
        </p:spPr>
      </p:pic>
      <p:pic>
        <p:nvPicPr>
          <p:cNvPr id="21" name="Picture 20">
            <a:extLst>
              <a:ext uri="{FF2B5EF4-FFF2-40B4-BE49-F238E27FC236}">
                <a16:creationId xmlns:a16="http://schemas.microsoft.com/office/drawing/2014/main" id="{C09972EC-EDBC-7909-1A7E-948F626F3B6A}"/>
              </a:ext>
            </a:extLst>
          </p:cNvPr>
          <p:cNvPicPr>
            <a:picLocks noChangeAspect="1"/>
          </p:cNvPicPr>
          <p:nvPr/>
        </p:nvPicPr>
        <p:blipFill>
          <a:blip r:embed="rId10"/>
          <a:stretch>
            <a:fillRect/>
          </a:stretch>
        </p:blipFill>
        <p:spPr>
          <a:xfrm>
            <a:off x="8543768" y="1469027"/>
            <a:ext cx="3057718" cy="1733479"/>
          </a:xfrm>
          <a:prstGeom prst="rect">
            <a:avLst/>
          </a:prstGeom>
          <a:ln>
            <a:solidFill>
              <a:schemeClr val="tx1"/>
            </a:solidFill>
          </a:ln>
        </p:spPr>
      </p:pic>
      <p:pic>
        <p:nvPicPr>
          <p:cNvPr id="23" name="Picture 22">
            <a:extLst>
              <a:ext uri="{FF2B5EF4-FFF2-40B4-BE49-F238E27FC236}">
                <a16:creationId xmlns:a16="http://schemas.microsoft.com/office/drawing/2014/main" id="{32AD6112-796B-52AC-3456-A881939A32A2}"/>
              </a:ext>
            </a:extLst>
          </p:cNvPr>
          <p:cNvPicPr>
            <a:picLocks noChangeAspect="1"/>
          </p:cNvPicPr>
          <p:nvPr/>
        </p:nvPicPr>
        <p:blipFill>
          <a:blip r:embed="rId11"/>
          <a:stretch>
            <a:fillRect/>
          </a:stretch>
        </p:blipFill>
        <p:spPr>
          <a:xfrm>
            <a:off x="9921508" y="448426"/>
            <a:ext cx="2041761" cy="2900133"/>
          </a:xfrm>
          <a:prstGeom prst="rect">
            <a:avLst/>
          </a:prstGeom>
          <a:ln>
            <a:solidFill>
              <a:schemeClr val="tx1"/>
            </a:solidFill>
          </a:ln>
        </p:spPr>
      </p:pic>
      <p:pic>
        <p:nvPicPr>
          <p:cNvPr id="33" name="Picture 32">
            <a:extLst>
              <a:ext uri="{FF2B5EF4-FFF2-40B4-BE49-F238E27FC236}">
                <a16:creationId xmlns:a16="http://schemas.microsoft.com/office/drawing/2014/main" id="{BFD03A56-B13D-D4C3-0FF0-F1027A51357D}"/>
              </a:ext>
            </a:extLst>
          </p:cNvPr>
          <p:cNvPicPr>
            <a:picLocks noChangeAspect="1"/>
          </p:cNvPicPr>
          <p:nvPr/>
        </p:nvPicPr>
        <p:blipFill>
          <a:blip r:embed="rId12"/>
          <a:stretch>
            <a:fillRect/>
          </a:stretch>
        </p:blipFill>
        <p:spPr>
          <a:xfrm>
            <a:off x="6484772" y="3348559"/>
            <a:ext cx="2016007" cy="2887794"/>
          </a:xfrm>
          <a:prstGeom prst="rect">
            <a:avLst/>
          </a:prstGeom>
          <a:ln>
            <a:solidFill>
              <a:schemeClr val="tx1"/>
            </a:solidFill>
          </a:ln>
        </p:spPr>
      </p:pic>
      <p:pic>
        <p:nvPicPr>
          <p:cNvPr id="35" name="Picture 34">
            <a:extLst>
              <a:ext uri="{FF2B5EF4-FFF2-40B4-BE49-F238E27FC236}">
                <a16:creationId xmlns:a16="http://schemas.microsoft.com/office/drawing/2014/main" id="{4E7FDC52-BBA5-37C4-2504-675BEB091052}"/>
              </a:ext>
            </a:extLst>
          </p:cNvPr>
          <p:cNvPicPr>
            <a:picLocks noChangeAspect="1"/>
          </p:cNvPicPr>
          <p:nvPr/>
        </p:nvPicPr>
        <p:blipFill>
          <a:blip r:embed="rId13"/>
          <a:stretch>
            <a:fillRect/>
          </a:stretch>
        </p:blipFill>
        <p:spPr>
          <a:xfrm>
            <a:off x="8661371" y="3571903"/>
            <a:ext cx="2041761" cy="2907199"/>
          </a:xfrm>
          <a:prstGeom prst="rect">
            <a:avLst/>
          </a:prstGeom>
          <a:ln>
            <a:solidFill>
              <a:schemeClr val="tx1"/>
            </a:solidFill>
          </a:ln>
        </p:spPr>
      </p:pic>
      <p:pic>
        <p:nvPicPr>
          <p:cNvPr id="38" name="Picture 37">
            <a:extLst>
              <a:ext uri="{FF2B5EF4-FFF2-40B4-BE49-F238E27FC236}">
                <a16:creationId xmlns:a16="http://schemas.microsoft.com/office/drawing/2014/main" id="{1A4B41A2-F17D-ECC5-695A-D462979FE024}"/>
              </a:ext>
            </a:extLst>
          </p:cNvPr>
          <p:cNvPicPr>
            <a:picLocks noChangeAspect="1"/>
          </p:cNvPicPr>
          <p:nvPr/>
        </p:nvPicPr>
        <p:blipFill rotWithShape="1">
          <a:blip r:embed="rId14"/>
          <a:srcRect b="50979"/>
          <a:stretch/>
        </p:blipFill>
        <p:spPr>
          <a:xfrm>
            <a:off x="4911892" y="5018181"/>
            <a:ext cx="1093514" cy="754837"/>
          </a:xfrm>
          <a:prstGeom prst="rect">
            <a:avLst/>
          </a:prstGeom>
          <a:ln>
            <a:solidFill>
              <a:schemeClr val="tx1"/>
            </a:solidFill>
          </a:ln>
        </p:spPr>
      </p:pic>
      <p:pic>
        <p:nvPicPr>
          <p:cNvPr id="39" name="Picture 38">
            <a:extLst>
              <a:ext uri="{FF2B5EF4-FFF2-40B4-BE49-F238E27FC236}">
                <a16:creationId xmlns:a16="http://schemas.microsoft.com/office/drawing/2014/main" id="{0C1D4A8C-79AF-B5A6-E71E-5B720FD0A6C9}"/>
              </a:ext>
            </a:extLst>
          </p:cNvPr>
          <p:cNvPicPr>
            <a:picLocks noChangeAspect="1"/>
          </p:cNvPicPr>
          <p:nvPr/>
        </p:nvPicPr>
        <p:blipFill rotWithShape="1">
          <a:blip r:embed="rId15"/>
          <a:srcRect b="50414"/>
          <a:stretch/>
        </p:blipFill>
        <p:spPr>
          <a:xfrm>
            <a:off x="4878556" y="5709912"/>
            <a:ext cx="1055159" cy="754837"/>
          </a:xfrm>
          <a:prstGeom prst="rect">
            <a:avLst/>
          </a:prstGeom>
          <a:ln>
            <a:solidFill>
              <a:schemeClr val="tx1"/>
            </a:solidFill>
          </a:ln>
        </p:spPr>
      </p:pic>
      <p:pic>
        <p:nvPicPr>
          <p:cNvPr id="36" name="Picture 35">
            <a:extLst>
              <a:ext uri="{FF2B5EF4-FFF2-40B4-BE49-F238E27FC236}">
                <a16:creationId xmlns:a16="http://schemas.microsoft.com/office/drawing/2014/main" id="{BED96486-546B-87AB-3651-B1BB9B373540}"/>
              </a:ext>
            </a:extLst>
          </p:cNvPr>
          <p:cNvPicPr>
            <a:picLocks noChangeAspect="1"/>
          </p:cNvPicPr>
          <p:nvPr/>
        </p:nvPicPr>
        <p:blipFill rotWithShape="1">
          <a:blip r:embed="rId14"/>
          <a:srcRect t="48434"/>
          <a:stretch/>
        </p:blipFill>
        <p:spPr>
          <a:xfrm>
            <a:off x="3901575" y="5601819"/>
            <a:ext cx="1055159" cy="766190"/>
          </a:xfrm>
          <a:prstGeom prst="rect">
            <a:avLst/>
          </a:prstGeom>
          <a:ln>
            <a:solidFill>
              <a:schemeClr val="tx1"/>
            </a:solidFill>
          </a:ln>
        </p:spPr>
      </p:pic>
      <p:pic>
        <p:nvPicPr>
          <p:cNvPr id="37" name="Picture 36">
            <a:extLst>
              <a:ext uri="{FF2B5EF4-FFF2-40B4-BE49-F238E27FC236}">
                <a16:creationId xmlns:a16="http://schemas.microsoft.com/office/drawing/2014/main" id="{37E2F93F-641A-38D1-96AB-096698D767CF}"/>
              </a:ext>
            </a:extLst>
          </p:cNvPr>
          <p:cNvPicPr>
            <a:picLocks noChangeAspect="1"/>
          </p:cNvPicPr>
          <p:nvPr/>
        </p:nvPicPr>
        <p:blipFill rotWithShape="1">
          <a:blip r:embed="rId15"/>
          <a:srcRect t="49474"/>
          <a:stretch/>
        </p:blipFill>
        <p:spPr>
          <a:xfrm>
            <a:off x="2957929" y="5685562"/>
            <a:ext cx="1055159" cy="769157"/>
          </a:xfrm>
          <a:prstGeom prst="rect">
            <a:avLst/>
          </a:prstGeom>
          <a:ln>
            <a:solidFill>
              <a:schemeClr val="tx1"/>
            </a:solidFill>
          </a:ln>
        </p:spPr>
      </p:pic>
    </p:spTree>
    <p:extLst>
      <p:ext uri="{BB962C8B-B14F-4D97-AF65-F5344CB8AC3E}">
        <p14:creationId xmlns:p14="http://schemas.microsoft.com/office/powerpoint/2010/main" val="129560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8" end="8"/>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41FF3B29-3D8C-2797-AC38-9716FF2283DD}"/>
              </a:ext>
            </a:extLst>
          </p:cNvPr>
          <p:cNvPicPr>
            <a:picLocks noChangeAspect="1"/>
          </p:cNvPicPr>
          <p:nvPr/>
        </p:nvPicPr>
        <p:blipFill>
          <a:blip r:embed="rId2"/>
          <a:stretch>
            <a:fillRect/>
          </a:stretch>
        </p:blipFill>
        <p:spPr>
          <a:xfrm>
            <a:off x="4660157" y="3222185"/>
            <a:ext cx="2968206" cy="1675503"/>
          </a:xfrm>
          <a:prstGeom prst="rect">
            <a:avLst/>
          </a:prstGeom>
          <a:ln>
            <a:solidFill>
              <a:schemeClr val="tx1"/>
            </a:solidFill>
          </a:ln>
        </p:spPr>
      </p:pic>
      <p:sp>
        <p:nvSpPr>
          <p:cNvPr id="9" name="Title 1">
            <a:extLst>
              <a:ext uri="{FF2B5EF4-FFF2-40B4-BE49-F238E27FC236}">
                <a16:creationId xmlns:a16="http://schemas.microsoft.com/office/drawing/2014/main" id="{3A7459E7-0E2D-AD1E-D79B-DE4A5F90AA5A}"/>
              </a:ext>
            </a:extLst>
          </p:cNvPr>
          <p:cNvSpPr>
            <a:spLocks noGrp="1"/>
          </p:cNvSpPr>
          <p:nvPr>
            <p:ph type="ctrTitle"/>
          </p:nvPr>
        </p:nvSpPr>
        <p:spPr>
          <a:xfrm>
            <a:off x="420777" y="491789"/>
            <a:ext cx="10433050" cy="692150"/>
          </a:xfrm>
        </p:spPr>
        <p:txBody>
          <a:bodyPr>
            <a:noAutofit/>
          </a:bodyPr>
          <a:lstStyle/>
          <a:p>
            <a:r>
              <a:rPr lang="en-GB" sz="3600" b="1"/>
              <a:t>Resources to support tasting activities </a:t>
            </a:r>
            <a:endParaRPr lang="en-US" sz="3200" b="1"/>
          </a:p>
        </p:txBody>
      </p:sp>
      <p:sp>
        <p:nvSpPr>
          <p:cNvPr id="4" name="Text Placeholder 3">
            <a:extLst>
              <a:ext uri="{FF2B5EF4-FFF2-40B4-BE49-F238E27FC236}">
                <a16:creationId xmlns:a16="http://schemas.microsoft.com/office/drawing/2014/main" id="{CDEA9A43-1060-645E-2822-35975A06C571}"/>
              </a:ext>
            </a:extLst>
          </p:cNvPr>
          <p:cNvSpPr>
            <a:spLocks noGrp="1"/>
          </p:cNvSpPr>
          <p:nvPr>
            <p:ph type="body" sz="quarter" idx="10"/>
          </p:nvPr>
        </p:nvSpPr>
        <p:spPr>
          <a:xfrm>
            <a:off x="658678" y="1471064"/>
            <a:ext cx="6809527" cy="4320598"/>
          </a:xfrm>
        </p:spPr>
        <p:txBody>
          <a:bodyPr>
            <a:normAutofit/>
          </a:bodyPr>
          <a:lstStyle/>
          <a:p>
            <a:r>
              <a:rPr lang="en-GB" sz="2000" b="1"/>
              <a:t>Pupils with additional needs</a:t>
            </a:r>
          </a:p>
          <a:p>
            <a:pPr marL="354013" indent="-342900">
              <a:buFont typeface="Arial" panose="020B0604020202020204" pitchFamily="34" charset="0"/>
              <a:buChar char="•"/>
            </a:pPr>
            <a:r>
              <a:rPr lang="en-GB" sz="2000" b="1"/>
              <a:t>Cooking &gt; </a:t>
            </a:r>
            <a:r>
              <a:rPr lang="en-GB" sz="2000" b="1">
                <a:hlinkClick r:id="rId3"/>
              </a:rPr>
              <a:t>Choice, preference and occasions</a:t>
            </a:r>
            <a:endParaRPr lang="en-GB" sz="2000" b="1"/>
          </a:p>
          <a:p>
            <a:pPr marL="1028700" lvl="1" indent="-342900"/>
            <a:r>
              <a:rPr lang="en-GB" sz="1800"/>
              <a:t>Guide – teachers’ notes and activity guidance</a:t>
            </a:r>
          </a:p>
          <a:p>
            <a:pPr marL="1028700" lvl="1" indent="-342900"/>
            <a:r>
              <a:rPr lang="en-GB" sz="1800"/>
              <a:t>Choice presentation </a:t>
            </a:r>
          </a:p>
          <a:p>
            <a:pPr marL="1028700" lvl="1" indent="-342900"/>
            <a:r>
              <a:rPr lang="en-GB" sz="1800"/>
              <a:t>Smilie face cards </a:t>
            </a:r>
          </a:p>
          <a:p>
            <a:pPr marL="1028700" lvl="1" indent="-342900"/>
            <a:r>
              <a:rPr lang="en-GB" sz="1800"/>
              <a:t>Tasting worksheet</a:t>
            </a:r>
          </a:p>
          <a:p>
            <a:pPr marL="354013" indent="-342900">
              <a:buFont typeface="Arial" panose="020B0604020202020204" pitchFamily="34" charset="0"/>
              <a:buChar char="•"/>
            </a:pPr>
            <a:endParaRPr lang="en-GB" sz="2000"/>
          </a:p>
          <a:p>
            <a:pPr lvl="1" indent="0">
              <a:buNone/>
            </a:pPr>
            <a:endParaRPr lang="en-GB" sz="1800"/>
          </a:p>
          <a:p>
            <a:pPr marL="354013" indent="-342900">
              <a:buFont typeface="Arial" panose="020B0604020202020204" pitchFamily="34" charset="0"/>
              <a:buChar char="•"/>
            </a:pPr>
            <a:endParaRPr lang="en-GB" sz="2000"/>
          </a:p>
        </p:txBody>
      </p:sp>
      <p:pic>
        <p:nvPicPr>
          <p:cNvPr id="24" name="Picture 23">
            <a:extLst>
              <a:ext uri="{FF2B5EF4-FFF2-40B4-BE49-F238E27FC236}">
                <a16:creationId xmlns:a16="http://schemas.microsoft.com/office/drawing/2014/main" id="{2CE6013F-6933-5A91-708D-BA05AB3CFE65}"/>
              </a:ext>
            </a:extLst>
          </p:cNvPr>
          <p:cNvPicPr>
            <a:picLocks noChangeAspect="1"/>
          </p:cNvPicPr>
          <p:nvPr/>
        </p:nvPicPr>
        <p:blipFill rotWithShape="1">
          <a:blip r:embed="rId4"/>
          <a:srcRect l="50555" t="992" r="1309"/>
          <a:stretch/>
        </p:blipFill>
        <p:spPr>
          <a:xfrm>
            <a:off x="9616714" y="1183939"/>
            <a:ext cx="1847075" cy="2629596"/>
          </a:xfrm>
          <a:prstGeom prst="rect">
            <a:avLst/>
          </a:prstGeom>
          <a:ln>
            <a:solidFill>
              <a:schemeClr val="tx1"/>
            </a:solidFill>
          </a:ln>
        </p:spPr>
      </p:pic>
      <p:pic>
        <p:nvPicPr>
          <p:cNvPr id="29" name="Picture 28">
            <a:extLst>
              <a:ext uri="{FF2B5EF4-FFF2-40B4-BE49-F238E27FC236}">
                <a16:creationId xmlns:a16="http://schemas.microsoft.com/office/drawing/2014/main" id="{659E837C-7524-BE7A-3F21-63A0559AAB20}"/>
              </a:ext>
            </a:extLst>
          </p:cNvPr>
          <p:cNvPicPr>
            <a:picLocks noChangeAspect="1"/>
          </p:cNvPicPr>
          <p:nvPr/>
        </p:nvPicPr>
        <p:blipFill>
          <a:blip r:embed="rId5"/>
          <a:stretch>
            <a:fillRect/>
          </a:stretch>
        </p:blipFill>
        <p:spPr>
          <a:xfrm>
            <a:off x="6108630" y="4523090"/>
            <a:ext cx="2721251" cy="1523239"/>
          </a:xfrm>
          <a:prstGeom prst="rect">
            <a:avLst/>
          </a:prstGeom>
          <a:ln>
            <a:solidFill>
              <a:schemeClr val="tx1"/>
            </a:solidFill>
          </a:ln>
        </p:spPr>
      </p:pic>
      <p:pic>
        <p:nvPicPr>
          <p:cNvPr id="30" name="Picture 29">
            <a:extLst>
              <a:ext uri="{FF2B5EF4-FFF2-40B4-BE49-F238E27FC236}">
                <a16:creationId xmlns:a16="http://schemas.microsoft.com/office/drawing/2014/main" id="{C05E38F1-6EC2-07DC-1D6B-6874F74E69C3}"/>
              </a:ext>
            </a:extLst>
          </p:cNvPr>
          <p:cNvPicPr>
            <a:picLocks noChangeAspect="1"/>
          </p:cNvPicPr>
          <p:nvPr/>
        </p:nvPicPr>
        <p:blipFill rotWithShape="1">
          <a:blip r:embed="rId4"/>
          <a:srcRect l="541" t="1976" r="52843" b="1616"/>
          <a:stretch/>
        </p:blipFill>
        <p:spPr>
          <a:xfrm>
            <a:off x="7788520" y="1793721"/>
            <a:ext cx="1747510" cy="2501487"/>
          </a:xfrm>
          <a:prstGeom prst="rect">
            <a:avLst/>
          </a:prstGeom>
          <a:ln>
            <a:solidFill>
              <a:schemeClr val="tx1"/>
            </a:solidFill>
          </a:ln>
        </p:spPr>
      </p:pic>
      <p:pic>
        <p:nvPicPr>
          <p:cNvPr id="20" name="Picture 19">
            <a:extLst>
              <a:ext uri="{FF2B5EF4-FFF2-40B4-BE49-F238E27FC236}">
                <a16:creationId xmlns:a16="http://schemas.microsoft.com/office/drawing/2014/main" id="{F3FBF78E-AC30-1452-26D0-25EB9E045BD4}"/>
              </a:ext>
            </a:extLst>
          </p:cNvPr>
          <p:cNvPicPr>
            <a:picLocks noChangeAspect="1"/>
          </p:cNvPicPr>
          <p:nvPr/>
        </p:nvPicPr>
        <p:blipFill>
          <a:blip r:embed="rId6"/>
          <a:stretch>
            <a:fillRect/>
          </a:stretch>
        </p:blipFill>
        <p:spPr>
          <a:xfrm>
            <a:off x="9044682" y="3729168"/>
            <a:ext cx="1847075" cy="2637043"/>
          </a:xfrm>
          <a:prstGeom prst="rect">
            <a:avLst/>
          </a:prstGeom>
          <a:ln>
            <a:solidFill>
              <a:schemeClr val="tx1"/>
            </a:solidFill>
          </a:ln>
        </p:spPr>
      </p:pic>
    </p:spTree>
    <p:extLst>
      <p:ext uri="{BB962C8B-B14F-4D97-AF65-F5344CB8AC3E}">
        <p14:creationId xmlns:p14="http://schemas.microsoft.com/office/powerpoint/2010/main" val="1573271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A7459E7-0E2D-AD1E-D79B-DE4A5F90AA5A}"/>
              </a:ext>
            </a:extLst>
          </p:cNvPr>
          <p:cNvSpPr>
            <a:spLocks noGrp="1"/>
          </p:cNvSpPr>
          <p:nvPr>
            <p:ph type="ctrTitle"/>
          </p:nvPr>
        </p:nvSpPr>
        <p:spPr>
          <a:xfrm>
            <a:off x="569199" y="309088"/>
            <a:ext cx="10433050" cy="692150"/>
          </a:xfrm>
        </p:spPr>
        <p:txBody>
          <a:bodyPr>
            <a:noAutofit/>
          </a:bodyPr>
          <a:lstStyle/>
          <a:p>
            <a:r>
              <a:rPr lang="en-GB" sz="3600" b="1"/>
              <a:t>Resources to support tasting activities </a:t>
            </a:r>
            <a:endParaRPr lang="en-US" sz="3200" b="1"/>
          </a:p>
        </p:txBody>
      </p:sp>
      <p:sp>
        <p:nvSpPr>
          <p:cNvPr id="4" name="Text Placeholder 3">
            <a:extLst>
              <a:ext uri="{FF2B5EF4-FFF2-40B4-BE49-F238E27FC236}">
                <a16:creationId xmlns:a16="http://schemas.microsoft.com/office/drawing/2014/main" id="{CDEA9A43-1060-645E-2822-35975A06C571}"/>
              </a:ext>
            </a:extLst>
          </p:cNvPr>
          <p:cNvSpPr>
            <a:spLocks noGrp="1"/>
          </p:cNvSpPr>
          <p:nvPr>
            <p:ph type="body" sz="quarter" idx="10"/>
          </p:nvPr>
        </p:nvSpPr>
        <p:spPr>
          <a:xfrm>
            <a:off x="590514" y="1188260"/>
            <a:ext cx="6809527" cy="4320598"/>
          </a:xfrm>
        </p:spPr>
        <p:txBody>
          <a:bodyPr>
            <a:normAutofit/>
          </a:bodyPr>
          <a:lstStyle/>
          <a:p>
            <a:pPr marL="354013" indent="-342900">
              <a:buFont typeface="Arial" panose="020B0604020202020204" pitchFamily="34" charset="0"/>
              <a:buChar char="•"/>
            </a:pPr>
            <a:endParaRPr lang="en-GB" sz="2000"/>
          </a:p>
          <a:p>
            <a:pPr lvl="1" indent="0">
              <a:buNone/>
            </a:pPr>
            <a:endParaRPr lang="en-GB" sz="1800"/>
          </a:p>
          <a:p>
            <a:pPr marL="354013" indent="-342900">
              <a:buFont typeface="Arial" panose="020B0604020202020204" pitchFamily="34" charset="0"/>
              <a:buChar char="•"/>
            </a:pPr>
            <a:endParaRPr lang="en-GB" sz="2000"/>
          </a:p>
        </p:txBody>
      </p:sp>
      <p:pic>
        <p:nvPicPr>
          <p:cNvPr id="17" name="Picture 16">
            <a:extLst>
              <a:ext uri="{FF2B5EF4-FFF2-40B4-BE49-F238E27FC236}">
                <a16:creationId xmlns:a16="http://schemas.microsoft.com/office/drawing/2014/main" id="{98F34426-CC4C-963C-A44F-839FB2422281}"/>
              </a:ext>
            </a:extLst>
          </p:cNvPr>
          <p:cNvPicPr>
            <a:picLocks noChangeAspect="1"/>
          </p:cNvPicPr>
          <p:nvPr/>
        </p:nvPicPr>
        <p:blipFill>
          <a:blip r:embed="rId2"/>
          <a:stretch>
            <a:fillRect/>
          </a:stretch>
        </p:blipFill>
        <p:spPr>
          <a:xfrm>
            <a:off x="7088956" y="1349142"/>
            <a:ext cx="3016578" cy="4820197"/>
          </a:xfrm>
          <a:prstGeom prst="rect">
            <a:avLst/>
          </a:prstGeom>
          <a:ln>
            <a:solidFill>
              <a:schemeClr val="tx1"/>
            </a:solidFill>
          </a:ln>
        </p:spPr>
      </p:pic>
      <p:sp>
        <p:nvSpPr>
          <p:cNvPr id="3" name="TextBox 2">
            <a:extLst>
              <a:ext uri="{FF2B5EF4-FFF2-40B4-BE49-F238E27FC236}">
                <a16:creationId xmlns:a16="http://schemas.microsoft.com/office/drawing/2014/main" id="{73742DF1-57F8-DED9-21BA-A7514B12E12B}"/>
              </a:ext>
            </a:extLst>
          </p:cNvPr>
          <p:cNvSpPr txBox="1"/>
          <p:nvPr/>
        </p:nvSpPr>
        <p:spPr>
          <a:xfrm>
            <a:off x="590513" y="1349142"/>
            <a:ext cx="6592712" cy="3754874"/>
          </a:xfrm>
          <a:prstGeom prst="rect">
            <a:avLst/>
          </a:prstGeom>
          <a:noFill/>
        </p:spPr>
        <p:txBody>
          <a:bodyPr wrap="square">
            <a:spAutoFit/>
          </a:bodyPr>
          <a:lstStyle/>
          <a:p>
            <a:pPr marL="11113"/>
            <a:r>
              <a:rPr lang="en-GB" sz="2000" b="1">
                <a:hlinkClick r:id="rId3"/>
              </a:rPr>
              <a:t>Sensory science online course </a:t>
            </a:r>
            <a:br>
              <a:rPr lang="en-GB" sz="2000" b="1"/>
            </a:br>
            <a:endParaRPr lang="en-GB" sz="2000" b="1"/>
          </a:p>
          <a:p>
            <a:pPr marL="811213" lvl="1" indent="-342900">
              <a:buFont typeface="Arial" panose="020B0604020202020204" pitchFamily="34" charset="0"/>
              <a:buChar char="•"/>
            </a:pPr>
            <a:r>
              <a:rPr lang="en-GB"/>
              <a:t>Aimed at secondary food teachers but useful background  information for primary teachers</a:t>
            </a:r>
            <a:br>
              <a:rPr lang="en-GB"/>
            </a:br>
            <a:endParaRPr lang="en-GB"/>
          </a:p>
          <a:p>
            <a:pPr marL="811213" lvl="1" indent="-342900">
              <a:buFont typeface="Arial" panose="020B0604020202020204" pitchFamily="34" charset="0"/>
              <a:buChar char="•"/>
            </a:pPr>
            <a:r>
              <a:rPr lang="en-GB"/>
              <a:t>Approximately 2-3 hours to complete</a:t>
            </a:r>
            <a:br>
              <a:rPr lang="en-GB"/>
            </a:br>
            <a:endParaRPr lang="en-GB"/>
          </a:p>
          <a:p>
            <a:pPr marL="811213" lvl="1" indent="-342900">
              <a:buFont typeface="Arial" panose="020B0604020202020204" pitchFamily="34" charset="0"/>
              <a:buChar char="•"/>
            </a:pPr>
            <a:r>
              <a:rPr lang="en-GB"/>
              <a:t>Can stop and re-start (flexibility)</a:t>
            </a:r>
            <a:br>
              <a:rPr lang="en-GB"/>
            </a:br>
            <a:endParaRPr lang="en-GB"/>
          </a:p>
          <a:p>
            <a:pPr marL="811213" lvl="1" indent="-342900">
              <a:buFont typeface="Arial" panose="020B0604020202020204" pitchFamily="34" charset="0"/>
              <a:buChar char="•"/>
            </a:pPr>
            <a:r>
              <a:rPr lang="en-GB"/>
              <a:t>Certificate on successful end of course assessment</a:t>
            </a:r>
            <a:br>
              <a:rPr lang="en-GB"/>
            </a:br>
            <a:endParaRPr lang="en-GB"/>
          </a:p>
          <a:p>
            <a:pPr marL="811213" lvl="1" indent="-342900">
              <a:buFont typeface="Arial" panose="020B0604020202020204" pitchFamily="34" charset="0"/>
              <a:buChar char="•"/>
            </a:pPr>
            <a:r>
              <a:rPr lang="en-GB"/>
              <a:t>Free!</a:t>
            </a:r>
          </a:p>
          <a:p>
            <a:pPr marL="468313" lvl="1"/>
            <a:endParaRPr lang="en-GB"/>
          </a:p>
        </p:txBody>
      </p:sp>
    </p:spTree>
    <p:extLst>
      <p:ext uri="{BB962C8B-B14F-4D97-AF65-F5344CB8AC3E}">
        <p14:creationId xmlns:p14="http://schemas.microsoft.com/office/powerpoint/2010/main" val="2743200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C900F7E3-F6E5-F90C-57B0-020A2129E42B}"/>
              </a:ext>
            </a:extLst>
          </p:cNvPr>
          <p:cNvSpPr txBox="1">
            <a:spLocks/>
          </p:cNvSpPr>
          <p:nvPr/>
        </p:nvSpPr>
        <p:spPr>
          <a:xfrm>
            <a:off x="569199" y="1806907"/>
            <a:ext cx="6739695" cy="692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b="1"/>
          </a:p>
          <a:p>
            <a:pPr marL="0" indent="0">
              <a:buNone/>
            </a:pPr>
            <a:br>
              <a:rPr lang="en-GB" sz="2000"/>
            </a:br>
            <a:endParaRPr lang="en-US" sz="2200"/>
          </a:p>
        </p:txBody>
      </p:sp>
      <p:sp>
        <p:nvSpPr>
          <p:cNvPr id="9" name="Title 1">
            <a:extLst>
              <a:ext uri="{FF2B5EF4-FFF2-40B4-BE49-F238E27FC236}">
                <a16:creationId xmlns:a16="http://schemas.microsoft.com/office/drawing/2014/main" id="{3A7459E7-0E2D-AD1E-D79B-DE4A5F90AA5A}"/>
              </a:ext>
            </a:extLst>
          </p:cNvPr>
          <p:cNvSpPr>
            <a:spLocks noGrp="1"/>
          </p:cNvSpPr>
          <p:nvPr>
            <p:ph type="ctrTitle"/>
          </p:nvPr>
        </p:nvSpPr>
        <p:spPr>
          <a:xfrm>
            <a:off x="569199" y="816693"/>
            <a:ext cx="10433050" cy="692150"/>
          </a:xfrm>
        </p:spPr>
        <p:txBody>
          <a:bodyPr>
            <a:noAutofit/>
          </a:bodyPr>
          <a:lstStyle/>
          <a:p>
            <a:r>
              <a:rPr lang="en-GB" sz="3600" b="1"/>
              <a:t>The five senses and how we use them when eating and drinking</a:t>
            </a:r>
            <a:endParaRPr lang="en-US" sz="3200" b="1"/>
          </a:p>
        </p:txBody>
      </p:sp>
      <p:sp>
        <p:nvSpPr>
          <p:cNvPr id="3" name="Picture Placeholder 2">
            <a:extLst>
              <a:ext uri="{FF2B5EF4-FFF2-40B4-BE49-F238E27FC236}">
                <a16:creationId xmlns:a16="http://schemas.microsoft.com/office/drawing/2014/main" id="{AD61FF2A-2342-5D78-BFBF-87F26123CBB8}"/>
              </a:ext>
            </a:extLst>
          </p:cNvPr>
          <p:cNvSpPr>
            <a:spLocks noGrp="1"/>
          </p:cNvSpPr>
          <p:nvPr>
            <p:ph type="pic" sz="quarter" idx="11"/>
          </p:nvPr>
        </p:nvSpPr>
        <p:spPr>
          <a:xfrm>
            <a:off x="7570402" y="1879636"/>
            <a:ext cx="3653523" cy="3201412"/>
          </a:xfrm>
        </p:spPr>
        <p:txBody>
          <a:bodyPr/>
          <a:lstStyle/>
          <a:p>
            <a:endParaRPr lang="en-GB"/>
          </a:p>
        </p:txBody>
      </p:sp>
      <p:sp>
        <p:nvSpPr>
          <p:cNvPr id="4" name="TextBox 3">
            <a:extLst>
              <a:ext uri="{FF2B5EF4-FFF2-40B4-BE49-F238E27FC236}">
                <a16:creationId xmlns:a16="http://schemas.microsoft.com/office/drawing/2014/main" id="{972D29C4-CC99-DB40-CDBC-0359E6D8936F}"/>
              </a:ext>
            </a:extLst>
          </p:cNvPr>
          <p:cNvSpPr txBox="1"/>
          <p:nvPr/>
        </p:nvSpPr>
        <p:spPr>
          <a:xfrm>
            <a:off x="424543" y="1879636"/>
            <a:ext cx="6094324" cy="3831818"/>
          </a:xfrm>
          <a:prstGeom prst="rect">
            <a:avLst/>
          </a:prstGeom>
          <a:noFill/>
        </p:spPr>
        <p:txBody>
          <a:bodyPr wrap="square">
            <a:spAutoFit/>
          </a:bodyPr>
          <a:lstStyle/>
          <a:p>
            <a:pPr marL="0" indent="0">
              <a:spcBef>
                <a:spcPct val="0"/>
              </a:spcBef>
              <a:buNone/>
            </a:pPr>
            <a:r>
              <a:rPr lang="en-GB">
                <a:solidFill>
                  <a:srgbClr val="000000"/>
                </a:solidFill>
                <a:latin typeface="Arial"/>
                <a:cs typeface="Arial"/>
              </a:rPr>
              <a:t>A range of senses are used when eating food. </a:t>
            </a:r>
          </a:p>
          <a:p>
            <a:pPr>
              <a:spcBef>
                <a:spcPct val="0"/>
              </a:spcBef>
            </a:pPr>
            <a:endParaRPr lang="en-GB">
              <a:solidFill>
                <a:srgbClr val="000000"/>
              </a:solidFill>
              <a:latin typeface="Arial"/>
              <a:cs typeface="Arial"/>
            </a:endParaRPr>
          </a:p>
          <a:p>
            <a:pPr marL="0" indent="0">
              <a:spcBef>
                <a:spcPct val="0"/>
              </a:spcBef>
              <a:buNone/>
            </a:pPr>
            <a:r>
              <a:rPr lang="en-GB">
                <a:solidFill>
                  <a:srgbClr val="000000"/>
                </a:solidFill>
                <a:latin typeface="Arial"/>
                <a:cs typeface="Arial"/>
              </a:rPr>
              <a:t>These senses are:</a:t>
            </a:r>
          </a:p>
          <a:p>
            <a:pPr marL="342900" lvl="1" indent="-342900" algn="l">
              <a:lnSpc>
                <a:spcPct val="150000"/>
              </a:lnSpc>
              <a:spcBef>
                <a:spcPct val="0"/>
              </a:spcBef>
              <a:buFont typeface="Arial" panose="020B0604020202020204" pitchFamily="34" charset="0"/>
              <a:buChar char="•"/>
            </a:pPr>
            <a:r>
              <a:rPr lang="en-GB">
                <a:solidFill>
                  <a:srgbClr val="000000"/>
                </a:solidFill>
                <a:latin typeface="Arial"/>
                <a:cs typeface="Arial"/>
              </a:rPr>
              <a:t>sight;</a:t>
            </a:r>
          </a:p>
          <a:p>
            <a:pPr marL="342900" lvl="1" indent="-342900" algn="l">
              <a:lnSpc>
                <a:spcPct val="150000"/>
              </a:lnSpc>
              <a:spcBef>
                <a:spcPct val="0"/>
              </a:spcBef>
              <a:buFont typeface="Arial" panose="020B0604020202020204" pitchFamily="34" charset="0"/>
              <a:buChar char="•"/>
            </a:pPr>
            <a:r>
              <a:rPr lang="en-GB">
                <a:solidFill>
                  <a:srgbClr val="000000"/>
                </a:solidFill>
                <a:latin typeface="Arial"/>
                <a:cs typeface="Arial"/>
              </a:rPr>
              <a:t>smell;</a:t>
            </a:r>
          </a:p>
          <a:p>
            <a:pPr marL="342900" lvl="1" indent="-342900" algn="l">
              <a:lnSpc>
                <a:spcPct val="150000"/>
              </a:lnSpc>
              <a:spcBef>
                <a:spcPct val="0"/>
              </a:spcBef>
              <a:buFont typeface="Arial" panose="020B0604020202020204" pitchFamily="34" charset="0"/>
              <a:buChar char="•"/>
            </a:pPr>
            <a:r>
              <a:rPr lang="en-GB">
                <a:solidFill>
                  <a:srgbClr val="000000"/>
                </a:solidFill>
                <a:latin typeface="Arial"/>
                <a:cs typeface="Arial"/>
              </a:rPr>
              <a:t>hearing;</a:t>
            </a:r>
          </a:p>
          <a:p>
            <a:pPr marL="342900" lvl="1" indent="-342900" algn="l">
              <a:lnSpc>
                <a:spcPct val="150000"/>
              </a:lnSpc>
              <a:spcBef>
                <a:spcPct val="0"/>
              </a:spcBef>
              <a:buFont typeface="Arial" panose="020B0604020202020204" pitchFamily="34" charset="0"/>
              <a:buChar char="•"/>
            </a:pPr>
            <a:r>
              <a:rPr lang="en-GB">
                <a:solidFill>
                  <a:srgbClr val="000000"/>
                </a:solidFill>
                <a:latin typeface="Arial"/>
                <a:cs typeface="Arial"/>
              </a:rPr>
              <a:t>taste;</a:t>
            </a:r>
          </a:p>
          <a:p>
            <a:pPr marL="342900" lvl="1" indent="-342900" algn="l">
              <a:lnSpc>
                <a:spcPct val="150000"/>
              </a:lnSpc>
              <a:spcBef>
                <a:spcPct val="0"/>
              </a:spcBef>
              <a:buFont typeface="Arial" panose="020B0604020202020204" pitchFamily="34" charset="0"/>
              <a:buChar char="•"/>
            </a:pPr>
            <a:r>
              <a:rPr lang="en-GB">
                <a:solidFill>
                  <a:srgbClr val="000000"/>
                </a:solidFill>
                <a:latin typeface="Arial"/>
                <a:cs typeface="Arial"/>
              </a:rPr>
              <a:t>touch. </a:t>
            </a:r>
          </a:p>
          <a:p>
            <a:pPr>
              <a:spcBef>
                <a:spcPct val="0"/>
              </a:spcBef>
            </a:pPr>
            <a:endParaRPr lang="en-GB">
              <a:solidFill>
                <a:srgbClr val="000000"/>
              </a:solidFill>
              <a:latin typeface="Arial"/>
              <a:cs typeface="Arial"/>
            </a:endParaRPr>
          </a:p>
          <a:p>
            <a:pPr marL="0" indent="0">
              <a:spcBef>
                <a:spcPct val="0"/>
              </a:spcBef>
              <a:buNone/>
            </a:pPr>
            <a:r>
              <a:rPr lang="en-GB">
                <a:solidFill>
                  <a:srgbClr val="000000"/>
                </a:solidFill>
                <a:latin typeface="Arial"/>
                <a:cs typeface="Arial"/>
              </a:rPr>
              <a:t>A combination of these senses enables you to evaluate a food.</a:t>
            </a:r>
          </a:p>
        </p:txBody>
      </p:sp>
      <p:pic>
        <p:nvPicPr>
          <p:cNvPr id="5" name="Picture 4" descr="Girl eating melon">
            <a:extLst>
              <a:ext uri="{FF2B5EF4-FFF2-40B4-BE49-F238E27FC236}">
                <a16:creationId xmlns:a16="http://schemas.microsoft.com/office/drawing/2014/main" id="{A32D6F7B-4334-5C7B-25E7-1B3C887669F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59740" y="1959429"/>
            <a:ext cx="3564185" cy="304465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9050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A7459E7-0E2D-AD1E-D79B-DE4A5F90AA5A}"/>
              </a:ext>
            </a:extLst>
          </p:cNvPr>
          <p:cNvSpPr>
            <a:spLocks noGrp="1"/>
          </p:cNvSpPr>
          <p:nvPr>
            <p:ph type="ctrTitle"/>
          </p:nvPr>
        </p:nvSpPr>
        <p:spPr>
          <a:xfrm>
            <a:off x="540919" y="794207"/>
            <a:ext cx="10433050" cy="692150"/>
          </a:xfrm>
        </p:spPr>
        <p:txBody>
          <a:bodyPr>
            <a:noAutofit/>
          </a:bodyPr>
          <a:lstStyle/>
          <a:p>
            <a:r>
              <a:rPr lang="en-GB" sz="3600" b="1"/>
              <a:t>Running your own ‘taste-a-long’ with your colleagues</a:t>
            </a:r>
            <a:endParaRPr lang="en-US" sz="3200" b="1"/>
          </a:p>
        </p:txBody>
      </p:sp>
      <p:pic>
        <p:nvPicPr>
          <p:cNvPr id="3" name="Picture 2">
            <a:extLst>
              <a:ext uri="{FF2B5EF4-FFF2-40B4-BE49-F238E27FC236}">
                <a16:creationId xmlns:a16="http://schemas.microsoft.com/office/drawing/2014/main" id="{6CDD5686-C2B6-9271-543B-A6861DBF8099}"/>
              </a:ext>
            </a:extLst>
          </p:cNvPr>
          <p:cNvPicPr>
            <a:picLocks noChangeAspect="1"/>
          </p:cNvPicPr>
          <p:nvPr/>
        </p:nvPicPr>
        <p:blipFill>
          <a:blip r:embed="rId2"/>
          <a:stretch>
            <a:fillRect/>
          </a:stretch>
        </p:blipFill>
        <p:spPr>
          <a:xfrm>
            <a:off x="6315407" y="1897945"/>
            <a:ext cx="5096374" cy="3397582"/>
          </a:xfrm>
          <a:prstGeom prst="rect">
            <a:avLst/>
          </a:prstGeom>
          <a:ln w="66675">
            <a:solidFill>
              <a:srgbClr val="53B058"/>
            </a:solidFill>
          </a:ln>
        </p:spPr>
      </p:pic>
      <p:sp>
        <p:nvSpPr>
          <p:cNvPr id="5" name="TextBox 4">
            <a:extLst>
              <a:ext uri="{FF2B5EF4-FFF2-40B4-BE49-F238E27FC236}">
                <a16:creationId xmlns:a16="http://schemas.microsoft.com/office/drawing/2014/main" id="{DFF6CA93-D783-987D-7672-554157AF223F}"/>
              </a:ext>
            </a:extLst>
          </p:cNvPr>
          <p:cNvSpPr txBox="1"/>
          <p:nvPr/>
        </p:nvSpPr>
        <p:spPr>
          <a:xfrm>
            <a:off x="540917" y="1738365"/>
            <a:ext cx="5335676" cy="4801314"/>
          </a:xfrm>
          <a:prstGeom prst="rect">
            <a:avLst/>
          </a:prstGeom>
          <a:noFill/>
        </p:spPr>
        <p:txBody>
          <a:bodyPr wrap="square" rtlCol="0">
            <a:spAutoFit/>
          </a:bodyPr>
          <a:lstStyle/>
          <a:p>
            <a:pPr marL="285750" indent="-285750" algn="l">
              <a:buFont typeface="Arial" panose="020B0604020202020204" pitchFamily="34" charset="0"/>
              <a:buChar char="•"/>
            </a:pPr>
            <a:r>
              <a:rPr lang="en-GB"/>
              <a:t>Organise a suitable space, ideally with handwashing facilities.</a:t>
            </a:r>
          </a:p>
          <a:p>
            <a:pPr marL="285750" indent="-285750" algn="l">
              <a:buFont typeface="Arial" panose="020B0604020202020204" pitchFamily="34" charset="0"/>
              <a:buChar char="•"/>
            </a:pPr>
            <a:r>
              <a:rPr lang="en-GB"/>
              <a:t>Check staff allergies and/or intolerances to ingredients and any dietary requirements.</a:t>
            </a:r>
          </a:p>
          <a:p>
            <a:pPr marL="285750" indent="-285750" algn="l">
              <a:buFont typeface="Arial" panose="020B0604020202020204" pitchFamily="34" charset="0"/>
              <a:buChar char="•"/>
            </a:pPr>
            <a:r>
              <a:rPr lang="en-GB"/>
              <a:t>Purchase food/drink and organise any equipment needed.</a:t>
            </a:r>
          </a:p>
          <a:p>
            <a:pPr marL="285750" indent="-285750" algn="l">
              <a:buFont typeface="Arial" panose="020B0604020202020204" pitchFamily="34" charset="0"/>
              <a:buChar char="•"/>
            </a:pPr>
            <a:r>
              <a:rPr lang="en-GB"/>
              <a:t>Prepare food/drink and get equipment ready.</a:t>
            </a:r>
          </a:p>
          <a:p>
            <a:pPr marL="285750" indent="-285750" algn="l">
              <a:buFont typeface="Arial" panose="020B0604020202020204" pitchFamily="34" charset="0"/>
              <a:buChar char="•"/>
            </a:pPr>
            <a:r>
              <a:rPr lang="en-GB"/>
              <a:t>Run the taste-a-long.</a:t>
            </a:r>
          </a:p>
          <a:p>
            <a:pPr marL="285750" indent="-285750">
              <a:buFont typeface="Arial" panose="020B0604020202020204" pitchFamily="34" charset="0"/>
              <a:buChar char="•"/>
            </a:pPr>
            <a:r>
              <a:rPr lang="en-GB"/>
              <a:t>Use slides from this workshop to support your taste-a-long.</a:t>
            </a:r>
          </a:p>
          <a:p>
            <a:pPr marL="285750" indent="-285750" algn="l">
              <a:buFont typeface="Arial" panose="020B0604020202020204" pitchFamily="34" charset="0"/>
              <a:buChar char="•"/>
            </a:pPr>
            <a:endParaRPr lang="en-GB"/>
          </a:p>
          <a:p>
            <a:pPr algn="l"/>
            <a:r>
              <a:rPr lang="en-GB"/>
              <a:t>You could also:</a:t>
            </a:r>
          </a:p>
          <a:p>
            <a:pPr marL="285750" indent="-285750" algn="l">
              <a:buFont typeface="Arial" panose="020B0604020202020204" pitchFamily="34" charset="0"/>
              <a:buChar char="•"/>
            </a:pPr>
            <a:r>
              <a:rPr lang="en-GB"/>
              <a:t>Trial some additional taste, flavour and odour activities or showcase some of the </a:t>
            </a:r>
            <a:r>
              <a:rPr lang="en-GB" i="1"/>
              <a:t>Food – a fact of life</a:t>
            </a:r>
            <a:r>
              <a:rPr lang="en-GB"/>
              <a:t> pupil resources.</a:t>
            </a:r>
          </a:p>
          <a:p>
            <a:pPr marL="285750" indent="-285750" algn="l">
              <a:buFont typeface="Arial" panose="020B0604020202020204" pitchFamily="34" charset="0"/>
              <a:buChar char="•"/>
            </a:pPr>
            <a:endParaRPr lang="en-GB"/>
          </a:p>
          <a:p>
            <a:pPr algn="l"/>
            <a:endParaRPr lang="en-GB"/>
          </a:p>
        </p:txBody>
      </p:sp>
    </p:spTree>
    <p:extLst>
      <p:ext uri="{BB962C8B-B14F-4D97-AF65-F5344CB8AC3E}">
        <p14:creationId xmlns:p14="http://schemas.microsoft.com/office/powerpoint/2010/main" val="2467719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A7459E7-0E2D-AD1E-D79B-DE4A5F90AA5A}"/>
              </a:ext>
            </a:extLst>
          </p:cNvPr>
          <p:cNvSpPr>
            <a:spLocks noGrp="1"/>
          </p:cNvSpPr>
          <p:nvPr>
            <p:ph type="ctrTitle"/>
          </p:nvPr>
        </p:nvSpPr>
        <p:spPr>
          <a:xfrm>
            <a:off x="569199" y="437435"/>
            <a:ext cx="10433050" cy="692150"/>
          </a:xfrm>
        </p:spPr>
        <p:txBody>
          <a:bodyPr>
            <a:noAutofit/>
          </a:bodyPr>
          <a:lstStyle/>
          <a:p>
            <a:r>
              <a:rPr lang="en-GB" sz="3200" b="1"/>
              <a:t>Where does this fit in the TPFN programme? </a:t>
            </a:r>
            <a:endParaRPr lang="en-US" sz="3200" b="1">
              <a:highlight>
                <a:srgbClr val="FFFF00"/>
              </a:highlight>
            </a:endParaRPr>
          </a:p>
        </p:txBody>
      </p:sp>
      <p:sp>
        <p:nvSpPr>
          <p:cNvPr id="8" name="Subtitle 2">
            <a:extLst>
              <a:ext uri="{FF2B5EF4-FFF2-40B4-BE49-F238E27FC236}">
                <a16:creationId xmlns:a16="http://schemas.microsoft.com/office/drawing/2014/main" id="{43B2AF73-B16F-68C8-F111-79BABA70061A}"/>
              </a:ext>
            </a:extLst>
          </p:cNvPr>
          <p:cNvSpPr txBox="1">
            <a:spLocks/>
          </p:cNvSpPr>
          <p:nvPr/>
        </p:nvSpPr>
        <p:spPr>
          <a:xfrm>
            <a:off x="682997" y="1307635"/>
            <a:ext cx="5413003" cy="692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a:latin typeface="+mn-lt"/>
                <a:hlinkClick r:id="rId2"/>
              </a:rPr>
              <a:t>Food and nutrition experience audit</a:t>
            </a:r>
            <a:endParaRPr lang="en-GB" sz="2000" i="0">
              <a:solidFill>
                <a:srgbClr val="FFFFFF"/>
              </a:solidFill>
              <a:effectLst/>
              <a:latin typeface="+mn-lt"/>
            </a:endParaRPr>
          </a:p>
        </p:txBody>
      </p:sp>
      <p:pic>
        <p:nvPicPr>
          <p:cNvPr id="20" name="Picture 19">
            <a:extLst>
              <a:ext uri="{FF2B5EF4-FFF2-40B4-BE49-F238E27FC236}">
                <a16:creationId xmlns:a16="http://schemas.microsoft.com/office/drawing/2014/main" id="{A525B423-C2DB-C801-1242-2D397C5DF12B}"/>
              </a:ext>
            </a:extLst>
          </p:cNvPr>
          <p:cNvPicPr>
            <a:picLocks noChangeAspect="1"/>
          </p:cNvPicPr>
          <p:nvPr/>
        </p:nvPicPr>
        <p:blipFill>
          <a:blip r:embed="rId3"/>
          <a:stretch>
            <a:fillRect/>
          </a:stretch>
        </p:blipFill>
        <p:spPr>
          <a:xfrm>
            <a:off x="682997" y="1999784"/>
            <a:ext cx="7675059" cy="3788273"/>
          </a:xfrm>
          <a:prstGeom prst="rect">
            <a:avLst/>
          </a:prstGeom>
        </p:spPr>
      </p:pic>
      <p:sp>
        <p:nvSpPr>
          <p:cNvPr id="13" name="Speech Bubble: Rectangle 12">
            <a:extLst>
              <a:ext uri="{FF2B5EF4-FFF2-40B4-BE49-F238E27FC236}">
                <a16:creationId xmlns:a16="http://schemas.microsoft.com/office/drawing/2014/main" id="{1E232FCE-4108-0A0D-1247-1F2A7D31C3FD}"/>
              </a:ext>
            </a:extLst>
          </p:cNvPr>
          <p:cNvSpPr/>
          <p:nvPr/>
        </p:nvSpPr>
        <p:spPr>
          <a:xfrm>
            <a:off x="5730114" y="1639078"/>
            <a:ext cx="3582186" cy="856425"/>
          </a:xfrm>
          <a:prstGeom prst="wedgeRectCallout">
            <a:avLst>
              <a:gd name="adj1" fmla="val -65569"/>
              <a:gd name="adj2" fmla="val 133418"/>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2400" b="1"/>
              <a:t>Tasting</a:t>
            </a:r>
            <a:r>
              <a:rPr lang="en-GB" sz="2400"/>
              <a:t> as a food skill</a:t>
            </a:r>
          </a:p>
        </p:txBody>
      </p:sp>
      <p:sp>
        <p:nvSpPr>
          <p:cNvPr id="14" name="Speech Bubble: Rectangle 13">
            <a:extLst>
              <a:ext uri="{FF2B5EF4-FFF2-40B4-BE49-F238E27FC236}">
                <a16:creationId xmlns:a16="http://schemas.microsoft.com/office/drawing/2014/main" id="{F286084D-9350-D2CE-746F-E72D424079C9}"/>
              </a:ext>
            </a:extLst>
          </p:cNvPr>
          <p:cNvSpPr/>
          <p:nvPr/>
        </p:nvSpPr>
        <p:spPr>
          <a:xfrm>
            <a:off x="6096000" y="3285354"/>
            <a:ext cx="3582186" cy="856425"/>
          </a:xfrm>
          <a:prstGeom prst="wedgeRectCallout">
            <a:avLst>
              <a:gd name="adj1" fmla="val -80043"/>
              <a:gd name="adj2" fmla="val 75080"/>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2400" b="1"/>
              <a:t>Tasting</a:t>
            </a:r>
            <a:r>
              <a:rPr lang="en-GB" sz="2400"/>
              <a:t> to explore ingredients</a:t>
            </a:r>
          </a:p>
        </p:txBody>
      </p:sp>
      <p:sp>
        <p:nvSpPr>
          <p:cNvPr id="18" name="Speech Bubble: Rectangle 17">
            <a:extLst>
              <a:ext uri="{FF2B5EF4-FFF2-40B4-BE49-F238E27FC236}">
                <a16:creationId xmlns:a16="http://schemas.microsoft.com/office/drawing/2014/main" id="{4F1EF27C-950A-E876-4539-1AD6D1C00A0E}"/>
              </a:ext>
            </a:extLst>
          </p:cNvPr>
          <p:cNvSpPr/>
          <p:nvPr/>
        </p:nvSpPr>
        <p:spPr>
          <a:xfrm>
            <a:off x="5826490" y="4931630"/>
            <a:ext cx="5063131" cy="977901"/>
          </a:xfrm>
          <a:prstGeom prst="wedgeRectCallout">
            <a:avLst>
              <a:gd name="adj1" fmla="val -68852"/>
              <a:gd name="adj2" fmla="val -27488"/>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2400" b="1"/>
              <a:t>Tasting</a:t>
            </a:r>
            <a:r>
              <a:rPr lang="en-GB" sz="2400"/>
              <a:t> to support informed choices and preferences </a:t>
            </a:r>
          </a:p>
        </p:txBody>
      </p:sp>
    </p:spTree>
    <p:extLst>
      <p:ext uri="{BB962C8B-B14F-4D97-AF65-F5344CB8AC3E}">
        <p14:creationId xmlns:p14="http://schemas.microsoft.com/office/powerpoint/2010/main" val="4272832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0014-BD46-FB5F-2E3A-1D5C1D972931}"/>
              </a:ext>
            </a:extLst>
          </p:cNvPr>
          <p:cNvSpPr>
            <a:spLocks noGrp="1"/>
          </p:cNvSpPr>
          <p:nvPr>
            <p:ph type="ctrTitle"/>
          </p:nvPr>
        </p:nvSpPr>
        <p:spPr>
          <a:xfrm>
            <a:off x="479862" y="788925"/>
            <a:ext cx="11610538" cy="720000"/>
          </a:xfrm>
        </p:spPr>
        <p:txBody>
          <a:bodyPr>
            <a:normAutofit fontScale="90000"/>
          </a:bodyPr>
          <a:lstStyle/>
          <a:p>
            <a:pPr marL="0" indent="0">
              <a:buNone/>
            </a:pPr>
            <a:r>
              <a:rPr lang="en-GB" sz="3600" b="1"/>
              <a:t>Keep up to date with our free resources and training </a:t>
            </a:r>
            <a:br>
              <a:rPr lang="en-GB"/>
            </a:br>
            <a:endParaRPr lang="en-GB"/>
          </a:p>
        </p:txBody>
      </p:sp>
      <p:sp>
        <p:nvSpPr>
          <p:cNvPr id="3" name="Subtitle 2">
            <a:extLst>
              <a:ext uri="{FF2B5EF4-FFF2-40B4-BE49-F238E27FC236}">
                <a16:creationId xmlns:a16="http://schemas.microsoft.com/office/drawing/2014/main" id="{CD125C01-D6FC-EF26-1778-5A4B509E1DE2}"/>
              </a:ext>
            </a:extLst>
          </p:cNvPr>
          <p:cNvSpPr txBox="1">
            <a:spLocks/>
          </p:cNvSpPr>
          <p:nvPr/>
        </p:nvSpPr>
        <p:spPr>
          <a:xfrm>
            <a:off x="577708" y="1340457"/>
            <a:ext cx="5399115" cy="22679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a:t>Education News </a:t>
            </a:r>
            <a:r>
              <a:rPr lang="en-GB" sz="2000"/>
              <a:t>(monthly email update)</a:t>
            </a:r>
          </a:p>
          <a:p>
            <a:pPr marL="0" indent="0">
              <a:buFont typeface="Arial" panose="020B0604020202020204" pitchFamily="34" charset="0"/>
              <a:buNone/>
            </a:pPr>
            <a:r>
              <a:rPr lang="en-GB" sz="2000"/>
              <a:t>Sign up on the homepage: </a:t>
            </a:r>
            <a:r>
              <a:rPr lang="en-GB" sz="2000" b="1">
                <a:hlinkClick r:id="rId2"/>
              </a:rPr>
              <a:t>www.foodafactoflife.org.uk</a:t>
            </a:r>
            <a:r>
              <a:rPr lang="en-GB" sz="2000" b="1"/>
              <a:t> </a:t>
            </a:r>
          </a:p>
          <a:p>
            <a:pPr marL="0" indent="0">
              <a:buFont typeface="Arial" panose="020B0604020202020204" pitchFamily="34" charset="0"/>
              <a:buNone/>
            </a:pPr>
            <a:endParaRPr lang="en-GB" sz="2000"/>
          </a:p>
          <a:p>
            <a:pPr marL="0" indent="0">
              <a:buFont typeface="Arial" panose="020B0604020202020204" pitchFamily="34" charset="0"/>
              <a:buNone/>
            </a:pPr>
            <a:r>
              <a:rPr lang="en-GB" sz="2000" b="1"/>
              <a:t>Follow us on Twitter @Foodafactoflife </a:t>
            </a:r>
          </a:p>
          <a:p>
            <a:pPr marL="0" indent="0">
              <a:buFont typeface="Arial" panose="020B0604020202020204" pitchFamily="34" charset="0"/>
              <a:buNone/>
            </a:pPr>
            <a:r>
              <a:rPr lang="en-GB" sz="2000" b="1">
                <a:hlinkClick r:id="rId3"/>
              </a:rPr>
              <a:t>https://twitter.com/foodafactoflife</a:t>
            </a:r>
            <a:r>
              <a:rPr lang="en-GB" sz="2000" b="1"/>
              <a:t> </a:t>
            </a:r>
          </a:p>
          <a:p>
            <a:pPr marL="0" indent="0">
              <a:buFont typeface="Arial" panose="020B0604020202020204" pitchFamily="34" charset="0"/>
              <a:buNone/>
            </a:pPr>
            <a:endParaRPr lang="en-GB" sz="2000" b="1"/>
          </a:p>
          <a:p>
            <a:pPr marL="0" indent="0">
              <a:buFont typeface="Arial" panose="020B0604020202020204" pitchFamily="34" charset="0"/>
              <a:buNone/>
            </a:pPr>
            <a:r>
              <a:rPr lang="en-GB" sz="2000" b="1"/>
              <a:t>Keep in touch: </a:t>
            </a:r>
            <a:r>
              <a:rPr lang="en-GB" sz="2000" b="1">
                <a:hlinkClick r:id="rId4"/>
              </a:rPr>
              <a:t>education@nutrition.org.uk</a:t>
            </a:r>
            <a:r>
              <a:rPr lang="en-GB" sz="2000" b="1"/>
              <a:t> </a:t>
            </a:r>
            <a:endParaRPr lang="en-US" sz="2000" b="1"/>
          </a:p>
        </p:txBody>
      </p:sp>
      <p:sp>
        <p:nvSpPr>
          <p:cNvPr id="4" name="Subtitle 2">
            <a:extLst>
              <a:ext uri="{FF2B5EF4-FFF2-40B4-BE49-F238E27FC236}">
                <a16:creationId xmlns:a16="http://schemas.microsoft.com/office/drawing/2014/main" id="{C39AEFD5-3BE5-3914-1999-235E1D9B4D61}"/>
              </a:ext>
            </a:extLst>
          </p:cNvPr>
          <p:cNvSpPr txBox="1">
            <a:spLocks/>
          </p:cNvSpPr>
          <p:nvPr/>
        </p:nvSpPr>
        <p:spPr>
          <a:xfrm>
            <a:off x="660838" y="2168912"/>
            <a:ext cx="4452019" cy="3914363"/>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endParaRPr lang="en-GB" sz="2000"/>
          </a:p>
          <a:p>
            <a:pPr marL="0" indent="0">
              <a:buFont typeface="Arial" charset="0"/>
              <a:buNone/>
            </a:pPr>
            <a:endParaRPr lang="en-GB" sz="2000"/>
          </a:p>
          <a:p>
            <a:pPr marL="0" indent="0">
              <a:buFont typeface="Arial" charset="0"/>
              <a:buNone/>
            </a:pPr>
            <a:endParaRPr lang="en-US" sz="2000"/>
          </a:p>
        </p:txBody>
      </p:sp>
      <p:pic>
        <p:nvPicPr>
          <p:cNvPr id="8" name="Picture 7" descr="Graphical user interface, website&#10;&#10;Description automatically generated">
            <a:extLst>
              <a:ext uri="{FF2B5EF4-FFF2-40B4-BE49-F238E27FC236}">
                <a16:creationId xmlns:a16="http://schemas.microsoft.com/office/drawing/2014/main" id="{30FE4E8F-C63C-9636-4F38-66ACEDE40669}"/>
              </a:ext>
            </a:extLst>
          </p:cNvPr>
          <p:cNvPicPr>
            <a:picLocks noChangeAspect="1"/>
          </p:cNvPicPr>
          <p:nvPr/>
        </p:nvPicPr>
        <p:blipFill>
          <a:blip r:embed="rId5"/>
          <a:stretch>
            <a:fillRect/>
          </a:stretch>
        </p:blipFill>
        <p:spPr>
          <a:xfrm>
            <a:off x="6421750" y="1228570"/>
            <a:ext cx="3205944" cy="3656463"/>
          </a:xfrm>
          <a:prstGeom prst="rect">
            <a:avLst/>
          </a:prstGeom>
          <a:ln>
            <a:solidFill>
              <a:schemeClr val="tx1"/>
            </a:solidFill>
          </a:ln>
        </p:spPr>
      </p:pic>
      <p:sp>
        <p:nvSpPr>
          <p:cNvPr id="5" name="Subtitle 2">
            <a:extLst>
              <a:ext uri="{FF2B5EF4-FFF2-40B4-BE49-F238E27FC236}">
                <a16:creationId xmlns:a16="http://schemas.microsoft.com/office/drawing/2014/main" id="{401A96A7-CF99-108A-9CD4-BD3D80B7A803}"/>
              </a:ext>
            </a:extLst>
          </p:cNvPr>
          <p:cNvSpPr txBox="1">
            <a:spLocks/>
          </p:cNvSpPr>
          <p:nvPr/>
        </p:nvSpPr>
        <p:spPr>
          <a:xfrm>
            <a:off x="479862" y="5152730"/>
            <a:ext cx="9825118" cy="6628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a:t>Do you know anyone who would find the TPFN programme useful?</a:t>
            </a:r>
          </a:p>
          <a:p>
            <a:pPr marL="0" indent="0">
              <a:buFont typeface="Arial" panose="020B0604020202020204" pitchFamily="34" charset="0"/>
              <a:buNone/>
            </a:pPr>
            <a:r>
              <a:rPr lang="en-GB" sz="2000"/>
              <a:t>They can view this </a:t>
            </a:r>
            <a:r>
              <a:rPr lang="en-GB" sz="2000" b="1">
                <a:hlinkClick r:id="rId6"/>
              </a:rPr>
              <a:t>introductory presentation </a:t>
            </a:r>
            <a:r>
              <a:rPr lang="en-GB" sz="2000"/>
              <a:t>and then </a:t>
            </a:r>
            <a:r>
              <a:rPr lang="en-GB" sz="2000" b="1">
                <a:hlinkClick r:id="rId7"/>
              </a:rPr>
              <a:t>register</a:t>
            </a:r>
            <a:r>
              <a:rPr lang="en-GB" sz="2000"/>
              <a:t> for free!</a:t>
            </a:r>
            <a:br>
              <a:rPr lang="en-GB" sz="2000"/>
            </a:br>
            <a:endParaRPr lang="en-US" sz="2000"/>
          </a:p>
        </p:txBody>
      </p:sp>
    </p:spTree>
    <p:extLst>
      <p:ext uri="{BB962C8B-B14F-4D97-AF65-F5344CB8AC3E}">
        <p14:creationId xmlns:p14="http://schemas.microsoft.com/office/powerpoint/2010/main" val="2144603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59AD-8722-6E48-9C92-74E659293643}"/>
              </a:ext>
            </a:extLst>
          </p:cNvPr>
          <p:cNvSpPr>
            <a:spLocks noGrp="1"/>
          </p:cNvSpPr>
          <p:nvPr>
            <p:ph type="ctrTitle"/>
          </p:nvPr>
        </p:nvSpPr>
        <p:spPr>
          <a:xfrm>
            <a:off x="679625" y="511667"/>
            <a:ext cx="10433208" cy="691661"/>
          </a:xfrm>
        </p:spPr>
        <p:txBody>
          <a:bodyPr>
            <a:noAutofit/>
          </a:bodyPr>
          <a:lstStyle/>
          <a:p>
            <a:r>
              <a:rPr lang="en-GB" sz="3600" b="1"/>
              <a:t>Future training events</a:t>
            </a:r>
            <a:endParaRPr lang="en-US" sz="3200" b="1"/>
          </a:p>
        </p:txBody>
      </p:sp>
      <p:pic>
        <p:nvPicPr>
          <p:cNvPr id="6" name="Picture Placeholder 5">
            <a:extLst>
              <a:ext uri="{FF2B5EF4-FFF2-40B4-BE49-F238E27FC236}">
                <a16:creationId xmlns:a16="http://schemas.microsoft.com/office/drawing/2014/main" id="{5C2BD26F-F891-DC7B-FCA3-81C101E4FFAC}"/>
              </a:ext>
            </a:extLst>
          </p:cNvPr>
          <p:cNvPicPr>
            <a:picLocks noGrp="1" noChangeAspect="1"/>
          </p:cNvPicPr>
          <p:nvPr>
            <p:ph type="pic" sz="quarter" idx="11"/>
          </p:nvPr>
        </p:nvPicPr>
        <p:blipFill>
          <a:blip r:embed="rId2"/>
          <a:srcRect/>
          <a:stretch/>
        </p:blipFill>
        <p:spPr>
          <a:xfrm>
            <a:off x="7359560" y="1203328"/>
            <a:ext cx="4222020" cy="2807808"/>
          </a:xfrm>
        </p:spPr>
      </p:pic>
      <p:sp>
        <p:nvSpPr>
          <p:cNvPr id="4" name="Text Placeholder 3">
            <a:extLst>
              <a:ext uri="{FF2B5EF4-FFF2-40B4-BE49-F238E27FC236}">
                <a16:creationId xmlns:a16="http://schemas.microsoft.com/office/drawing/2014/main" id="{708F4AD0-E676-0E46-B35E-30E46BB1FFEF}"/>
              </a:ext>
            </a:extLst>
          </p:cNvPr>
          <p:cNvSpPr>
            <a:spLocks noGrp="1"/>
          </p:cNvSpPr>
          <p:nvPr>
            <p:ph type="body" sz="quarter" idx="10"/>
          </p:nvPr>
        </p:nvSpPr>
        <p:spPr>
          <a:xfrm>
            <a:off x="679624" y="1377990"/>
            <a:ext cx="6286784" cy="5056794"/>
          </a:xfrm>
        </p:spPr>
        <p:txBody>
          <a:bodyPr>
            <a:normAutofit fontScale="62500" lnSpcReduction="20000"/>
          </a:bodyPr>
          <a:lstStyle/>
          <a:p>
            <a:r>
              <a:rPr lang="en-GB" sz="3800" b="1">
                <a:latin typeface="+mj-lt"/>
              </a:rPr>
              <a:t>Coming next…diary dates</a:t>
            </a:r>
          </a:p>
          <a:p>
            <a:pPr algn="l"/>
            <a:r>
              <a:rPr lang="en-GB" sz="2900" b="1" i="0">
                <a:effectLst/>
              </a:rPr>
              <a:t>Tue 21 Nov 2023 - 4pm  </a:t>
            </a:r>
            <a:r>
              <a:rPr lang="en-GB" sz="2900" b="0" i="0">
                <a:effectLst/>
              </a:rPr>
              <a:t>Building cultural awareness in delivering healthy eating messages in the primary classroom </a:t>
            </a:r>
          </a:p>
          <a:p>
            <a:pPr algn="l"/>
            <a:r>
              <a:rPr lang="en-GB" sz="2900" b="1" i="0">
                <a:effectLst/>
              </a:rPr>
              <a:t>Tue 5 Dec 2023 – 4pm  </a:t>
            </a:r>
            <a:r>
              <a:rPr lang="en-GB" sz="2900"/>
              <a:t>Supporting p</a:t>
            </a:r>
            <a:r>
              <a:rPr lang="en-GB" sz="2900" b="0" i="0">
                <a:effectLst/>
              </a:rPr>
              <a:t>upils with additional needs</a:t>
            </a:r>
          </a:p>
          <a:p>
            <a:pPr algn="l"/>
            <a:r>
              <a:rPr lang="en-GB" sz="2900" b="1" i="0">
                <a:effectLst/>
              </a:rPr>
              <a:t>Tue 16 Jan 2024 – 4pm  </a:t>
            </a:r>
            <a:r>
              <a:rPr lang="en-GB" sz="2900" b="0" i="0">
                <a:effectLst/>
              </a:rPr>
              <a:t>Seasonality and where food comes from</a:t>
            </a:r>
          </a:p>
          <a:p>
            <a:pPr algn="l"/>
            <a:r>
              <a:rPr lang="en-GB" sz="2900" b="1" i="0">
                <a:effectLst/>
              </a:rPr>
              <a:t>Tue 27 Feb 2024 – 4pm  </a:t>
            </a:r>
            <a:r>
              <a:rPr lang="en-GB" sz="2900" b="0" i="0">
                <a:effectLst/>
              </a:rPr>
              <a:t>Ask an expert</a:t>
            </a:r>
          </a:p>
          <a:p>
            <a:pPr algn="l"/>
            <a:r>
              <a:rPr lang="en-GB" sz="2900" b="1" i="0">
                <a:effectLst/>
              </a:rPr>
              <a:t>Tue 12 March 2024 – 4pm  </a:t>
            </a:r>
            <a:r>
              <a:rPr lang="en-GB" sz="2900" b="0" i="0">
                <a:effectLst/>
              </a:rPr>
              <a:t>Engaging parents/carers &amp; extra curricular cooking</a:t>
            </a:r>
          </a:p>
          <a:p>
            <a:pPr algn="l"/>
            <a:r>
              <a:rPr lang="en-GB" sz="2900" b="1" i="0">
                <a:effectLst/>
              </a:rPr>
              <a:t>Tue 23 April 2024 – 4pm  </a:t>
            </a:r>
            <a:r>
              <a:rPr lang="en-GB" sz="2900" b="0" i="0">
                <a:effectLst/>
              </a:rPr>
              <a:t>Cooking with heat in primary 2</a:t>
            </a:r>
          </a:p>
          <a:p>
            <a:pPr algn="l"/>
            <a:r>
              <a:rPr lang="en-GB" sz="2900" b="1" i="0">
                <a:effectLst/>
              </a:rPr>
              <a:t>Tue 14 May 2024 – 4pm  </a:t>
            </a:r>
            <a:r>
              <a:rPr lang="en-GB" sz="2900" b="0" i="0">
                <a:effectLst/>
              </a:rPr>
              <a:t>Outside cooking!</a:t>
            </a:r>
          </a:p>
          <a:p>
            <a:pPr algn="l"/>
            <a:r>
              <a:rPr lang="en-GB" sz="2900" b="1" i="0">
                <a:effectLst/>
              </a:rPr>
              <a:t>Tue 4 June 2024 – 4pm  </a:t>
            </a:r>
            <a:r>
              <a:rPr lang="en-GB" sz="2900" b="0" i="0">
                <a:effectLst/>
              </a:rPr>
              <a:t>Cook-a-long - global recipes</a:t>
            </a:r>
          </a:p>
          <a:p>
            <a:endParaRPr lang="en-GB" sz="2200"/>
          </a:p>
        </p:txBody>
      </p:sp>
      <p:sp>
        <p:nvSpPr>
          <p:cNvPr id="3" name="TextBox 2">
            <a:extLst>
              <a:ext uri="{FF2B5EF4-FFF2-40B4-BE49-F238E27FC236}">
                <a16:creationId xmlns:a16="http://schemas.microsoft.com/office/drawing/2014/main" id="{DB74A0C0-9667-8BFB-85AD-DB3EBE3B100B}"/>
              </a:ext>
            </a:extLst>
          </p:cNvPr>
          <p:cNvSpPr txBox="1"/>
          <p:nvPr/>
        </p:nvSpPr>
        <p:spPr>
          <a:xfrm>
            <a:off x="7206342" y="4414344"/>
            <a:ext cx="4528457" cy="2031325"/>
          </a:xfrm>
          <a:prstGeom prst="rect">
            <a:avLst/>
          </a:prstGeom>
          <a:noFill/>
        </p:spPr>
        <p:txBody>
          <a:bodyPr wrap="square" rtlCol="0">
            <a:spAutoFit/>
          </a:bodyPr>
          <a:lstStyle/>
          <a:p>
            <a:pPr algn="l"/>
            <a:r>
              <a:rPr lang="en-GB" b="1"/>
              <a:t>Remember that all webinars are recorded and the 22/23 recordings can be found </a:t>
            </a:r>
            <a:r>
              <a:rPr lang="en-GB" b="1">
                <a:hlinkClick r:id="rId3"/>
              </a:rPr>
              <a:t>here</a:t>
            </a:r>
            <a:r>
              <a:rPr lang="en-GB" b="1"/>
              <a:t>. </a:t>
            </a:r>
          </a:p>
          <a:p>
            <a:pPr algn="l"/>
            <a:endParaRPr lang="en-GB" b="1"/>
          </a:p>
          <a:p>
            <a:pPr algn="l"/>
            <a:r>
              <a:rPr lang="en-GB" b="1"/>
              <a:t>Also don’t forget our </a:t>
            </a:r>
            <a:r>
              <a:rPr lang="en-GB" b="1">
                <a:hlinkClick r:id="rId4"/>
              </a:rPr>
              <a:t>INSET package </a:t>
            </a:r>
            <a:r>
              <a:rPr lang="en-GB" b="1"/>
              <a:t>– seven topical videos ideal for you and your colleagues.</a:t>
            </a:r>
          </a:p>
        </p:txBody>
      </p:sp>
    </p:spTree>
    <p:extLst>
      <p:ext uri="{BB962C8B-B14F-4D97-AF65-F5344CB8AC3E}">
        <p14:creationId xmlns:p14="http://schemas.microsoft.com/office/powerpoint/2010/main" val="1459495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59AD-8722-6E48-9C92-74E659293643}"/>
              </a:ext>
            </a:extLst>
          </p:cNvPr>
          <p:cNvSpPr>
            <a:spLocks noGrp="1"/>
          </p:cNvSpPr>
          <p:nvPr>
            <p:ph type="ctrTitle"/>
          </p:nvPr>
        </p:nvSpPr>
        <p:spPr>
          <a:xfrm>
            <a:off x="679625" y="511667"/>
            <a:ext cx="10433208" cy="691661"/>
          </a:xfrm>
        </p:spPr>
        <p:txBody>
          <a:bodyPr>
            <a:noAutofit/>
          </a:bodyPr>
          <a:lstStyle/>
          <a:p>
            <a:r>
              <a:rPr lang="en-GB" sz="3600" b="1"/>
              <a:t>Thank you</a:t>
            </a:r>
            <a:endParaRPr lang="en-US" sz="3200" b="1">
              <a:solidFill>
                <a:srgbClr val="FF0000"/>
              </a:solidFill>
            </a:endParaRPr>
          </a:p>
        </p:txBody>
      </p:sp>
      <p:sp>
        <p:nvSpPr>
          <p:cNvPr id="4" name="Text Placeholder 3">
            <a:extLst>
              <a:ext uri="{FF2B5EF4-FFF2-40B4-BE49-F238E27FC236}">
                <a16:creationId xmlns:a16="http://schemas.microsoft.com/office/drawing/2014/main" id="{708F4AD0-E676-0E46-B35E-30E46BB1FFEF}"/>
              </a:ext>
            </a:extLst>
          </p:cNvPr>
          <p:cNvSpPr>
            <a:spLocks noGrp="1"/>
          </p:cNvSpPr>
          <p:nvPr>
            <p:ph type="body" sz="quarter" idx="10"/>
          </p:nvPr>
        </p:nvSpPr>
        <p:spPr>
          <a:xfrm>
            <a:off x="751544" y="1660858"/>
            <a:ext cx="7266526" cy="4025699"/>
          </a:xfrm>
        </p:spPr>
        <p:txBody>
          <a:bodyPr>
            <a:normAutofit/>
          </a:bodyPr>
          <a:lstStyle/>
          <a:p>
            <a:r>
              <a:rPr lang="en-GB" sz="2000">
                <a:latin typeface="Arial" pitchFamily="34"/>
                <a:cs typeface="Arial" pitchFamily="34"/>
              </a:rPr>
              <a:t>Please complete the webinar evaluation. If you are watching a recording of this webinar, you will find a link to the evaluation at the end of the PPT presentation in the </a:t>
            </a:r>
            <a:r>
              <a:rPr lang="en-GB" sz="2000" b="1">
                <a:solidFill>
                  <a:srgbClr val="53B058"/>
                </a:solidFill>
                <a:latin typeface="Arial" pitchFamily="34"/>
                <a:cs typeface="Arial" pitchFamily="34"/>
                <a:hlinkClick r:id="rId3"/>
              </a:rPr>
              <a:t>Cooking</a:t>
            </a:r>
            <a:r>
              <a:rPr lang="en-GB" sz="2000" b="1">
                <a:solidFill>
                  <a:srgbClr val="53B058"/>
                </a:solidFill>
                <a:latin typeface="Arial" pitchFamily="34"/>
                <a:cs typeface="Arial" pitchFamily="34"/>
              </a:rPr>
              <a:t> </a:t>
            </a:r>
            <a:r>
              <a:rPr lang="en-GB" sz="2000">
                <a:latin typeface="Arial" pitchFamily="34"/>
                <a:cs typeface="Arial" pitchFamily="34"/>
              </a:rPr>
              <a:t>area of the TPFN training page.</a:t>
            </a:r>
          </a:p>
          <a:p>
            <a:endParaRPr lang="en-GB" sz="2000" b="1">
              <a:solidFill>
                <a:srgbClr val="53B058"/>
              </a:solidFill>
              <a:latin typeface="Arial" pitchFamily="34"/>
              <a:cs typeface="Arial" pitchFamily="34"/>
            </a:endParaRPr>
          </a:p>
          <a:p>
            <a:endParaRPr lang="en-GB" sz="2000" b="1">
              <a:latin typeface="Arial" pitchFamily="34"/>
              <a:cs typeface="Arial" pitchFamily="34"/>
            </a:endParaRPr>
          </a:p>
        </p:txBody>
      </p:sp>
      <p:sp>
        <p:nvSpPr>
          <p:cNvPr id="11" name="TextBox 10">
            <a:extLst>
              <a:ext uri="{FF2B5EF4-FFF2-40B4-BE49-F238E27FC236}">
                <a16:creationId xmlns:a16="http://schemas.microsoft.com/office/drawing/2014/main" id="{D9E1163D-B7C5-F62F-34CA-043CCD4924B2}"/>
              </a:ext>
            </a:extLst>
          </p:cNvPr>
          <p:cNvSpPr txBox="1"/>
          <p:nvPr/>
        </p:nvSpPr>
        <p:spPr>
          <a:xfrm>
            <a:off x="679625" y="4289317"/>
            <a:ext cx="7660507" cy="1015663"/>
          </a:xfrm>
          <a:prstGeom prst="rect">
            <a:avLst/>
          </a:prstGeom>
          <a:noFill/>
        </p:spPr>
        <p:txBody>
          <a:bodyPr wrap="square">
            <a:spAutoFit/>
          </a:bodyPr>
          <a:lstStyle/>
          <a:p>
            <a:r>
              <a:rPr lang="en-GB" sz="2000">
                <a:latin typeface="Arial" pitchFamily="34"/>
                <a:cs typeface="Arial" pitchFamily="34"/>
              </a:rPr>
              <a:t>You will receive a link to the certificate once you have completed the evaluation. Please download the certificate, add your name and print it out and file in your TPFN portfolio!</a:t>
            </a:r>
            <a:endParaRPr lang="en-GB" sz="2000"/>
          </a:p>
        </p:txBody>
      </p:sp>
      <p:sp>
        <p:nvSpPr>
          <p:cNvPr id="7" name="TextBox 6">
            <a:extLst>
              <a:ext uri="{FF2B5EF4-FFF2-40B4-BE49-F238E27FC236}">
                <a16:creationId xmlns:a16="http://schemas.microsoft.com/office/drawing/2014/main" id="{568FB538-DBCA-68B4-A069-61B14C7D00FE}"/>
              </a:ext>
            </a:extLst>
          </p:cNvPr>
          <p:cNvSpPr txBox="1"/>
          <p:nvPr/>
        </p:nvSpPr>
        <p:spPr>
          <a:xfrm>
            <a:off x="751543" y="3429000"/>
            <a:ext cx="7053943" cy="400110"/>
          </a:xfrm>
          <a:prstGeom prst="rect">
            <a:avLst/>
          </a:prstGeom>
          <a:noFill/>
        </p:spPr>
        <p:txBody>
          <a:bodyPr wrap="square" rtlCol="0">
            <a:spAutoFit/>
          </a:bodyPr>
          <a:lstStyle/>
          <a:p>
            <a:pPr algn="l"/>
            <a:r>
              <a:rPr lang="en-GB" sz="2000" b="1">
                <a:solidFill>
                  <a:srgbClr val="00B050"/>
                </a:solidFill>
                <a:hlinkClick r:id="rId4"/>
              </a:rPr>
              <a:t>Taste-a-long </a:t>
            </a:r>
            <a:endParaRPr lang="en-GB" sz="2000" b="1">
              <a:solidFill>
                <a:srgbClr val="00B050"/>
              </a:solidFill>
            </a:endParaRPr>
          </a:p>
        </p:txBody>
      </p:sp>
      <p:pic>
        <p:nvPicPr>
          <p:cNvPr id="5" name="Picture 4" descr="A certificate of a workshop&#10;&#10;Description automatically generated">
            <a:extLst>
              <a:ext uri="{FF2B5EF4-FFF2-40B4-BE49-F238E27FC236}">
                <a16:creationId xmlns:a16="http://schemas.microsoft.com/office/drawing/2014/main" id="{C3CC91C1-422C-286F-0A98-D0E81D9EE3BA}"/>
              </a:ext>
            </a:extLst>
          </p:cNvPr>
          <p:cNvPicPr>
            <a:picLocks noChangeAspect="1"/>
          </p:cNvPicPr>
          <p:nvPr/>
        </p:nvPicPr>
        <p:blipFill>
          <a:blip r:embed="rId5"/>
          <a:stretch>
            <a:fillRect/>
          </a:stretch>
        </p:blipFill>
        <p:spPr>
          <a:xfrm>
            <a:off x="8334237" y="1203328"/>
            <a:ext cx="3106219" cy="4512192"/>
          </a:xfrm>
          <a:prstGeom prst="rect">
            <a:avLst/>
          </a:prstGeom>
          <a:ln w="44450">
            <a:solidFill>
              <a:srgbClr val="53B058"/>
            </a:solidFill>
          </a:ln>
        </p:spPr>
      </p:pic>
    </p:spTree>
    <p:extLst>
      <p:ext uri="{BB962C8B-B14F-4D97-AF65-F5344CB8AC3E}">
        <p14:creationId xmlns:p14="http://schemas.microsoft.com/office/powerpoint/2010/main" val="4160369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C189-ADE1-9245-9053-9E690E565D00}"/>
              </a:ext>
            </a:extLst>
          </p:cNvPr>
          <p:cNvSpPr>
            <a:spLocks noGrp="1"/>
          </p:cNvSpPr>
          <p:nvPr>
            <p:ph type="ctrTitle"/>
          </p:nvPr>
        </p:nvSpPr>
        <p:spPr>
          <a:xfrm>
            <a:off x="-10768" y="1032935"/>
            <a:ext cx="12213536" cy="872063"/>
          </a:xfrm>
        </p:spPr>
        <p:txBody>
          <a:bodyPr>
            <a:normAutofit fontScale="90000"/>
          </a:bodyPr>
          <a:lstStyle/>
          <a:p>
            <a:r>
              <a:rPr lang="en-US" b="1"/>
              <a:t>Thank you</a:t>
            </a:r>
          </a:p>
        </p:txBody>
      </p:sp>
      <p:sp>
        <p:nvSpPr>
          <p:cNvPr id="3" name="TextBox 2">
            <a:extLst>
              <a:ext uri="{FF2B5EF4-FFF2-40B4-BE49-F238E27FC236}">
                <a16:creationId xmlns:a16="http://schemas.microsoft.com/office/drawing/2014/main" id="{CFF304BE-9D4D-AF64-4639-87A3F03E274C}"/>
              </a:ext>
            </a:extLst>
          </p:cNvPr>
          <p:cNvSpPr txBox="1"/>
          <p:nvPr/>
        </p:nvSpPr>
        <p:spPr>
          <a:xfrm>
            <a:off x="215758" y="2429964"/>
            <a:ext cx="11760484" cy="646331"/>
          </a:xfrm>
          <a:prstGeom prst="rect">
            <a:avLst/>
          </a:prstGeom>
          <a:noFill/>
        </p:spPr>
        <p:txBody>
          <a:bodyPr wrap="square" rtlCol="0">
            <a:spAutoFit/>
          </a:bodyPr>
          <a:lstStyle/>
          <a:p>
            <a:pPr algn="ctr"/>
            <a:r>
              <a:rPr lang="en-GB"/>
              <a:t>For further information about TPFN training or to find recordings of previous webinars and workshops, </a:t>
            </a:r>
            <a:br>
              <a:rPr lang="en-GB"/>
            </a:br>
            <a:r>
              <a:rPr lang="en-GB"/>
              <a:t>click </a:t>
            </a:r>
            <a:r>
              <a:rPr lang="en-GB">
                <a:hlinkClick r:id="rId2"/>
              </a:rPr>
              <a:t>here</a:t>
            </a:r>
            <a:r>
              <a:rPr lang="en-GB"/>
              <a:t>. </a:t>
            </a:r>
          </a:p>
        </p:txBody>
      </p:sp>
    </p:spTree>
    <p:extLst>
      <p:ext uri="{BB962C8B-B14F-4D97-AF65-F5344CB8AC3E}">
        <p14:creationId xmlns:p14="http://schemas.microsoft.com/office/powerpoint/2010/main" val="213333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18C37-0728-C901-4F16-C1FC9DD61D4C}"/>
              </a:ext>
            </a:extLst>
          </p:cNvPr>
          <p:cNvSpPr>
            <a:spLocks noGrp="1"/>
          </p:cNvSpPr>
          <p:nvPr>
            <p:ph type="ctrTitle"/>
          </p:nvPr>
        </p:nvSpPr>
        <p:spPr/>
        <p:txBody>
          <a:bodyPr>
            <a:normAutofit fontScale="90000"/>
          </a:bodyPr>
          <a:lstStyle/>
          <a:p>
            <a:r>
              <a:rPr lang="en-GB" b="1"/>
              <a:t>Other factors that influence the way we feel </a:t>
            </a:r>
          </a:p>
        </p:txBody>
      </p:sp>
      <p:pic>
        <p:nvPicPr>
          <p:cNvPr id="5" name="Picture Placeholder 4">
            <a:extLst>
              <a:ext uri="{FF2B5EF4-FFF2-40B4-BE49-F238E27FC236}">
                <a16:creationId xmlns:a16="http://schemas.microsoft.com/office/drawing/2014/main" id="{E4089263-9E6E-3E8A-7CF6-00793C7F751D}"/>
              </a:ext>
            </a:extLst>
          </p:cNvPr>
          <p:cNvPicPr>
            <a:picLocks noGrp="1" noChangeAspect="1"/>
          </p:cNvPicPr>
          <p:nvPr>
            <p:ph type="pic" sz="quarter" idx="11"/>
          </p:nvPr>
        </p:nvPicPr>
        <p:blipFill>
          <a:blip r:embed="rId2"/>
          <a:srcRect l="9771" r="9771"/>
          <a:stretch>
            <a:fillRect/>
          </a:stretch>
        </p:blipFill>
        <p:spPr>
          <a:xfrm>
            <a:off x="6853472" y="2006383"/>
            <a:ext cx="4279985" cy="3554241"/>
          </a:xfrm>
          <a:prstGeom prst="rect">
            <a:avLst/>
          </a:prstGeom>
        </p:spPr>
      </p:pic>
      <p:sp>
        <p:nvSpPr>
          <p:cNvPr id="4" name="Text Placeholder 3">
            <a:extLst>
              <a:ext uri="{FF2B5EF4-FFF2-40B4-BE49-F238E27FC236}">
                <a16:creationId xmlns:a16="http://schemas.microsoft.com/office/drawing/2014/main" id="{9EF13C66-BE3C-73D2-9433-3476056D0BE9}"/>
              </a:ext>
            </a:extLst>
          </p:cNvPr>
          <p:cNvSpPr>
            <a:spLocks noGrp="1"/>
          </p:cNvSpPr>
          <p:nvPr>
            <p:ph type="body" sz="quarter" idx="10"/>
          </p:nvPr>
        </p:nvSpPr>
        <p:spPr>
          <a:xfrm>
            <a:off x="808892" y="1834018"/>
            <a:ext cx="5491424" cy="4320598"/>
          </a:xfrm>
        </p:spPr>
        <p:txBody>
          <a:bodyPr/>
          <a:lstStyle/>
          <a:p>
            <a:r>
              <a:rPr lang="en-GB" sz="1800">
                <a:effectLst/>
                <a:latin typeface="Arial" panose="020B0604020202020204" pitchFamily="34" charset="0"/>
                <a:ea typeface="MS Mincho" panose="02020609040205080304" pitchFamily="49" charset="-128"/>
                <a:cs typeface="Times New Roman" panose="02020603050405020304" pitchFamily="18" charset="0"/>
              </a:rPr>
              <a:t>Other factors also influence the way we feel about food. These include:</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anose="05050102010706020507" pitchFamily="18" charset="2"/>
              <a:buChar char=""/>
              <a:tabLst>
                <a:tab pos="228600" algn="l"/>
                <a:tab pos="457200" algn="l"/>
              </a:tabLst>
            </a:pPr>
            <a:r>
              <a:rPr lang="en-GB" sz="1800">
                <a:effectLst/>
                <a:latin typeface="Arial" panose="020B0604020202020204" pitchFamily="34" charset="0"/>
                <a:ea typeface="MS Mincho" panose="02020609040205080304" pitchFamily="49" charset="-128"/>
                <a:cs typeface="Times New Roman" panose="02020603050405020304" pitchFamily="18" charset="0"/>
              </a:rPr>
              <a:t>food previously eaten;</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anose="05050102010706020507" pitchFamily="18" charset="2"/>
              <a:buChar char=""/>
              <a:tabLst>
                <a:tab pos="228600" algn="l"/>
                <a:tab pos="457200" algn="l"/>
              </a:tabLst>
            </a:pPr>
            <a:r>
              <a:rPr lang="en-GB" sz="1800">
                <a:effectLst/>
                <a:latin typeface="Arial" panose="020B0604020202020204" pitchFamily="34" charset="0"/>
                <a:ea typeface="MS Mincho" panose="02020609040205080304" pitchFamily="49" charset="-128"/>
                <a:cs typeface="Times New Roman" panose="02020603050405020304" pitchFamily="18" charset="0"/>
              </a:rPr>
              <a:t>hunger and satiety;</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anose="05050102010706020507" pitchFamily="18" charset="2"/>
              <a:buChar char=""/>
              <a:tabLst>
                <a:tab pos="228600" algn="l"/>
                <a:tab pos="457200" algn="l"/>
              </a:tabLst>
            </a:pPr>
            <a:r>
              <a:rPr lang="en-GB" sz="1800">
                <a:effectLst/>
                <a:latin typeface="Arial" panose="020B0604020202020204" pitchFamily="34" charset="0"/>
                <a:ea typeface="MS Mincho" panose="02020609040205080304" pitchFamily="49" charset="-128"/>
                <a:cs typeface="Times New Roman" panose="02020603050405020304" pitchFamily="18" charset="0"/>
              </a:rPr>
              <a:t>mood;</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anose="05050102010706020507" pitchFamily="18" charset="2"/>
              <a:buChar char=""/>
              <a:tabLst>
                <a:tab pos="228600" algn="l"/>
                <a:tab pos="457200" algn="l"/>
              </a:tabLst>
            </a:pPr>
            <a:r>
              <a:rPr lang="en-GB" sz="1800">
                <a:effectLst/>
                <a:latin typeface="Arial" panose="020B0604020202020204" pitchFamily="34" charset="0"/>
                <a:ea typeface="MS Mincho" panose="02020609040205080304" pitchFamily="49" charset="-128"/>
                <a:cs typeface="Times New Roman" panose="02020603050405020304" pitchFamily="18" charset="0"/>
              </a:rPr>
              <a:t>where you eat, e.g. home, canteen, picnic;</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anose="05050102010706020507" pitchFamily="18" charset="2"/>
              <a:buChar char=""/>
              <a:tabLst>
                <a:tab pos="228600" algn="l"/>
                <a:tab pos="457200" algn="l"/>
              </a:tabLst>
            </a:pPr>
            <a:r>
              <a:rPr lang="en-GB" sz="1800">
                <a:effectLst/>
                <a:latin typeface="Arial" panose="020B0604020202020204" pitchFamily="34" charset="0"/>
                <a:ea typeface="MS Mincho" panose="02020609040205080304" pitchFamily="49" charset="-128"/>
                <a:cs typeface="Times New Roman" panose="02020603050405020304" pitchFamily="18" charset="0"/>
              </a:rPr>
              <a:t>beliefs and values, e.g. religion, culture and tradition;</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anose="05050102010706020507" pitchFamily="18" charset="2"/>
              <a:buChar char=""/>
              <a:tabLst>
                <a:tab pos="228600" algn="l"/>
                <a:tab pos="457200" algn="l"/>
              </a:tabLst>
            </a:pPr>
            <a:r>
              <a:rPr lang="en-GB" sz="1800">
                <a:effectLst/>
                <a:latin typeface="Arial" panose="020B0604020202020204" pitchFamily="34" charset="0"/>
                <a:ea typeface="MS Mincho" panose="02020609040205080304" pitchFamily="49" charset="-128"/>
                <a:cs typeface="Times New Roman" panose="02020603050405020304" pitchFamily="18" charset="0"/>
              </a:rPr>
              <a:t>social aspects, e.g. special occasions, events.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endParaRPr lang="en-GB"/>
          </a:p>
        </p:txBody>
      </p:sp>
    </p:spTree>
    <p:extLst>
      <p:ext uri="{BB962C8B-B14F-4D97-AF65-F5344CB8AC3E}">
        <p14:creationId xmlns:p14="http://schemas.microsoft.com/office/powerpoint/2010/main" val="2269172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FBBE-DA64-FFE7-EE3E-9EE8BBAB2167}"/>
              </a:ext>
            </a:extLst>
          </p:cNvPr>
          <p:cNvSpPr>
            <a:spLocks noGrp="1"/>
          </p:cNvSpPr>
          <p:nvPr>
            <p:ph type="ctrTitle"/>
          </p:nvPr>
        </p:nvSpPr>
        <p:spPr/>
        <p:txBody>
          <a:bodyPr/>
          <a:lstStyle/>
          <a:p>
            <a:r>
              <a:rPr lang="en-GB" b="1"/>
              <a:t>Sight (appearance)</a:t>
            </a:r>
          </a:p>
        </p:txBody>
      </p:sp>
      <p:sp>
        <p:nvSpPr>
          <p:cNvPr id="4" name="Text Placeholder 3">
            <a:extLst>
              <a:ext uri="{FF2B5EF4-FFF2-40B4-BE49-F238E27FC236}">
                <a16:creationId xmlns:a16="http://schemas.microsoft.com/office/drawing/2014/main" id="{2638C4FA-3D05-535F-02FE-355FD0FB3803}"/>
              </a:ext>
            </a:extLst>
          </p:cNvPr>
          <p:cNvSpPr>
            <a:spLocks noGrp="1"/>
          </p:cNvSpPr>
          <p:nvPr>
            <p:ph type="body" sz="quarter" idx="10"/>
          </p:nvPr>
        </p:nvSpPr>
        <p:spPr>
          <a:xfrm>
            <a:off x="808892" y="1834018"/>
            <a:ext cx="5943600" cy="4320598"/>
          </a:xfrm>
        </p:spPr>
        <p:txBody>
          <a:bodyPr/>
          <a:lstStyle/>
          <a:p>
            <a:pPr marL="0" indent="0">
              <a:spcBef>
                <a:spcPct val="0"/>
              </a:spcBef>
              <a:buNone/>
            </a:pPr>
            <a:r>
              <a:rPr lang="en-GB">
                <a:solidFill>
                  <a:srgbClr val="000000"/>
                </a:solidFill>
                <a:latin typeface="Arial"/>
                <a:cs typeface="Arial"/>
              </a:rPr>
              <a:t>The size, shape, colour, temperature and surface texture all play an important part in helping to determine your first reaction to a food.</a:t>
            </a:r>
          </a:p>
          <a:p>
            <a:pPr marL="0" indent="0">
              <a:spcBef>
                <a:spcPct val="0"/>
              </a:spcBef>
              <a:buNone/>
            </a:pPr>
            <a:endParaRPr lang="en-GB">
              <a:solidFill>
                <a:srgbClr val="000000"/>
              </a:solidFill>
              <a:latin typeface="Arial"/>
              <a:cs typeface="Arial"/>
            </a:endParaRPr>
          </a:p>
          <a:p>
            <a:pPr marL="0" indent="0">
              <a:spcBef>
                <a:spcPct val="0"/>
              </a:spcBef>
              <a:buNone/>
            </a:pPr>
            <a:r>
              <a:rPr lang="en-GB">
                <a:solidFill>
                  <a:srgbClr val="000000"/>
                </a:solidFill>
                <a:latin typeface="Arial"/>
                <a:cs typeface="Arial"/>
              </a:rPr>
              <a:t>Often if a food does not look appetising, then you will not eat it. </a:t>
            </a:r>
          </a:p>
          <a:p>
            <a:pPr marL="0" indent="0">
              <a:spcBef>
                <a:spcPct val="0"/>
              </a:spcBef>
              <a:buNone/>
            </a:pPr>
            <a:endParaRPr lang="en-GB">
              <a:solidFill>
                <a:srgbClr val="000000"/>
              </a:solidFill>
              <a:latin typeface="Arial"/>
              <a:cs typeface="Arial"/>
            </a:endParaRPr>
          </a:p>
          <a:p>
            <a:pPr marL="0" indent="0">
              <a:spcBef>
                <a:spcPct val="0"/>
              </a:spcBef>
              <a:buNone/>
            </a:pPr>
            <a:r>
              <a:rPr lang="en-GB">
                <a:solidFill>
                  <a:srgbClr val="000000"/>
                </a:solidFill>
                <a:latin typeface="Arial"/>
                <a:cs typeface="Arial"/>
              </a:rPr>
              <a:t>Appearance is therefore vitally important if you want your food to be eaten and enjoyed.</a:t>
            </a:r>
          </a:p>
          <a:p>
            <a:endParaRPr lang="en-GB"/>
          </a:p>
        </p:txBody>
      </p:sp>
      <p:pic>
        <p:nvPicPr>
          <p:cNvPr id="6" name="Picture 2" descr="C:\Users\Jenny\AppData\Local\Microsoft\Windows\INetCache\IE\6T7W4HTR\science-picky-eaters-vi[1].jpg">
            <a:extLst>
              <a:ext uri="{FF2B5EF4-FFF2-40B4-BE49-F238E27FC236}">
                <a16:creationId xmlns:a16="http://schemas.microsoft.com/office/drawing/2014/main" id="{438D6D6A-BFB2-FA15-AA2F-8B55D909761F}"/>
              </a:ext>
            </a:extLst>
          </p:cNvPr>
          <p:cNvPicPr>
            <a:picLocks noGrp="1" noChangeAspect="1" noChangeArrowheads="1"/>
          </p:cNvPicPr>
          <p:nvPr>
            <p:ph type="pic" sz="quarter" idx="11"/>
          </p:nvPr>
        </p:nvPicPr>
        <p:blipFill rotWithShape="1">
          <a:blip r:embed="rId3" cstate="email">
            <a:extLst>
              <a:ext uri="{28A0092B-C50C-407E-A947-70E740481C1C}">
                <a14:useLocalDpi xmlns:a14="http://schemas.microsoft.com/office/drawing/2010/main"/>
              </a:ext>
            </a:extLst>
          </a:blip>
          <a:srcRect l="16174" r="16174"/>
          <a:stretch/>
        </p:blipFill>
        <p:spPr bwMode="auto">
          <a:xfrm>
            <a:off x="7306147" y="1637707"/>
            <a:ext cx="4489048" cy="3727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615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4261B-8F8F-AEA5-ADD7-80B527BDD4B0}"/>
              </a:ext>
            </a:extLst>
          </p:cNvPr>
          <p:cNvSpPr>
            <a:spLocks noGrp="1"/>
          </p:cNvSpPr>
          <p:nvPr>
            <p:ph type="ctrTitle"/>
          </p:nvPr>
        </p:nvSpPr>
        <p:spPr/>
        <p:txBody>
          <a:bodyPr/>
          <a:lstStyle/>
          <a:p>
            <a:r>
              <a:rPr lang="en-GB" b="1"/>
              <a:t>Sight (appearance)</a:t>
            </a:r>
          </a:p>
        </p:txBody>
      </p:sp>
      <p:sp>
        <p:nvSpPr>
          <p:cNvPr id="5" name="Text Placeholder 1">
            <a:extLst>
              <a:ext uri="{FF2B5EF4-FFF2-40B4-BE49-F238E27FC236}">
                <a16:creationId xmlns:a16="http://schemas.microsoft.com/office/drawing/2014/main" id="{A95826E0-EDD0-9A4F-6B99-1BD10818E74B}"/>
              </a:ext>
            </a:extLst>
          </p:cNvPr>
          <p:cNvSpPr txBox="1">
            <a:spLocks/>
          </p:cNvSpPr>
          <p:nvPr/>
        </p:nvSpPr>
        <p:spPr bwMode="auto">
          <a:xfrm>
            <a:off x="808892" y="1978239"/>
            <a:ext cx="5021974" cy="3600000"/>
          </a:xfrm>
          <a:prstGeom prst="roundRect">
            <a:avLst>
              <a:gd name="adj" fmla="val 9366"/>
            </a:avLst>
          </a:prstGeom>
          <a:noFill/>
          <a:ln>
            <a:noFill/>
            <a:round/>
            <a:headEnd/>
            <a:tailEnd/>
          </a:ln>
        </p:spPr>
        <p:txBody>
          <a:bodyPr vert="horz" wrap="square" numCol="1" anchor="t" anchorCtr="0" compatLnSpc="1">
            <a:prstTxWarp prst="textNoShape">
              <a:avLst/>
            </a:prstTxWarp>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GB" sz="2000">
                <a:solidFill>
                  <a:srgbClr val="000000"/>
                </a:solidFill>
                <a:latin typeface="Arial"/>
                <a:cs typeface="Arial"/>
              </a:rPr>
              <a:t>Useful words to describe appearance:</a:t>
            </a:r>
          </a:p>
          <a:p>
            <a:pPr marL="0" indent="0">
              <a:spcBef>
                <a:spcPct val="0"/>
              </a:spcBef>
              <a:buFont typeface="Arial" panose="020B0604020202020204" pitchFamily="34" charset="0"/>
              <a:buNone/>
            </a:pPr>
            <a:r>
              <a:rPr lang="en-GB" sz="2000">
                <a:solidFill>
                  <a:srgbClr val="000000"/>
                </a:solidFill>
                <a:latin typeface="Arial"/>
                <a:cs typeface="Arial"/>
              </a:rPr>
              <a:t>	</a:t>
            </a:r>
          </a:p>
          <a:p>
            <a:pPr marL="0" indent="0">
              <a:spcBef>
                <a:spcPct val="0"/>
              </a:spcBef>
              <a:buFont typeface="Arial" panose="020B0604020202020204" pitchFamily="34" charset="0"/>
              <a:buNone/>
            </a:pPr>
            <a:r>
              <a:rPr lang="en-GB" sz="2000">
                <a:solidFill>
                  <a:srgbClr val="000000"/>
                </a:solidFill>
                <a:latin typeface="Arial"/>
                <a:cs typeface="Arial"/>
              </a:rPr>
              <a:t>stringy	firm          dry</a:t>
            </a:r>
          </a:p>
          <a:p>
            <a:pPr marL="0" indent="0">
              <a:spcBef>
                <a:spcPct val="0"/>
              </a:spcBef>
              <a:buFont typeface="Arial" panose="020B0604020202020204" pitchFamily="34" charset="0"/>
              <a:buNone/>
            </a:pPr>
            <a:r>
              <a:rPr lang="en-GB" sz="2000">
                <a:solidFill>
                  <a:srgbClr val="000000"/>
                </a:solidFill>
                <a:latin typeface="Arial"/>
                <a:cs typeface="Arial"/>
              </a:rPr>
              <a:t>	</a:t>
            </a:r>
          </a:p>
          <a:p>
            <a:pPr marL="0" indent="0">
              <a:spcBef>
                <a:spcPct val="0"/>
              </a:spcBef>
              <a:buFont typeface="Arial" panose="020B0604020202020204" pitchFamily="34" charset="0"/>
              <a:buNone/>
            </a:pPr>
            <a:r>
              <a:rPr lang="en-GB" sz="2000">
                <a:solidFill>
                  <a:srgbClr val="000000"/>
                </a:solidFill>
                <a:latin typeface="Arial"/>
                <a:cs typeface="Arial"/>
              </a:rPr>
              <a:t>heavy	flaky        crumbly</a:t>
            </a:r>
          </a:p>
          <a:p>
            <a:pPr marL="0" indent="0">
              <a:spcBef>
                <a:spcPct val="0"/>
              </a:spcBef>
              <a:buFont typeface="Arial" panose="020B0604020202020204" pitchFamily="34" charset="0"/>
              <a:buNone/>
            </a:pPr>
            <a:r>
              <a:rPr lang="en-GB" sz="2000">
                <a:solidFill>
                  <a:srgbClr val="000000"/>
                </a:solidFill>
                <a:latin typeface="Arial"/>
                <a:cs typeface="Arial"/>
              </a:rPr>
              <a:t>	</a:t>
            </a:r>
          </a:p>
          <a:p>
            <a:pPr marL="0" indent="0">
              <a:spcBef>
                <a:spcPct val="0"/>
              </a:spcBef>
              <a:buFont typeface="Arial" panose="020B0604020202020204" pitchFamily="34" charset="0"/>
              <a:buNone/>
            </a:pPr>
            <a:r>
              <a:rPr lang="en-GB" sz="2000">
                <a:solidFill>
                  <a:srgbClr val="000000"/>
                </a:solidFill>
                <a:latin typeface="Arial"/>
                <a:cs typeface="Arial"/>
              </a:rPr>
              <a:t>flat	crisp	  lumpy</a:t>
            </a:r>
          </a:p>
          <a:p>
            <a:pPr marL="0" indent="0">
              <a:spcBef>
                <a:spcPct val="0"/>
              </a:spcBef>
              <a:buFont typeface="Arial" panose="020B0604020202020204" pitchFamily="34" charset="0"/>
              <a:buNone/>
            </a:pPr>
            <a:r>
              <a:rPr lang="en-GB" sz="2000">
                <a:solidFill>
                  <a:srgbClr val="000000"/>
                </a:solidFill>
                <a:latin typeface="Arial"/>
                <a:cs typeface="Arial"/>
              </a:rPr>
              <a:t>	</a:t>
            </a:r>
          </a:p>
          <a:p>
            <a:pPr marL="0" indent="0">
              <a:spcBef>
                <a:spcPct val="0"/>
              </a:spcBef>
              <a:buFont typeface="Arial" panose="020B0604020202020204" pitchFamily="34" charset="0"/>
              <a:buNone/>
            </a:pPr>
            <a:r>
              <a:rPr lang="en-GB" sz="2000">
                <a:solidFill>
                  <a:srgbClr val="000000"/>
                </a:solidFill>
                <a:latin typeface="Arial"/>
                <a:cs typeface="Arial"/>
              </a:rPr>
              <a:t>fizzy	fluffy	  smooth</a:t>
            </a:r>
          </a:p>
          <a:p>
            <a:pPr marL="0" indent="0">
              <a:spcBef>
                <a:spcPct val="0"/>
              </a:spcBef>
              <a:buFont typeface="Arial" panose="020B0604020202020204" pitchFamily="34" charset="0"/>
              <a:buNone/>
            </a:pPr>
            <a:r>
              <a:rPr lang="en-GB" sz="2000">
                <a:solidFill>
                  <a:srgbClr val="000000"/>
                </a:solidFill>
                <a:latin typeface="Arial"/>
                <a:cs typeface="Arial"/>
              </a:rPr>
              <a:t>	</a:t>
            </a:r>
          </a:p>
          <a:p>
            <a:pPr marL="0" indent="0">
              <a:spcBef>
                <a:spcPct val="0"/>
              </a:spcBef>
              <a:buFont typeface="Arial" panose="020B0604020202020204" pitchFamily="34" charset="0"/>
              <a:buNone/>
            </a:pPr>
            <a:r>
              <a:rPr lang="en-GB" sz="2000">
                <a:solidFill>
                  <a:srgbClr val="000000"/>
                </a:solidFill>
                <a:latin typeface="Arial"/>
                <a:cs typeface="Arial"/>
              </a:rPr>
              <a:t>hard	mushy     crystalline</a:t>
            </a:r>
          </a:p>
          <a:p>
            <a:pPr marL="0" indent="0">
              <a:spcBef>
                <a:spcPct val="0"/>
              </a:spcBef>
              <a:buFont typeface="Arial" panose="020B0604020202020204" pitchFamily="34" charset="0"/>
              <a:buNone/>
            </a:pPr>
            <a:r>
              <a:rPr lang="en-GB" sz="2000">
                <a:solidFill>
                  <a:srgbClr val="000000"/>
                </a:solidFill>
                <a:latin typeface="Arial"/>
                <a:cs typeface="Arial"/>
              </a:rPr>
              <a:t>	</a:t>
            </a:r>
          </a:p>
          <a:p>
            <a:pPr marL="0" indent="0">
              <a:spcBef>
                <a:spcPct val="0"/>
              </a:spcBef>
              <a:buFont typeface="Arial" panose="020B0604020202020204" pitchFamily="34" charset="0"/>
              <a:buNone/>
            </a:pPr>
            <a:r>
              <a:rPr lang="en-GB" sz="2000">
                <a:solidFill>
                  <a:srgbClr val="000000"/>
                </a:solidFill>
                <a:latin typeface="Arial"/>
                <a:cs typeface="Arial"/>
              </a:rPr>
              <a:t>dull	sticky	  fragile</a:t>
            </a:r>
          </a:p>
          <a:p>
            <a:pPr marL="0" indent="0">
              <a:spcBef>
                <a:spcPct val="0"/>
              </a:spcBef>
              <a:buFont typeface="Arial" panose="020B0604020202020204" pitchFamily="34" charset="0"/>
              <a:buNone/>
            </a:pPr>
            <a:r>
              <a:rPr lang="en-GB" sz="2000">
                <a:solidFill>
                  <a:srgbClr val="000000"/>
                </a:solidFill>
                <a:latin typeface="Arial"/>
                <a:cs typeface="Arial"/>
              </a:rPr>
              <a:t>	</a:t>
            </a:r>
          </a:p>
          <a:p>
            <a:pPr>
              <a:spcBef>
                <a:spcPct val="0"/>
              </a:spcBef>
            </a:pPr>
            <a:endParaRPr lang="en-GB">
              <a:latin typeface="Century Gothic" charset="0"/>
            </a:endParaRPr>
          </a:p>
        </p:txBody>
      </p:sp>
      <p:sp>
        <p:nvSpPr>
          <p:cNvPr id="6" name="Text Placeholder 1">
            <a:extLst>
              <a:ext uri="{FF2B5EF4-FFF2-40B4-BE49-F238E27FC236}">
                <a16:creationId xmlns:a16="http://schemas.microsoft.com/office/drawing/2014/main" id="{3057794B-686A-1EA7-A491-141C42731616}"/>
              </a:ext>
            </a:extLst>
          </p:cNvPr>
          <p:cNvSpPr>
            <a:spLocks/>
          </p:cNvSpPr>
          <p:nvPr/>
        </p:nvSpPr>
        <p:spPr bwMode="auto">
          <a:xfrm>
            <a:off x="6824641" y="1643276"/>
            <a:ext cx="3862388" cy="936625"/>
          </a:xfrm>
          <a:prstGeom prst="roundRect">
            <a:avLst>
              <a:gd name="adj" fmla="val 9366"/>
            </a:avLst>
          </a:prstGeom>
          <a:noFill/>
          <a:ln w="25400">
            <a:noFill/>
            <a:round/>
            <a:headEnd/>
            <a:tailEnd/>
          </a:ln>
        </p:spPr>
        <p:txBody>
          <a:bodyPr lIns="180000" tIns="90000" rIns="180000" bIns="90000"/>
          <a:lstStyle/>
          <a:p>
            <a:pPr>
              <a:spcBef>
                <a:spcPct val="50000"/>
              </a:spcBef>
              <a:buFont typeface="Arial" charset="0"/>
              <a:buNone/>
            </a:pPr>
            <a:r>
              <a:rPr lang="en-GB" sz="2000">
                <a:solidFill>
                  <a:srgbClr val="000000"/>
                </a:solidFill>
                <a:latin typeface="Arial"/>
                <a:cs typeface="Arial"/>
              </a:rPr>
              <a:t>What words would you use to describe these foods?</a:t>
            </a:r>
          </a:p>
        </p:txBody>
      </p:sp>
      <p:pic>
        <p:nvPicPr>
          <p:cNvPr id="7" name="Picture 4">
            <a:extLst>
              <a:ext uri="{FF2B5EF4-FFF2-40B4-BE49-F238E27FC236}">
                <a16:creationId xmlns:a16="http://schemas.microsoft.com/office/drawing/2014/main" id="{9B1E77E3-E33F-E2EE-8424-D6B036105B5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2187" y="2579901"/>
            <a:ext cx="5303679" cy="3163706"/>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5457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7F63-D969-163D-A39A-A3820173D874}"/>
              </a:ext>
            </a:extLst>
          </p:cNvPr>
          <p:cNvSpPr>
            <a:spLocks noGrp="1"/>
          </p:cNvSpPr>
          <p:nvPr>
            <p:ph type="ctrTitle"/>
          </p:nvPr>
        </p:nvSpPr>
        <p:spPr/>
        <p:txBody>
          <a:bodyPr/>
          <a:lstStyle/>
          <a:p>
            <a:r>
              <a:rPr lang="en-GB" b="1"/>
              <a:t>Smell (odour or aroma)</a:t>
            </a:r>
          </a:p>
        </p:txBody>
      </p:sp>
      <p:pic>
        <p:nvPicPr>
          <p:cNvPr id="8" name="Picture Placeholder 7">
            <a:extLst>
              <a:ext uri="{FF2B5EF4-FFF2-40B4-BE49-F238E27FC236}">
                <a16:creationId xmlns:a16="http://schemas.microsoft.com/office/drawing/2014/main" id="{DC23A082-EE24-FCB0-208A-78FBF0E28057}"/>
              </a:ext>
            </a:extLst>
          </p:cNvPr>
          <p:cNvPicPr>
            <a:picLocks noGrp="1" noChangeAspect="1"/>
          </p:cNvPicPr>
          <p:nvPr>
            <p:ph type="pic" sz="quarter" idx="11"/>
          </p:nvPr>
        </p:nvPicPr>
        <p:blipFill>
          <a:blip r:embed="rId2"/>
          <a:srcRect t="26241" b="26241"/>
          <a:stretch>
            <a:fillRect/>
          </a:stretch>
        </p:blipFill>
        <p:spPr>
          <a:xfrm>
            <a:off x="6944209" y="1987927"/>
            <a:ext cx="3776745" cy="3136334"/>
          </a:xfrm>
          <a:prstGeom prst="rect">
            <a:avLst/>
          </a:prstGeom>
        </p:spPr>
      </p:pic>
      <p:sp>
        <p:nvSpPr>
          <p:cNvPr id="4" name="Text Placeholder 3">
            <a:extLst>
              <a:ext uri="{FF2B5EF4-FFF2-40B4-BE49-F238E27FC236}">
                <a16:creationId xmlns:a16="http://schemas.microsoft.com/office/drawing/2014/main" id="{26E9D8BB-D7BE-F308-E4AD-84270DDAB703}"/>
              </a:ext>
            </a:extLst>
          </p:cNvPr>
          <p:cNvSpPr>
            <a:spLocks noGrp="1"/>
          </p:cNvSpPr>
          <p:nvPr>
            <p:ph type="body" sz="quarter" idx="10"/>
          </p:nvPr>
        </p:nvSpPr>
        <p:spPr/>
        <p:txBody>
          <a:bodyPr/>
          <a:lstStyle/>
          <a:p>
            <a:pPr>
              <a:spcBef>
                <a:spcPct val="50000"/>
              </a:spcBef>
            </a:pPr>
            <a:r>
              <a:rPr lang="en-GB">
                <a:solidFill>
                  <a:srgbClr val="000000"/>
                </a:solidFill>
                <a:latin typeface="Arial"/>
                <a:cs typeface="Arial"/>
              </a:rPr>
              <a:t>The nose detects volatile aromas released from food. An odour may be described by association with a particular food, e.g. herby, cheesy, fishy. The intensity can also be recorded.</a:t>
            </a:r>
          </a:p>
          <a:p>
            <a:pPr>
              <a:spcBef>
                <a:spcPct val="50000"/>
              </a:spcBef>
            </a:pPr>
            <a:r>
              <a:rPr lang="en-GB">
                <a:solidFill>
                  <a:srgbClr val="000000"/>
                </a:solidFill>
                <a:latin typeface="Arial"/>
                <a:cs typeface="Arial"/>
              </a:rPr>
              <a:t>Odour and taste work together to produce flavour. This is the reason why people with a blocked nose find it difficult to determine the flavours of foods.</a:t>
            </a:r>
          </a:p>
          <a:p>
            <a:endParaRPr lang="en-GB"/>
          </a:p>
        </p:txBody>
      </p:sp>
    </p:spTree>
    <p:extLst>
      <p:ext uri="{BB962C8B-B14F-4D97-AF65-F5344CB8AC3E}">
        <p14:creationId xmlns:p14="http://schemas.microsoft.com/office/powerpoint/2010/main" val="1176021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10472-2607-B239-5957-796C23612EAD}"/>
              </a:ext>
            </a:extLst>
          </p:cNvPr>
          <p:cNvSpPr>
            <a:spLocks noGrp="1"/>
          </p:cNvSpPr>
          <p:nvPr>
            <p:ph type="ctrTitle"/>
          </p:nvPr>
        </p:nvSpPr>
        <p:spPr/>
        <p:txBody>
          <a:bodyPr/>
          <a:lstStyle/>
          <a:p>
            <a:r>
              <a:rPr lang="en-GB" b="1"/>
              <a:t>Smell (odour or aroma)</a:t>
            </a:r>
          </a:p>
        </p:txBody>
      </p:sp>
      <p:sp>
        <p:nvSpPr>
          <p:cNvPr id="5" name="Text Placeholder 1">
            <a:extLst>
              <a:ext uri="{FF2B5EF4-FFF2-40B4-BE49-F238E27FC236}">
                <a16:creationId xmlns:a16="http://schemas.microsoft.com/office/drawing/2014/main" id="{6B395769-C35B-F9BC-4716-0D4A3F62DB74}"/>
              </a:ext>
            </a:extLst>
          </p:cNvPr>
          <p:cNvSpPr txBox="1">
            <a:spLocks/>
          </p:cNvSpPr>
          <p:nvPr/>
        </p:nvSpPr>
        <p:spPr bwMode="auto">
          <a:xfrm>
            <a:off x="928114" y="2018433"/>
            <a:ext cx="4944921" cy="3600000"/>
          </a:xfrm>
          <a:prstGeom prst="roundRect">
            <a:avLst>
              <a:gd name="adj" fmla="val 9366"/>
            </a:avLst>
          </a:prstGeom>
          <a:noFill/>
          <a:ln>
            <a:noFill/>
            <a:round/>
            <a:headEnd/>
            <a:tailEnd/>
          </a:ln>
        </p:spPr>
        <p:txBody>
          <a:bodyPr vert="horz" wrap="square" numCol="1"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50000"/>
              </a:spcBef>
              <a:buFont typeface="Arial" panose="020B0604020202020204" pitchFamily="34" charset="0"/>
              <a:buNone/>
            </a:pPr>
            <a:r>
              <a:rPr lang="en-GB" sz="2000">
                <a:solidFill>
                  <a:srgbClr val="000000"/>
                </a:solidFill>
                <a:latin typeface="Arial"/>
                <a:cs typeface="Arial"/>
              </a:rPr>
              <a:t>Useful words to describe odour:</a:t>
            </a:r>
          </a:p>
          <a:p>
            <a:pPr marL="0" indent="0">
              <a:lnSpc>
                <a:spcPct val="150000"/>
              </a:lnSpc>
              <a:spcBef>
                <a:spcPct val="50000"/>
              </a:spcBef>
              <a:buFont typeface="Arial" panose="020B0604020202020204" pitchFamily="34" charset="0"/>
              <a:buNone/>
            </a:pPr>
            <a:r>
              <a:rPr lang="en-GB" sz="2000">
                <a:solidFill>
                  <a:srgbClr val="000000"/>
                </a:solidFill>
                <a:latin typeface="Arial"/>
                <a:cs typeface="Arial"/>
              </a:rPr>
              <a:t>aromatic        pungent       tart</a:t>
            </a:r>
          </a:p>
          <a:p>
            <a:pPr marL="0" indent="0">
              <a:lnSpc>
                <a:spcPct val="150000"/>
              </a:lnSpc>
              <a:spcBef>
                <a:spcPct val="50000"/>
              </a:spcBef>
              <a:buFont typeface="Arial" panose="020B0604020202020204" pitchFamily="34" charset="0"/>
              <a:buNone/>
            </a:pPr>
            <a:r>
              <a:rPr lang="en-GB" sz="2000">
                <a:solidFill>
                  <a:srgbClr val="000000"/>
                </a:solidFill>
                <a:latin typeface="Arial"/>
                <a:cs typeface="Arial"/>
              </a:rPr>
              <a:t>spicy             floral            citrus</a:t>
            </a:r>
          </a:p>
          <a:p>
            <a:pPr marL="0" indent="0">
              <a:lnSpc>
                <a:spcPct val="150000"/>
              </a:lnSpc>
              <a:spcBef>
                <a:spcPct val="50000"/>
              </a:spcBef>
              <a:buFont typeface="Arial" panose="020B0604020202020204" pitchFamily="34" charset="0"/>
              <a:buNone/>
            </a:pPr>
            <a:r>
              <a:rPr lang="en-GB" sz="2000">
                <a:solidFill>
                  <a:srgbClr val="000000"/>
                </a:solidFill>
                <a:latin typeface="Arial"/>
                <a:cs typeface="Arial"/>
              </a:rPr>
              <a:t>bland	        tainted         strong</a:t>
            </a:r>
          </a:p>
          <a:p>
            <a:pPr marL="0" indent="0">
              <a:lnSpc>
                <a:spcPct val="100000"/>
              </a:lnSpc>
              <a:spcBef>
                <a:spcPct val="50000"/>
              </a:spcBef>
              <a:buFont typeface="Arial" panose="020B0604020202020204" pitchFamily="34" charset="0"/>
              <a:buNone/>
            </a:pPr>
            <a:r>
              <a:rPr lang="en-GB" sz="2000">
                <a:solidFill>
                  <a:srgbClr val="000000"/>
                </a:solidFill>
                <a:latin typeface="Arial"/>
                <a:cs typeface="Arial"/>
              </a:rPr>
              <a:t>perfumed      rancid          mild </a:t>
            </a:r>
          </a:p>
          <a:p>
            <a:pPr marL="0" indent="0">
              <a:lnSpc>
                <a:spcPct val="100000"/>
              </a:lnSpc>
              <a:spcBef>
                <a:spcPct val="50000"/>
              </a:spcBef>
              <a:buFont typeface="Arial" panose="020B0604020202020204" pitchFamily="34" charset="0"/>
              <a:buNone/>
            </a:pPr>
            <a:r>
              <a:rPr lang="en-GB" sz="2000">
                <a:solidFill>
                  <a:srgbClr val="000000"/>
                </a:solidFill>
                <a:latin typeface="Arial"/>
                <a:cs typeface="Arial"/>
              </a:rPr>
              <a:t>savoury        rotten</a:t>
            </a:r>
            <a:r>
              <a:rPr lang="en-GB">
                <a:solidFill>
                  <a:srgbClr val="000000"/>
                </a:solidFill>
                <a:latin typeface="Arial"/>
                <a:cs typeface="Arial"/>
              </a:rPr>
              <a:t>	</a:t>
            </a:r>
          </a:p>
          <a:p>
            <a:pPr marL="0" indent="0">
              <a:spcBef>
                <a:spcPct val="0"/>
              </a:spcBef>
              <a:buFont typeface="Arial" panose="020B0604020202020204" pitchFamily="34" charset="0"/>
              <a:buNone/>
            </a:pPr>
            <a:endParaRPr lang="en-GB">
              <a:latin typeface="Century Gothic" charset="0"/>
            </a:endParaRPr>
          </a:p>
        </p:txBody>
      </p:sp>
      <p:sp>
        <p:nvSpPr>
          <p:cNvPr id="6" name="Text Placeholder 1">
            <a:extLst>
              <a:ext uri="{FF2B5EF4-FFF2-40B4-BE49-F238E27FC236}">
                <a16:creationId xmlns:a16="http://schemas.microsoft.com/office/drawing/2014/main" id="{2B163250-18EE-C464-3F4B-1126ED792193}"/>
              </a:ext>
            </a:extLst>
          </p:cNvPr>
          <p:cNvSpPr>
            <a:spLocks/>
          </p:cNvSpPr>
          <p:nvPr/>
        </p:nvSpPr>
        <p:spPr bwMode="auto">
          <a:xfrm>
            <a:off x="6577093" y="1891763"/>
            <a:ext cx="3863975" cy="936625"/>
          </a:xfrm>
          <a:prstGeom prst="roundRect">
            <a:avLst>
              <a:gd name="adj" fmla="val 9366"/>
            </a:avLst>
          </a:prstGeom>
          <a:noFill/>
          <a:ln w="25400">
            <a:noFill/>
            <a:round/>
            <a:headEnd/>
            <a:tailEnd/>
          </a:ln>
        </p:spPr>
        <p:txBody>
          <a:bodyPr lIns="180000" tIns="90000" rIns="180000" bIns="90000"/>
          <a:lstStyle/>
          <a:p>
            <a:pPr>
              <a:spcBef>
                <a:spcPct val="50000"/>
              </a:spcBef>
              <a:buFont typeface="Arial" charset="0"/>
              <a:buNone/>
            </a:pPr>
            <a:r>
              <a:rPr lang="en-GB" sz="2000">
                <a:solidFill>
                  <a:srgbClr val="000000"/>
                </a:solidFill>
                <a:latin typeface="Arial"/>
                <a:cs typeface="Arial"/>
              </a:rPr>
              <a:t>What words would you use to describe these foods?</a:t>
            </a:r>
          </a:p>
        </p:txBody>
      </p:sp>
      <p:pic>
        <p:nvPicPr>
          <p:cNvPr id="7" name="Picture 2">
            <a:extLst>
              <a:ext uri="{FF2B5EF4-FFF2-40B4-BE49-F238E27FC236}">
                <a16:creationId xmlns:a16="http://schemas.microsoft.com/office/drawing/2014/main" id="{9751B8A0-D76F-55BB-C6D1-81016D2AE4F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0" y="3147986"/>
            <a:ext cx="4826163" cy="2788328"/>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6775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AF72-CF03-6804-EA6D-989D650F62E5}"/>
              </a:ext>
            </a:extLst>
          </p:cNvPr>
          <p:cNvSpPr>
            <a:spLocks noGrp="1"/>
          </p:cNvSpPr>
          <p:nvPr>
            <p:ph type="ctrTitle"/>
          </p:nvPr>
        </p:nvSpPr>
        <p:spPr/>
        <p:txBody>
          <a:bodyPr/>
          <a:lstStyle/>
          <a:p>
            <a:r>
              <a:rPr lang="en-GB" b="1"/>
              <a:t>Hearing (sound)</a:t>
            </a:r>
          </a:p>
        </p:txBody>
      </p:sp>
      <p:sp>
        <p:nvSpPr>
          <p:cNvPr id="5" name="Subtitle 2">
            <a:extLst>
              <a:ext uri="{FF2B5EF4-FFF2-40B4-BE49-F238E27FC236}">
                <a16:creationId xmlns:a16="http://schemas.microsoft.com/office/drawing/2014/main" id="{6980BEA2-C84D-6510-CA21-B79D4F208207}"/>
              </a:ext>
            </a:extLst>
          </p:cNvPr>
          <p:cNvSpPr txBox="1">
            <a:spLocks/>
          </p:cNvSpPr>
          <p:nvPr/>
        </p:nvSpPr>
        <p:spPr>
          <a:xfrm>
            <a:off x="697004" y="2007026"/>
            <a:ext cx="5612524" cy="22032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50000"/>
              </a:spcBef>
              <a:buFont typeface="Arial" panose="020B0604020202020204" pitchFamily="34" charset="0"/>
              <a:buNone/>
            </a:pPr>
            <a:r>
              <a:rPr lang="en-GB" sz="2000">
                <a:solidFill>
                  <a:srgbClr val="000000"/>
                </a:solidFill>
                <a:latin typeface="Arial"/>
                <a:cs typeface="Arial"/>
              </a:rPr>
              <a:t>The sounds of food being prepared, cooked, served and eaten all help to influence our preferences.</a:t>
            </a:r>
          </a:p>
          <a:p>
            <a:pPr marL="0" indent="0">
              <a:spcBef>
                <a:spcPct val="0"/>
              </a:spcBef>
              <a:buFont typeface="Arial" panose="020B0604020202020204" pitchFamily="34" charset="0"/>
              <a:buNone/>
            </a:pPr>
            <a:endParaRPr lang="en-GB" sz="2000">
              <a:solidFill>
                <a:srgbClr val="000000"/>
              </a:solidFill>
              <a:latin typeface="Arial"/>
              <a:cs typeface="Arial"/>
            </a:endParaRPr>
          </a:p>
          <a:p>
            <a:pPr marL="0" indent="0">
              <a:spcBef>
                <a:spcPct val="0"/>
              </a:spcBef>
              <a:buFont typeface="Arial" panose="020B0604020202020204" pitchFamily="34" charset="0"/>
              <a:buNone/>
            </a:pPr>
            <a:r>
              <a:rPr lang="en-GB" sz="2000">
                <a:solidFill>
                  <a:srgbClr val="000000"/>
                </a:solidFill>
                <a:latin typeface="Arial"/>
                <a:cs typeface="Arial"/>
              </a:rPr>
              <a:t>The sound of eating food can alter our perception of how fresh a food is (e.g. crunchy carrots).</a:t>
            </a:r>
          </a:p>
          <a:p>
            <a:pPr marL="0" indent="0">
              <a:spcBef>
                <a:spcPct val="0"/>
              </a:spcBef>
              <a:buFont typeface="Arial" panose="020B0604020202020204" pitchFamily="34" charset="0"/>
              <a:buNone/>
            </a:pPr>
            <a:endParaRPr lang="en-GB" sz="2000">
              <a:solidFill>
                <a:srgbClr val="000000"/>
              </a:solidFill>
              <a:latin typeface="Arial"/>
              <a:cs typeface="Arial"/>
            </a:endParaRPr>
          </a:p>
          <a:p>
            <a:pPr marL="0" indent="0">
              <a:spcBef>
                <a:spcPct val="0"/>
              </a:spcBef>
              <a:buFont typeface="Arial" panose="020B0604020202020204" pitchFamily="34" charset="0"/>
              <a:buNone/>
            </a:pPr>
            <a:r>
              <a:rPr lang="en-GB" sz="2000">
                <a:solidFill>
                  <a:srgbClr val="000000"/>
                </a:solidFill>
                <a:latin typeface="Arial"/>
                <a:cs typeface="Arial"/>
              </a:rPr>
              <a:t>Useful words to describe hearing (sound):</a:t>
            </a:r>
          </a:p>
          <a:p>
            <a:pPr marL="0" indent="0">
              <a:spcBef>
                <a:spcPct val="0"/>
              </a:spcBef>
              <a:buFont typeface="Arial" panose="020B0604020202020204" pitchFamily="34" charset="0"/>
              <a:buNone/>
            </a:pPr>
            <a:endParaRPr lang="en-GB" sz="2000">
              <a:solidFill>
                <a:srgbClr val="000000"/>
              </a:solidFill>
              <a:latin typeface="Arial"/>
              <a:cs typeface="Arial"/>
            </a:endParaRPr>
          </a:p>
          <a:p>
            <a:pPr marL="0" indent="0">
              <a:spcBef>
                <a:spcPct val="0"/>
              </a:spcBef>
              <a:buFont typeface="Arial" panose="020B0604020202020204" pitchFamily="34" charset="0"/>
              <a:buNone/>
            </a:pPr>
            <a:r>
              <a:rPr lang="en-GB" sz="2000">
                <a:solidFill>
                  <a:srgbClr val="000000"/>
                </a:solidFill>
                <a:latin typeface="Arial"/>
                <a:cs typeface="Arial"/>
              </a:rPr>
              <a:t>Crackle		Crunch		Sizzle</a:t>
            </a:r>
          </a:p>
          <a:p>
            <a:pPr marL="0" indent="0">
              <a:spcBef>
                <a:spcPct val="0"/>
              </a:spcBef>
              <a:buFont typeface="Arial" panose="020B0604020202020204" pitchFamily="34" charset="0"/>
              <a:buNone/>
            </a:pPr>
            <a:endParaRPr lang="en-GB" sz="2000">
              <a:solidFill>
                <a:srgbClr val="000000"/>
              </a:solidFill>
              <a:latin typeface="Arial"/>
              <a:cs typeface="Arial"/>
            </a:endParaRPr>
          </a:p>
          <a:p>
            <a:pPr marL="0" indent="0">
              <a:spcBef>
                <a:spcPct val="0"/>
              </a:spcBef>
              <a:buFont typeface="Arial" panose="020B0604020202020204" pitchFamily="34" charset="0"/>
              <a:buNone/>
            </a:pPr>
            <a:r>
              <a:rPr lang="en-GB" sz="2000">
                <a:solidFill>
                  <a:srgbClr val="000000"/>
                </a:solidFill>
                <a:latin typeface="Arial"/>
                <a:cs typeface="Arial"/>
              </a:rPr>
              <a:t>Pop		Brittle		Crisp</a:t>
            </a:r>
          </a:p>
          <a:p>
            <a:pPr marL="0" indent="0">
              <a:spcBef>
                <a:spcPct val="0"/>
              </a:spcBef>
              <a:buFont typeface="Arial" panose="020B0604020202020204" pitchFamily="34" charset="0"/>
              <a:buNone/>
            </a:pPr>
            <a:endParaRPr lang="en-GB" sz="2000">
              <a:solidFill>
                <a:srgbClr val="000000"/>
              </a:solidFill>
              <a:latin typeface="Arial"/>
              <a:cs typeface="Arial"/>
            </a:endParaRPr>
          </a:p>
          <a:p>
            <a:pPr marL="0" indent="0">
              <a:buFont typeface="Arial" panose="020B0604020202020204" pitchFamily="34" charset="0"/>
              <a:buNone/>
            </a:pPr>
            <a:endParaRPr lang="en-GB"/>
          </a:p>
        </p:txBody>
      </p:sp>
      <p:pic>
        <p:nvPicPr>
          <p:cNvPr id="6" name="Picture 5">
            <a:extLst>
              <a:ext uri="{FF2B5EF4-FFF2-40B4-BE49-F238E27FC236}">
                <a16:creationId xmlns:a16="http://schemas.microsoft.com/office/drawing/2014/main" id="{DEC57807-8F9A-94E8-2E61-7C8C64F4839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96987" y="2619008"/>
            <a:ext cx="5074746" cy="298802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1">
            <a:extLst>
              <a:ext uri="{FF2B5EF4-FFF2-40B4-BE49-F238E27FC236}">
                <a16:creationId xmlns:a16="http://schemas.microsoft.com/office/drawing/2014/main" id="{E4D2D47F-3EDB-F3FC-E325-9BB89262A68D}"/>
              </a:ext>
            </a:extLst>
          </p:cNvPr>
          <p:cNvSpPr>
            <a:spLocks/>
          </p:cNvSpPr>
          <p:nvPr/>
        </p:nvSpPr>
        <p:spPr bwMode="auto">
          <a:xfrm>
            <a:off x="7548615" y="1395045"/>
            <a:ext cx="4133850" cy="1223963"/>
          </a:xfrm>
          <a:prstGeom prst="roundRect">
            <a:avLst>
              <a:gd name="adj" fmla="val 9366"/>
            </a:avLst>
          </a:prstGeom>
          <a:noFill/>
          <a:ln w="25400">
            <a:noFill/>
            <a:round/>
            <a:headEnd/>
            <a:tailEnd/>
          </a:ln>
        </p:spPr>
        <p:txBody>
          <a:bodyPr lIns="180000" tIns="90000" rIns="180000" bIns="90000"/>
          <a:lstStyle/>
          <a:p>
            <a:pPr>
              <a:spcBef>
                <a:spcPct val="50000"/>
              </a:spcBef>
              <a:buFont typeface="Arial" charset="0"/>
              <a:buNone/>
            </a:pPr>
            <a:r>
              <a:rPr lang="en-GB" sz="2000">
                <a:solidFill>
                  <a:srgbClr val="000000"/>
                </a:solidFill>
                <a:latin typeface="Arial"/>
                <a:cs typeface="Arial"/>
              </a:rPr>
              <a:t>What words would you use to describe these foods?</a:t>
            </a:r>
          </a:p>
        </p:txBody>
      </p:sp>
    </p:spTree>
    <p:extLst>
      <p:ext uri="{BB962C8B-B14F-4D97-AF65-F5344CB8AC3E}">
        <p14:creationId xmlns:p14="http://schemas.microsoft.com/office/powerpoint/2010/main" val="2325482920"/>
      </p:ext>
    </p:extLst>
  </p:cSld>
  <p:clrMapOvr>
    <a:masterClrMapping/>
  </p:clrMapOvr>
</p:sld>
</file>

<file path=ppt/theme/theme1.xml><?xml version="1.0" encoding="utf-8"?>
<a:theme xmlns:a="http://schemas.openxmlformats.org/drawingml/2006/main" name="Office Theme">
  <a:themeElements>
    <a:clrScheme name="BNF">
      <a:dk1>
        <a:srgbClr val="000000"/>
      </a:dk1>
      <a:lt1>
        <a:srgbClr val="FFFFFF"/>
      </a:lt1>
      <a:dk2>
        <a:srgbClr val="000000"/>
      </a:dk2>
      <a:lt2>
        <a:srgbClr val="E7E6E6"/>
      </a:lt2>
      <a:accent1>
        <a:srgbClr val="53B058"/>
      </a:accent1>
      <a:accent2>
        <a:srgbClr val="E53812"/>
      </a:accent2>
      <a:accent3>
        <a:srgbClr val="FDC92F"/>
      </a:accent3>
      <a:accent4>
        <a:srgbClr val="DB7850"/>
      </a:accent4>
      <a:accent5>
        <a:srgbClr val="226E9D"/>
      </a:accent5>
      <a:accent6>
        <a:srgbClr val="EC696D"/>
      </a:accent6>
      <a:hlink>
        <a:srgbClr val="0563C1"/>
      </a:hlink>
      <a:folHlink>
        <a:srgbClr val="EB67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BNF-PPT-Core_Final" id="{AD3BEF57-7A73-47C5-B7D9-06433EB0FEA4}" vid="{F059A07C-06E5-44E5-B6A2-3BA7FD668F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8" ma:contentTypeDescription="Create a new document." ma:contentTypeScope="" ma:versionID="dc6deb05df7d1fcd95eb88bf1a5a26f4">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8258fb5370106c49cde09acdb6d5137d"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c53071f4-7f44-43fd-895c-8e7b6a3746b0" xsi:nil="true"/>
    <TaxCatchAll xmlns="ead97cfe-a968-427f-b02b-893e6ba0355a" xsi:nil="true"/>
    <lcf76f155ced4ddcb4097134ff3c332f xmlns="c53071f4-7f44-43fd-895c-8e7b6a3746b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E492D3D-7343-42A3-BF22-B439C12C8B8C}">
  <ds:schemaRefs>
    <ds:schemaRef ds:uri="c53071f4-7f44-43fd-895c-8e7b6a3746b0"/>
    <ds:schemaRef ds:uri="ead97cfe-a968-427f-b02b-893e6ba035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93F1269-12CB-4DC7-B489-454ED5B98202}">
  <ds:schemaRefs>
    <ds:schemaRef ds:uri="http://schemas.microsoft.com/sharepoint/v3/contenttype/forms"/>
  </ds:schemaRefs>
</ds:datastoreItem>
</file>

<file path=customXml/itemProps3.xml><?xml version="1.0" encoding="utf-8"?>
<ds:datastoreItem xmlns:ds="http://schemas.openxmlformats.org/officeDocument/2006/customXml" ds:itemID="{F72607A0-CB04-499A-863B-3B807C1C2487}">
  <ds:schemaRefs>
    <ds:schemaRef ds:uri="c53071f4-7f44-43fd-895c-8e7b6a3746b0"/>
    <ds:schemaRef ds:uri="ead97cfe-a968-427f-b02b-893e6ba035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BNF-PPT-Core_Final</Template>
  <TotalTime>0</TotalTime>
  <Words>2390</Words>
  <Application>Microsoft Office PowerPoint</Application>
  <PresentationFormat>Widescreen</PresentationFormat>
  <Paragraphs>282</Paragraphs>
  <Slides>35</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Cambria</vt:lpstr>
      <vt:lpstr>Century Gothic</vt:lpstr>
      <vt:lpstr>Georgia</vt:lpstr>
      <vt:lpstr>Symbol</vt:lpstr>
      <vt:lpstr>Office Theme</vt:lpstr>
      <vt:lpstr>Taste-a-long workshop  </vt:lpstr>
      <vt:lpstr>This session will cover:</vt:lpstr>
      <vt:lpstr>The five senses and how we use them when eating and drinking</vt:lpstr>
      <vt:lpstr>Other factors that influence the way we feel </vt:lpstr>
      <vt:lpstr>Sight (appearance)</vt:lpstr>
      <vt:lpstr>Sight (appearance)</vt:lpstr>
      <vt:lpstr>Smell (odour or aroma)</vt:lpstr>
      <vt:lpstr>Smell (odour or aroma)</vt:lpstr>
      <vt:lpstr>Hearing (sound)</vt:lpstr>
      <vt:lpstr>Touch (texture)</vt:lpstr>
      <vt:lpstr>Touch (texture)</vt:lpstr>
      <vt:lpstr>Taste</vt:lpstr>
      <vt:lpstr>What is umami?</vt:lpstr>
      <vt:lpstr>Familiar foods with an umami taste</vt:lpstr>
      <vt:lpstr>Taste receptors</vt:lpstr>
      <vt:lpstr>Using different foods to determine the different tastes – what will you need?</vt:lpstr>
      <vt:lpstr>Sensory session</vt:lpstr>
      <vt:lpstr>The difference between taste and flavour</vt:lpstr>
      <vt:lpstr>Hold your nose!</vt:lpstr>
      <vt:lpstr>Activities – taste and flavour</vt:lpstr>
      <vt:lpstr>Activities – taste and flavour</vt:lpstr>
      <vt:lpstr>Activities - odour</vt:lpstr>
      <vt:lpstr>Activities - odour</vt:lpstr>
      <vt:lpstr>Activities - odour</vt:lpstr>
      <vt:lpstr>Activities - odour</vt:lpstr>
      <vt:lpstr>Resources to support tasting activities </vt:lpstr>
      <vt:lpstr>Resources to support tasting activities </vt:lpstr>
      <vt:lpstr>Resources to support tasting activities </vt:lpstr>
      <vt:lpstr>Resources to support tasting activities </vt:lpstr>
      <vt:lpstr>Running your own ‘taste-a-long’ with your colleagues</vt:lpstr>
      <vt:lpstr>Where does this fit in the TPFN programme? </vt:lpstr>
      <vt:lpstr>Keep up to date with our free resources and training  </vt:lpstr>
      <vt:lpstr>Future training events</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Theobald</dc:creator>
  <cp:lastModifiedBy>WKS29</cp:lastModifiedBy>
  <cp:revision>1</cp:revision>
  <cp:lastPrinted>2023-09-26T09:05:31Z</cp:lastPrinted>
  <dcterms:created xsi:type="dcterms:W3CDTF">2022-05-24T11:10:22Z</dcterms:created>
  <dcterms:modified xsi:type="dcterms:W3CDTF">2023-10-17T14:48:40Z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y fmtid="{D5CDD505-2E9C-101B-9397-08002B2CF9AE}" pid="3" name="MediaServiceImageTags">
    <vt:lpwstr/>
  </property>
</Properties>
</file>