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sldIdLst>
    <p:sldId id="287" r:id="rId10"/>
    <p:sldId id="286" r:id="rId11"/>
    <p:sldId id="293" r:id="rId12"/>
    <p:sldId id="297" r:id="rId13"/>
    <p:sldId id="265" r:id="rId14"/>
    <p:sldId id="264" r:id="rId15"/>
    <p:sldId id="277" r:id="rId16"/>
    <p:sldId id="290" r:id="rId17"/>
    <p:sldId id="288" r:id="rId18"/>
    <p:sldId id="295" r:id="rId19"/>
    <p:sldId id="291" r:id="rId20"/>
    <p:sldId id="298" r:id="rId21"/>
    <p:sldId id="303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  <p188:author id="{207CE754-DEED-6894-4C93-D86BACC9F0C7}" name="Orla Condon" initials="OC" userId="S::o.condon@nutrition.org.uk::62ca7181-df71-4740-a21a-4649c658ad3a" providerId="AD"/>
  <p188:author id="{3895C956-E7D1-F27D-6138-0088B35A53B4}" name="f_mather@yahoo.com" initials="f_" userId="S::urn:spo:guest#f_mather@yahoo.com::" providerId="AD"/>
  <p188:author id="{A7191E5A-F250-6271-A89B-BFC5FFCE1A38}" name="Fiona Mather" initials="FM" userId="S::FMather@westfield.newcastle.sch.uk::9681e01e-704d-4a2f-89ee-aef893e3d6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B72138-2010-45A9-A533-236EBC470785}" v="1" dt="2025-08-26T10:46:47.6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5"/>
    <p:restoredTop sz="94658"/>
  </p:normalViewPr>
  <p:slideViewPr>
    <p:cSldViewPr snapToGrid="0">
      <p:cViewPr varScale="1">
        <p:scale>
          <a:sx n="59" d="100"/>
          <a:sy n="59" d="100"/>
        </p:scale>
        <p:origin x="79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la Condon" userId="62ca7181-df71-4740-a21a-4649c658ad3a" providerId="ADAL" clId="{4DB0614B-5E47-4CF5-88E4-8B1CF76D653D}"/>
    <pc:docChg chg="custSel addSld delSld modSld modMainMaster">
      <pc:chgData name="Orla Condon" userId="62ca7181-df71-4740-a21a-4649c658ad3a" providerId="ADAL" clId="{4DB0614B-5E47-4CF5-88E4-8B1CF76D653D}" dt="2025-07-30T09:42:51.775" v="211" actId="20577"/>
      <pc:docMkLst>
        <pc:docMk/>
      </pc:docMkLst>
      <pc:sldChg chg="addSp delSp modSp mod">
        <pc:chgData name="Orla Condon" userId="62ca7181-df71-4740-a21a-4649c658ad3a" providerId="ADAL" clId="{4DB0614B-5E47-4CF5-88E4-8B1CF76D653D}" dt="2025-07-30T09:30:32.199" v="44" actId="14100"/>
        <pc:sldMkLst>
          <pc:docMk/>
          <pc:sldMk cId="3097634684" sldId="264"/>
        </pc:sldMkLst>
        <pc:spChg chg="mod">
          <ac:chgData name="Orla Condon" userId="62ca7181-df71-4740-a21a-4649c658ad3a" providerId="ADAL" clId="{4DB0614B-5E47-4CF5-88E4-8B1CF76D653D}" dt="2025-07-30T09:30:28.647" v="43" actId="1076"/>
          <ac:spMkLst>
            <pc:docMk/>
            <pc:sldMk cId="3097634684" sldId="264"/>
            <ac:spMk id="2" creationId="{00000000-0000-0000-0000-000000000000}"/>
          </ac:spMkLst>
        </pc:spChg>
        <pc:spChg chg="mod">
          <ac:chgData name="Orla Condon" userId="62ca7181-df71-4740-a21a-4649c658ad3a" providerId="ADAL" clId="{4DB0614B-5E47-4CF5-88E4-8B1CF76D653D}" dt="2025-07-30T09:30:25.840" v="42" actId="14100"/>
          <ac:spMkLst>
            <pc:docMk/>
            <pc:sldMk cId="3097634684" sldId="264"/>
            <ac:spMk id="4" creationId="{00000000-0000-0000-0000-000000000000}"/>
          </ac:spMkLst>
        </pc:spChg>
        <pc:picChg chg="add mod">
          <ac:chgData name="Orla Condon" userId="62ca7181-df71-4740-a21a-4649c658ad3a" providerId="ADAL" clId="{4DB0614B-5E47-4CF5-88E4-8B1CF76D653D}" dt="2025-07-30T09:30:32.199" v="44" actId="14100"/>
          <ac:picMkLst>
            <pc:docMk/>
            <pc:sldMk cId="3097634684" sldId="264"/>
            <ac:picMk id="7" creationId="{CB236AF7-FAC6-3F8E-8F52-C46CF88E050D}"/>
          </ac:picMkLst>
        </pc:picChg>
      </pc:sldChg>
      <pc:sldChg chg="addSp delSp modSp mod">
        <pc:chgData name="Orla Condon" userId="62ca7181-df71-4740-a21a-4649c658ad3a" providerId="ADAL" clId="{4DB0614B-5E47-4CF5-88E4-8B1CF76D653D}" dt="2025-07-30T09:26:37.166" v="30" actId="1076"/>
        <pc:sldMkLst>
          <pc:docMk/>
          <pc:sldMk cId="591552370" sldId="265"/>
        </pc:sldMkLst>
        <pc:picChg chg="add mod">
          <ac:chgData name="Orla Condon" userId="62ca7181-df71-4740-a21a-4649c658ad3a" providerId="ADAL" clId="{4DB0614B-5E47-4CF5-88E4-8B1CF76D653D}" dt="2025-07-30T09:26:37.166" v="30" actId="1076"/>
          <ac:picMkLst>
            <pc:docMk/>
            <pc:sldMk cId="591552370" sldId="265"/>
            <ac:picMk id="7" creationId="{612E09CA-81B6-870B-E627-7B7AD91E81CE}"/>
          </ac:picMkLst>
        </pc:picChg>
      </pc:sldChg>
      <pc:sldChg chg="del">
        <pc:chgData name="Orla Condon" userId="62ca7181-df71-4740-a21a-4649c658ad3a" providerId="ADAL" clId="{4DB0614B-5E47-4CF5-88E4-8B1CF76D653D}" dt="2025-07-30T09:41:00.637" v="184" actId="47"/>
        <pc:sldMkLst>
          <pc:docMk/>
          <pc:sldMk cId="1177146576" sldId="266"/>
        </pc:sldMkLst>
      </pc:sldChg>
      <pc:sldChg chg="addSp modSp mod modAnim">
        <pc:chgData name="Orla Condon" userId="62ca7181-df71-4740-a21a-4649c658ad3a" providerId="ADAL" clId="{4DB0614B-5E47-4CF5-88E4-8B1CF76D653D}" dt="2025-07-30T09:32:23.088" v="67" actId="1076"/>
        <pc:sldMkLst>
          <pc:docMk/>
          <pc:sldMk cId="2405921415" sldId="277"/>
        </pc:sldMkLst>
        <pc:spChg chg="mod">
          <ac:chgData name="Orla Condon" userId="62ca7181-df71-4740-a21a-4649c658ad3a" providerId="ADAL" clId="{4DB0614B-5E47-4CF5-88E4-8B1CF76D653D}" dt="2025-07-30T09:31:05.197" v="51" actId="20577"/>
          <ac:spMkLst>
            <pc:docMk/>
            <pc:sldMk cId="2405921415" sldId="277"/>
            <ac:spMk id="7" creationId="{00000000-0000-0000-0000-000000000000}"/>
          </ac:spMkLst>
        </pc:spChg>
        <pc:spChg chg="mod">
          <ac:chgData name="Orla Condon" userId="62ca7181-df71-4740-a21a-4649c658ad3a" providerId="ADAL" clId="{4DB0614B-5E47-4CF5-88E4-8B1CF76D653D}" dt="2025-07-30T09:32:10.658" v="65" actId="1076"/>
          <ac:spMkLst>
            <pc:docMk/>
            <pc:sldMk cId="2405921415" sldId="277"/>
            <ac:spMk id="9" creationId="{7BF61EE0-3814-ADB6-27F8-7114F0D590D4}"/>
          </ac:spMkLst>
        </pc:spChg>
        <pc:picChg chg="add mod">
          <ac:chgData name="Orla Condon" userId="62ca7181-df71-4740-a21a-4649c658ad3a" providerId="ADAL" clId="{4DB0614B-5E47-4CF5-88E4-8B1CF76D653D}" dt="2025-07-30T09:32:17.758" v="66" actId="1076"/>
          <ac:picMkLst>
            <pc:docMk/>
            <pc:sldMk cId="2405921415" sldId="277"/>
            <ac:picMk id="2" creationId="{F6449E36-36FA-7926-85BA-82A7BFD1B018}"/>
          </ac:picMkLst>
        </pc:picChg>
        <pc:picChg chg="mod">
          <ac:chgData name="Orla Condon" userId="62ca7181-df71-4740-a21a-4649c658ad3a" providerId="ADAL" clId="{4DB0614B-5E47-4CF5-88E4-8B1CF76D653D}" dt="2025-07-30T09:31:11.496" v="52" actId="1076"/>
          <ac:picMkLst>
            <pc:docMk/>
            <pc:sldMk cId="2405921415" sldId="277"/>
            <ac:picMk id="5" creationId="{0E602F10-B3C2-BE25-4613-A393D301EC3B}"/>
          </ac:picMkLst>
        </pc:picChg>
        <pc:picChg chg="mod">
          <ac:chgData name="Orla Condon" userId="62ca7181-df71-4740-a21a-4649c658ad3a" providerId="ADAL" clId="{4DB0614B-5E47-4CF5-88E4-8B1CF76D653D}" dt="2025-07-30T09:32:23.088" v="67" actId="1076"/>
          <ac:picMkLst>
            <pc:docMk/>
            <pc:sldMk cId="2405921415" sldId="277"/>
            <ac:picMk id="8" creationId="{B7727599-E54B-3623-380E-63E09B1F4CF0}"/>
          </ac:picMkLst>
        </pc:picChg>
      </pc:sldChg>
      <pc:sldChg chg="addSp modSp mod">
        <pc:chgData name="Orla Condon" userId="62ca7181-df71-4740-a21a-4649c658ad3a" providerId="ADAL" clId="{4DB0614B-5E47-4CF5-88E4-8B1CF76D653D}" dt="2025-07-30T09:24:02.533" v="16" actId="1076"/>
        <pc:sldMkLst>
          <pc:docMk/>
          <pc:sldMk cId="2283552623" sldId="286"/>
        </pc:sldMkLst>
        <pc:spChg chg="add mod">
          <ac:chgData name="Orla Condon" userId="62ca7181-df71-4740-a21a-4649c658ad3a" providerId="ADAL" clId="{4DB0614B-5E47-4CF5-88E4-8B1CF76D653D}" dt="2025-07-30T09:24:02.533" v="16" actId="1076"/>
          <ac:spMkLst>
            <pc:docMk/>
            <pc:sldMk cId="2283552623" sldId="286"/>
            <ac:spMk id="2" creationId="{6D25AB9A-1A51-C853-FB57-F48AD8A6A427}"/>
          </ac:spMkLst>
        </pc:spChg>
        <pc:picChg chg="mod">
          <ac:chgData name="Orla Condon" userId="62ca7181-df71-4740-a21a-4649c658ad3a" providerId="ADAL" clId="{4DB0614B-5E47-4CF5-88E4-8B1CF76D653D}" dt="2025-07-30T09:22:28.255" v="1" actId="1076"/>
          <ac:picMkLst>
            <pc:docMk/>
            <pc:sldMk cId="2283552623" sldId="286"/>
            <ac:picMk id="5" creationId="{5D502CDA-3B0D-5A54-B085-1E935D6A1052}"/>
          </ac:picMkLst>
        </pc:picChg>
      </pc:sldChg>
      <pc:sldChg chg="modSp mod">
        <pc:chgData name="Orla Condon" userId="62ca7181-df71-4740-a21a-4649c658ad3a" providerId="ADAL" clId="{4DB0614B-5E47-4CF5-88E4-8B1CF76D653D}" dt="2025-07-30T09:22:24.939" v="0" actId="255"/>
        <pc:sldMkLst>
          <pc:docMk/>
          <pc:sldMk cId="4108786722" sldId="287"/>
        </pc:sldMkLst>
        <pc:spChg chg="mod">
          <ac:chgData name="Orla Condon" userId="62ca7181-df71-4740-a21a-4649c658ad3a" providerId="ADAL" clId="{4DB0614B-5E47-4CF5-88E4-8B1CF76D653D}" dt="2025-07-30T09:22:24.939" v="0" actId="255"/>
          <ac:spMkLst>
            <pc:docMk/>
            <pc:sldMk cId="4108786722" sldId="287"/>
            <ac:spMk id="3" creationId="{2765306A-AAAA-737D-CE74-AE9E59A61F16}"/>
          </ac:spMkLst>
        </pc:spChg>
      </pc:sldChg>
      <pc:sldChg chg="addSp delSp modSp mod">
        <pc:chgData name="Orla Condon" userId="62ca7181-df71-4740-a21a-4649c658ad3a" providerId="ADAL" clId="{4DB0614B-5E47-4CF5-88E4-8B1CF76D653D}" dt="2025-07-30T09:38:25.039" v="84" actId="1076"/>
        <pc:sldMkLst>
          <pc:docMk/>
          <pc:sldMk cId="3210204150" sldId="288"/>
        </pc:sldMkLst>
        <pc:spChg chg="mod">
          <ac:chgData name="Orla Condon" userId="62ca7181-df71-4740-a21a-4649c658ad3a" providerId="ADAL" clId="{4DB0614B-5E47-4CF5-88E4-8B1CF76D653D}" dt="2025-07-30T09:37:40.713" v="76" actId="14100"/>
          <ac:spMkLst>
            <pc:docMk/>
            <pc:sldMk cId="3210204150" sldId="288"/>
            <ac:spMk id="4" creationId="{0E3232C1-A2C9-E67A-8053-FA780B5DEAE7}"/>
          </ac:spMkLst>
        </pc:spChg>
      </pc:sldChg>
      <pc:sldChg chg="addSp delSp modSp mod">
        <pc:chgData name="Orla Condon" userId="62ca7181-df71-4740-a21a-4649c658ad3a" providerId="ADAL" clId="{4DB0614B-5E47-4CF5-88E4-8B1CF76D653D}" dt="2025-07-30T09:37:35.889" v="75" actId="1076"/>
        <pc:sldMkLst>
          <pc:docMk/>
          <pc:sldMk cId="3181331775" sldId="290"/>
        </pc:sldMkLst>
        <pc:spChg chg="mod">
          <ac:chgData name="Orla Condon" userId="62ca7181-df71-4740-a21a-4649c658ad3a" providerId="ADAL" clId="{4DB0614B-5E47-4CF5-88E4-8B1CF76D653D}" dt="2025-07-30T09:37:20.688" v="69" actId="14100"/>
          <ac:spMkLst>
            <pc:docMk/>
            <pc:sldMk cId="3181331775" sldId="290"/>
            <ac:spMk id="6" creationId="{B20D08E6-6DF1-1204-0A1E-B892E6C30218}"/>
          </ac:spMkLst>
        </pc:spChg>
        <pc:picChg chg="add mod">
          <ac:chgData name="Orla Condon" userId="62ca7181-df71-4740-a21a-4649c658ad3a" providerId="ADAL" clId="{4DB0614B-5E47-4CF5-88E4-8B1CF76D653D}" dt="2025-07-30T09:37:35.889" v="75" actId="1076"/>
          <ac:picMkLst>
            <pc:docMk/>
            <pc:sldMk cId="3181331775" sldId="290"/>
            <ac:picMk id="5" creationId="{0CC910F8-18AD-63D1-C185-6F4B9401B26F}"/>
          </ac:picMkLst>
        </pc:picChg>
      </pc:sldChg>
      <pc:sldChg chg="addSp delSp modSp mod">
        <pc:chgData name="Orla Condon" userId="62ca7181-df71-4740-a21a-4649c658ad3a" providerId="ADAL" clId="{4DB0614B-5E47-4CF5-88E4-8B1CF76D653D}" dt="2025-07-30T09:39:21.832" v="90" actId="1076"/>
        <pc:sldMkLst>
          <pc:docMk/>
          <pc:sldMk cId="391515328" sldId="295"/>
        </pc:sldMkLst>
        <pc:picChg chg="add mod">
          <ac:chgData name="Orla Condon" userId="62ca7181-df71-4740-a21a-4649c658ad3a" providerId="ADAL" clId="{4DB0614B-5E47-4CF5-88E4-8B1CF76D653D}" dt="2025-07-30T09:39:21.832" v="90" actId="1076"/>
          <ac:picMkLst>
            <pc:docMk/>
            <pc:sldMk cId="391515328" sldId="295"/>
            <ac:picMk id="6" creationId="{685ED81A-18FB-51BF-1B61-B3F22C11C76E}"/>
          </ac:picMkLst>
        </pc:picChg>
      </pc:sldChg>
      <pc:sldChg chg="modAnim">
        <pc:chgData name="Orla Condon" userId="62ca7181-df71-4740-a21a-4649c658ad3a" providerId="ADAL" clId="{4DB0614B-5E47-4CF5-88E4-8B1CF76D653D}" dt="2025-07-30T09:24:27.177" v="20"/>
        <pc:sldMkLst>
          <pc:docMk/>
          <pc:sldMk cId="1206641573" sldId="297"/>
        </pc:sldMkLst>
      </pc:sldChg>
      <pc:sldChg chg="modAnim">
        <pc:chgData name="Orla Condon" userId="62ca7181-df71-4740-a21a-4649c658ad3a" providerId="ADAL" clId="{4DB0614B-5E47-4CF5-88E4-8B1CF76D653D}" dt="2025-07-30T09:39:46.525" v="94"/>
        <pc:sldMkLst>
          <pc:docMk/>
          <pc:sldMk cId="3777527470" sldId="298"/>
        </pc:sldMkLst>
      </pc:sldChg>
      <pc:sldChg chg="delSp modSp add del mod delAnim modAnim">
        <pc:chgData name="Orla Condon" userId="62ca7181-df71-4740-a21a-4649c658ad3a" providerId="ADAL" clId="{4DB0614B-5E47-4CF5-88E4-8B1CF76D653D}" dt="2025-07-30T09:40:35.922" v="136" actId="2696"/>
        <pc:sldMkLst>
          <pc:docMk/>
          <pc:sldMk cId="2425416159" sldId="299"/>
        </pc:sldMkLst>
      </pc:sldChg>
      <pc:sldChg chg="delSp modSp add del mod">
        <pc:chgData name="Orla Condon" userId="62ca7181-df71-4740-a21a-4649c658ad3a" providerId="ADAL" clId="{4DB0614B-5E47-4CF5-88E4-8B1CF76D653D}" dt="2025-07-30T09:42:28.279" v="192" actId="47"/>
        <pc:sldMkLst>
          <pc:docMk/>
          <pc:sldMk cId="238327564" sldId="301"/>
        </pc:sldMkLst>
      </pc:sldChg>
      <pc:sldChg chg="addSp delSp modSp add mod">
        <pc:chgData name="Orla Condon" userId="62ca7181-df71-4740-a21a-4649c658ad3a" providerId="ADAL" clId="{4DB0614B-5E47-4CF5-88E4-8B1CF76D653D}" dt="2025-07-30T09:41:06.176" v="186" actId="1076"/>
        <pc:sldMkLst>
          <pc:docMk/>
          <pc:sldMk cId="4036156579" sldId="302"/>
        </pc:sldMkLst>
        <pc:spChg chg="mod">
          <ac:chgData name="Orla Condon" userId="62ca7181-df71-4740-a21a-4649c658ad3a" providerId="ADAL" clId="{4DB0614B-5E47-4CF5-88E4-8B1CF76D653D}" dt="2025-07-30T09:40:49.745" v="180" actId="20577"/>
          <ac:spMkLst>
            <pc:docMk/>
            <pc:sldMk cId="4036156579" sldId="302"/>
            <ac:spMk id="2" creationId="{0FCD524F-8820-D3BD-7500-A29D8E180ED6}"/>
          </ac:spMkLst>
        </pc:spChg>
        <pc:picChg chg="add mod">
          <ac:chgData name="Orla Condon" userId="62ca7181-df71-4740-a21a-4649c658ad3a" providerId="ADAL" clId="{4DB0614B-5E47-4CF5-88E4-8B1CF76D653D}" dt="2025-07-30T09:41:06.176" v="186" actId="1076"/>
          <ac:picMkLst>
            <pc:docMk/>
            <pc:sldMk cId="4036156579" sldId="302"/>
            <ac:picMk id="5" creationId="{28E2965E-F981-1F35-77BC-F2A5DAE2ABAE}"/>
          </ac:picMkLst>
        </pc:picChg>
      </pc:sldChg>
      <pc:sldChg chg="add">
        <pc:chgData name="Orla Condon" userId="62ca7181-df71-4740-a21a-4649c658ad3a" providerId="ADAL" clId="{4DB0614B-5E47-4CF5-88E4-8B1CF76D653D}" dt="2025-07-30T09:42:26.094" v="191"/>
        <pc:sldMkLst>
          <pc:docMk/>
          <pc:sldMk cId="1808514855" sldId="303"/>
        </pc:sldMkLst>
      </pc:sldChg>
      <pc:sldMasterChg chg="modSp mod">
        <pc:chgData name="Orla Condon" userId="62ca7181-df71-4740-a21a-4649c658ad3a" providerId="ADAL" clId="{4DB0614B-5E47-4CF5-88E4-8B1CF76D653D}" dt="2025-07-30T09:42:51.775" v="211" actId="20577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4DB0614B-5E47-4CF5-88E4-8B1CF76D653D}" dt="2025-07-30T09:42:51.775" v="211" actId="20577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  <pc:docChgLst>
    <pc:chgData name="f_mather@yahoo.com" userId="S::urn:spo:guest#f_mather@yahoo.com::" providerId="AD" clId="Web-{097F80C6-CD7F-97CB-F743-D557C6305D5D}"/>
    <pc:docChg chg="modSld">
      <pc:chgData name="f_mather@yahoo.com" userId="S::urn:spo:guest#f_mather@yahoo.com::" providerId="AD" clId="Web-{097F80C6-CD7F-97CB-F743-D557C6305D5D}" dt="2025-08-04T09:20:07.453" v="3"/>
      <pc:docMkLst>
        <pc:docMk/>
      </pc:docMkLst>
      <pc:sldChg chg="modSp">
        <pc:chgData name="f_mather@yahoo.com" userId="S::urn:spo:guest#f_mather@yahoo.com::" providerId="AD" clId="Web-{097F80C6-CD7F-97CB-F743-D557C6305D5D}" dt="2025-08-04T09:20:07.453" v="3"/>
        <pc:sldMkLst>
          <pc:docMk/>
          <pc:sldMk cId="3500069267" sldId="291"/>
        </pc:sldMkLst>
        <pc:spChg chg="mod">
          <ac:chgData name="f_mather@yahoo.com" userId="S::urn:spo:guest#f_mather@yahoo.com::" providerId="AD" clId="Web-{097F80C6-CD7F-97CB-F743-D557C6305D5D}" dt="2025-08-04T09:20:01.203" v="1"/>
          <ac:spMkLst>
            <pc:docMk/>
            <pc:sldMk cId="3500069267" sldId="291"/>
            <ac:spMk id="3" creationId="{1255B419-4724-6B6E-68E6-75064DAF009F}"/>
          </ac:spMkLst>
        </pc:spChg>
        <pc:spChg chg="mod">
          <ac:chgData name="f_mather@yahoo.com" userId="S::urn:spo:guest#f_mather@yahoo.com::" providerId="AD" clId="Web-{097F80C6-CD7F-97CB-F743-D557C6305D5D}" dt="2025-08-04T09:19:57.750" v="0"/>
          <ac:spMkLst>
            <pc:docMk/>
            <pc:sldMk cId="3500069267" sldId="291"/>
            <ac:spMk id="5" creationId="{6F42ECEF-5285-27BD-04F1-6E39ACDFB11C}"/>
          </ac:spMkLst>
        </pc:spChg>
        <pc:spChg chg="mod">
          <ac:chgData name="f_mather@yahoo.com" userId="S::urn:spo:guest#f_mather@yahoo.com::" providerId="AD" clId="Web-{097F80C6-CD7F-97CB-F743-D557C6305D5D}" dt="2025-08-04T09:20:07.453" v="3"/>
          <ac:spMkLst>
            <pc:docMk/>
            <pc:sldMk cId="3500069267" sldId="291"/>
            <ac:spMk id="8" creationId="{4564653A-83CB-D059-B973-2C5B34D0E244}"/>
          </ac:spMkLst>
        </pc:spChg>
        <pc:spChg chg="mod">
          <ac:chgData name="f_mather@yahoo.com" userId="S::urn:spo:guest#f_mather@yahoo.com::" providerId="AD" clId="Web-{097F80C6-CD7F-97CB-F743-D557C6305D5D}" dt="2025-08-04T09:20:03.656" v="2"/>
          <ac:spMkLst>
            <pc:docMk/>
            <pc:sldMk cId="3500069267" sldId="291"/>
            <ac:spMk id="9" creationId="{D0DF0D71-5261-37ED-7CE6-7BE28558D63E}"/>
          </ac:spMkLst>
        </pc:spChg>
      </pc:sldChg>
    </pc:docChg>
  </pc:docChgLst>
  <pc:docChgLst>
    <pc:chgData name="Orla Condon" userId="62ca7181-df71-4740-a21a-4649c658ad3a" providerId="ADAL" clId="{3AB72138-2010-45A9-A533-236EBC470785}"/>
    <pc:docChg chg="custSel modSld">
      <pc:chgData name="Orla Condon" userId="62ca7181-df71-4740-a21a-4649c658ad3a" providerId="ADAL" clId="{3AB72138-2010-45A9-A533-236EBC470785}" dt="2025-08-26T15:42:08.486" v="23" actId="20577"/>
      <pc:docMkLst>
        <pc:docMk/>
      </pc:docMkLst>
      <pc:sldChg chg="modSp mod">
        <pc:chgData name="Orla Condon" userId="62ca7181-df71-4740-a21a-4649c658ad3a" providerId="ADAL" clId="{3AB72138-2010-45A9-A533-236EBC470785}" dt="2025-08-26T15:40:49.171" v="21" actId="1076"/>
        <pc:sldMkLst>
          <pc:docMk/>
          <pc:sldMk cId="2405921415" sldId="277"/>
        </pc:sldMkLst>
        <pc:spChg chg="mod">
          <ac:chgData name="Orla Condon" userId="62ca7181-df71-4740-a21a-4649c658ad3a" providerId="ADAL" clId="{3AB72138-2010-45A9-A533-236EBC470785}" dt="2025-08-26T15:40:41.480" v="20" actId="20577"/>
          <ac:spMkLst>
            <pc:docMk/>
            <pc:sldMk cId="2405921415" sldId="277"/>
            <ac:spMk id="9" creationId="{7BF61EE0-3814-ADB6-27F8-7114F0D590D4}"/>
          </ac:spMkLst>
        </pc:spChg>
        <pc:picChg chg="mod">
          <ac:chgData name="Orla Condon" userId="62ca7181-df71-4740-a21a-4649c658ad3a" providerId="ADAL" clId="{3AB72138-2010-45A9-A533-236EBC470785}" dt="2025-08-26T15:40:49.171" v="21" actId="1076"/>
          <ac:picMkLst>
            <pc:docMk/>
            <pc:sldMk cId="2405921415" sldId="277"/>
            <ac:picMk id="8" creationId="{B7727599-E54B-3623-380E-63E09B1F4CF0}"/>
          </ac:picMkLst>
        </pc:picChg>
      </pc:sldChg>
      <pc:sldChg chg="addSp delSp modSp mod">
        <pc:chgData name="Orla Condon" userId="62ca7181-df71-4740-a21a-4649c658ad3a" providerId="ADAL" clId="{3AB72138-2010-45A9-A533-236EBC470785}" dt="2025-08-26T10:46:57.554" v="9" actId="1076"/>
        <pc:sldMkLst>
          <pc:docMk/>
          <pc:sldMk cId="2283552623" sldId="286"/>
        </pc:sldMkLst>
        <pc:spChg chg="mod">
          <ac:chgData name="Orla Condon" userId="62ca7181-df71-4740-a21a-4649c658ad3a" providerId="ADAL" clId="{3AB72138-2010-45A9-A533-236EBC470785}" dt="2025-08-26T10:46:51.363" v="6" actId="20577"/>
          <ac:spMkLst>
            <pc:docMk/>
            <pc:sldMk cId="2283552623" sldId="286"/>
            <ac:spMk id="4" creationId="{539D02FA-F5AB-5842-4743-D1E280C2C349}"/>
          </ac:spMkLst>
        </pc:spChg>
        <pc:picChg chg="del">
          <ac:chgData name="Orla Condon" userId="62ca7181-df71-4740-a21a-4649c658ad3a" providerId="ADAL" clId="{3AB72138-2010-45A9-A533-236EBC470785}" dt="2025-08-26T10:46:30.368" v="0" actId="478"/>
          <ac:picMkLst>
            <pc:docMk/>
            <pc:sldMk cId="2283552623" sldId="286"/>
            <ac:picMk id="3" creationId="{06863C1E-BBBC-0462-A212-396A1F8BCA04}"/>
          </ac:picMkLst>
        </pc:picChg>
        <pc:picChg chg="add mod">
          <ac:chgData name="Orla Condon" userId="62ca7181-df71-4740-a21a-4649c658ad3a" providerId="ADAL" clId="{3AB72138-2010-45A9-A533-236EBC470785}" dt="2025-08-26T10:46:57.554" v="9" actId="1076"/>
          <ac:picMkLst>
            <pc:docMk/>
            <pc:sldMk cId="2283552623" sldId="286"/>
            <ac:picMk id="7" creationId="{2E8360C3-C008-05ED-DBD7-ABA69AA5E4E5}"/>
          </ac:picMkLst>
        </pc:picChg>
      </pc:sldChg>
      <pc:sldChg chg="modSp mod">
        <pc:chgData name="Orla Condon" userId="62ca7181-df71-4740-a21a-4649c658ad3a" providerId="ADAL" clId="{3AB72138-2010-45A9-A533-236EBC470785}" dt="2025-08-26T15:40:28.181" v="11" actId="20577"/>
        <pc:sldMkLst>
          <pc:docMk/>
          <pc:sldMk cId="4151420698" sldId="293"/>
        </pc:sldMkLst>
        <pc:spChg chg="mod">
          <ac:chgData name="Orla Condon" userId="62ca7181-df71-4740-a21a-4649c658ad3a" providerId="ADAL" clId="{3AB72138-2010-45A9-A533-236EBC470785}" dt="2025-08-26T15:40:28.181" v="11" actId="20577"/>
          <ac:spMkLst>
            <pc:docMk/>
            <pc:sldMk cId="4151420698" sldId="293"/>
            <ac:spMk id="2" creationId="{7EA12213-7B63-B24D-8D2F-78021A4CACAC}"/>
          </ac:spMkLst>
        </pc:spChg>
      </pc:sldChg>
      <pc:sldChg chg="modSp mod">
        <pc:chgData name="Orla Condon" userId="62ca7181-df71-4740-a21a-4649c658ad3a" providerId="ADAL" clId="{3AB72138-2010-45A9-A533-236EBC470785}" dt="2025-08-26T15:42:08.486" v="23" actId="20577"/>
        <pc:sldMkLst>
          <pc:docMk/>
          <pc:sldMk cId="391515328" sldId="295"/>
        </pc:sldMkLst>
        <pc:spChg chg="mod">
          <ac:chgData name="Orla Condon" userId="62ca7181-df71-4740-a21a-4649c658ad3a" providerId="ADAL" clId="{3AB72138-2010-45A9-A533-236EBC470785}" dt="2025-08-26T15:42:08.486" v="23" actId="20577"/>
          <ac:spMkLst>
            <pc:docMk/>
            <pc:sldMk cId="391515328" sldId="295"/>
            <ac:spMk id="2" creationId="{5F1031F1-B4EF-4BE2-152D-BC4D74CAA0EA}"/>
          </ac:spMkLst>
        </pc:spChg>
      </pc:sldChg>
    </pc:docChg>
  </pc:docChgLst>
  <pc:docChgLst>
    <pc:chgData name="Frances Meek" userId="f3af35cc-3229-46e1-af36-3525661cfbd3" providerId="ADAL" clId="{290A4CFE-6A4D-4E65-8AAC-BADBA7C58A71}"/>
    <pc:docChg chg="undo custSel modSld">
      <pc:chgData name="Frances Meek" userId="f3af35cc-3229-46e1-af36-3525661cfbd3" providerId="ADAL" clId="{290A4CFE-6A4D-4E65-8AAC-BADBA7C58A71}" dt="2025-08-13T13:42:03.639" v="521" actId="20577"/>
      <pc:docMkLst>
        <pc:docMk/>
      </pc:docMkLst>
      <pc:sldChg chg="addSp delSp modSp mod">
        <pc:chgData name="Frances Meek" userId="f3af35cc-3229-46e1-af36-3525661cfbd3" providerId="ADAL" clId="{290A4CFE-6A4D-4E65-8AAC-BADBA7C58A71}" dt="2025-08-13T13:41:39.212" v="508" actId="1076"/>
        <pc:sldMkLst>
          <pc:docMk/>
          <pc:sldMk cId="3210204150" sldId="288"/>
        </pc:sldMkLst>
        <pc:spChg chg="mod">
          <ac:chgData name="Frances Meek" userId="f3af35cc-3229-46e1-af36-3525661cfbd3" providerId="ADAL" clId="{290A4CFE-6A4D-4E65-8AAC-BADBA7C58A71}" dt="2025-08-13T13:39:42.628" v="501" actId="14100"/>
          <ac:spMkLst>
            <pc:docMk/>
            <pc:sldMk cId="3210204150" sldId="288"/>
            <ac:spMk id="10" creationId="{105AD2C3-3977-79F4-7A2B-483785D1D744}"/>
          </ac:spMkLst>
        </pc:spChg>
        <pc:picChg chg="add mod">
          <ac:chgData name="Frances Meek" userId="f3af35cc-3229-46e1-af36-3525661cfbd3" providerId="ADAL" clId="{290A4CFE-6A4D-4E65-8AAC-BADBA7C58A71}" dt="2025-08-13T13:39:44.171" v="502" actId="1076"/>
          <ac:picMkLst>
            <pc:docMk/>
            <pc:sldMk cId="3210204150" sldId="288"/>
            <ac:picMk id="5" creationId="{F9099E7A-E8DD-FB2B-0E50-ADEBF97C692F}"/>
          </ac:picMkLst>
        </pc:picChg>
        <pc:picChg chg="add mod">
          <ac:chgData name="Frances Meek" userId="f3af35cc-3229-46e1-af36-3525661cfbd3" providerId="ADAL" clId="{290A4CFE-6A4D-4E65-8AAC-BADBA7C58A71}" dt="2025-08-13T13:41:39.212" v="508" actId="1076"/>
          <ac:picMkLst>
            <pc:docMk/>
            <pc:sldMk cId="3210204150" sldId="288"/>
            <ac:picMk id="7" creationId="{8E532EEA-D31D-0D0F-681A-9C337F53025A}"/>
          </ac:picMkLst>
        </pc:picChg>
      </pc:sldChg>
      <pc:sldChg chg="modSp mod">
        <pc:chgData name="Frances Meek" userId="f3af35cc-3229-46e1-af36-3525661cfbd3" providerId="ADAL" clId="{290A4CFE-6A4D-4E65-8AAC-BADBA7C58A71}" dt="2025-08-12T14:17:55.781" v="253" actId="20577"/>
        <pc:sldMkLst>
          <pc:docMk/>
          <pc:sldMk cId="3500069267" sldId="291"/>
        </pc:sldMkLst>
        <pc:spChg chg="mod">
          <ac:chgData name="Frances Meek" userId="f3af35cc-3229-46e1-af36-3525661cfbd3" providerId="ADAL" clId="{290A4CFE-6A4D-4E65-8AAC-BADBA7C58A71}" dt="2025-08-12T14:17:55.781" v="253" actId="20577"/>
          <ac:spMkLst>
            <pc:docMk/>
            <pc:sldMk cId="3500069267" sldId="291"/>
            <ac:spMk id="5" creationId="{6F42ECEF-5285-27BD-04F1-6E39ACDFB11C}"/>
          </ac:spMkLst>
        </pc:spChg>
        <pc:spChg chg="mod">
          <ac:chgData name="Frances Meek" userId="f3af35cc-3229-46e1-af36-3525661cfbd3" providerId="ADAL" clId="{290A4CFE-6A4D-4E65-8AAC-BADBA7C58A71}" dt="2025-08-12T14:17:18.454" v="232" actId="20577"/>
          <ac:spMkLst>
            <pc:docMk/>
            <pc:sldMk cId="3500069267" sldId="291"/>
            <ac:spMk id="8" creationId="{4564653A-83CB-D059-B973-2C5B34D0E244}"/>
          </ac:spMkLst>
        </pc:spChg>
        <pc:spChg chg="mod">
          <ac:chgData name="Frances Meek" userId="f3af35cc-3229-46e1-af36-3525661cfbd3" providerId="ADAL" clId="{290A4CFE-6A4D-4E65-8AAC-BADBA7C58A71}" dt="2025-08-12T14:16:48.140" v="185" actId="20577"/>
          <ac:spMkLst>
            <pc:docMk/>
            <pc:sldMk cId="3500069267" sldId="291"/>
            <ac:spMk id="9" creationId="{D0DF0D71-5261-37ED-7CE6-7BE28558D63E}"/>
          </ac:spMkLst>
        </pc:spChg>
      </pc:sldChg>
      <pc:sldChg chg="delSp modSp mod">
        <pc:chgData name="Frances Meek" userId="f3af35cc-3229-46e1-af36-3525661cfbd3" providerId="ADAL" clId="{290A4CFE-6A4D-4E65-8AAC-BADBA7C58A71}" dt="2025-08-12T14:08:00.607" v="27" actId="1076"/>
        <pc:sldMkLst>
          <pc:docMk/>
          <pc:sldMk cId="4151420698" sldId="293"/>
        </pc:sldMkLst>
        <pc:spChg chg="mod">
          <ac:chgData name="Frances Meek" userId="f3af35cc-3229-46e1-af36-3525661cfbd3" providerId="ADAL" clId="{290A4CFE-6A4D-4E65-8AAC-BADBA7C58A71}" dt="2025-08-12T14:06:52.265" v="7" actId="20577"/>
          <ac:spMkLst>
            <pc:docMk/>
            <pc:sldMk cId="4151420698" sldId="293"/>
            <ac:spMk id="5" creationId="{23D18EEF-2325-21EE-2E47-A0E55E041BD5}"/>
          </ac:spMkLst>
        </pc:spChg>
        <pc:spChg chg="mod">
          <ac:chgData name="Frances Meek" userId="f3af35cc-3229-46e1-af36-3525661cfbd3" providerId="ADAL" clId="{290A4CFE-6A4D-4E65-8AAC-BADBA7C58A71}" dt="2025-08-12T14:08:00.607" v="27" actId="1076"/>
          <ac:spMkLst>
            <pc:docMk/>
            <pc:sldMk cId="4151420698" sldId="293"/>
            <ac:spMk id="15" creationId="{15763216-E2FF-D26D-D0B4-A80E44970054}"/>
          </ac:spMkLst>
        </pc:spChg>
        <pc:picChg chg="mod">
          <ac:chgData name="Frances Meek" userId="f3af35cc-3229-46e1-af36-3525661cfbd3" providerId="ADAL" clId="{290A4CFE-6A4D-4E65-8AAC-BADBA7C58A71}" dt="2025-08-12T14:07:19.471" v="18" actId="1076"/>
          <ac:picMkLst>
            <pc:docMk/>
            <pc:sldMk cId="4151420698" sldId="293"/>
            <ac:picMk id="7" creationId="{4204FFCA-3929-9E8E-BE5E-9F770EE7046F}"/>
          </ac:picMkLst>
        </pc:picChg>
        <pc:cxnChg chg="mod">
          <ac:chgData name="Frances Meek" userId="f3af35cc-3229-46e1-af36-3525661cfbd3" providerId="ADAL" clId="{290A4CFE-6A4D-4E65-8AAC-BADBA7C58A71}" dt="2025-08-12T14:07:33.527" v="24" actId="14100"/>
          <ac:cxnSpMkLst>
            <pc:docMk/>
            <pc:sldMk cId="4151420698" sldId="293"/>
            <ac:cxnSpMk id="9" creationId="{C9E199AC-FEB6-69AE-32F1-331FA51A56FD}"/>
          </ac:cxnSpMkLst>
        </pc:cxnChg>
        <pc:cxnChg chg="mod">
          <ac:chgData name="Frances Meek" userId="f3af35cc-3229-46e1-af36-3525661cfbd3" providerId="ADAL" clId="{290A4CFE-6A4D-4E65-8AAC-BADBA7C58A71}" dt="2025-08-12T14:07:38.518" v="25" actId="14100"/>
          <ac:cxnSpMkLst>
            <pc:docMk/>
            <pc:sldMk cId="4151420698" sldId="293"/>
            <ac:cxnSpMk id="10" creationId="{B026C226-3DA1-49FA-6827-150B2F01C4C3}"/>
          </ac:cxnSpMkLst>
        </pc:cxnChg>
      </pc:sldChg>
      <pc:sldChg chg="modSp mod modAnim">
        <pc:chgData name="Frances Meek" userId="f3af35cc-3229-46e1-af36-3525661cfbd3" providerId="ADAL" clId="{290A4CFE-6A4D-4E65-8AAC-BADBA7C58A71}" dt="2025-08-12T14:19:13.270" v="346" actId="20577"/>
        <pc:sldMkLst>
          <pc:docMk/>
          <pc:sldMk cId="391515328" sldId="295"/>
        </pc:sldMkLst>
        <pc:spChg chg="mod">
          <ac:chgData name="Frances Meek" userId="f3af35cc-3229-46e1-af36-3525661cfbd3" providerId="ADAL" clId="{290A4CFE-6A4D-4E65-8AAC-BADBA7C58A71}" dt="2025-08-12T14:19:13.270" v="346" actId="20577"/>
          <ac:spMkLst>
            <pc:docMk/>
            <pc:sldMk cId="391515328" sldId="295"/>
            <ac:spMk id="3" creationId="{C66AFBFE-D5A7-FE61-9DB7-8E9B448E14F8}"/>
          </ac:spMkLst>
        </pc:spChg>
      </pc:sldChg>
      <pc:sldChg chg="modSp mod modAnim">
        <pc:chgData name="Frances Meek" userId="f3af35cc-3229-46e1-af36-3525661cfbd3" providerId="ADAL" clId="{290A4CFE-6A4D-4E65-8AAC-BADBA7C58A71}" dt="2025-08-13T13:35:36.806" v="495" actId="179"/>
        <pc:sldMkLst>
          <pc:docMk/>
          <pc:sldMk cId="1206641573" sldId="297"/>
        </pc:sldMkLst>
        <pc:spChg chg="mod">
          <ac:chgData name="Frances Meek" userId="f3af35cc-3229-46e1-af36-3525661cfbd3" providerId="ADAL" clId="{290A4CFE-6A4D-4E65-8AAC-BADBA7C58A71}" dt="2025-08-12T14:08:55.279" v="48" actId="1076"/>
          <ac:spMkLst>
            <pc:docMk/>
            <pc:sldMk cId="1206641573" sldId="297"/>
            <ac:spMk id="3" creationId="{3E7C513C-CC4E-F757-9DA9-256008EF6E66}"/>
          </ac:spMkLst>
        </pc:spChg>
        <pc:spChg chg="mod">
          <ac:chgData name="Frances Meek" userId="f3af35cc-3229-46e1-af36-3525661cfbd3" providerId="ADAL" clId="{290A4CFE-6A4D-4E65-8AAC-BADBA7C58A71}" dt="2025-08-13T13:35:36.806" v="495" actId="179"/>
          <ac:spMkLst>
            <pc:docMk/>
            <pc:sldMk cId="1206641573" sldId="297"/>
            <ac:spMk id="5" creationId="{2A27D5F9-97FA-DF58-3861-49FB29DACF7E}"/>
          </ac:spMkLst>
        </pc:spChg>
        <pc:spChg chg="mod">
          <ac:chgData name="Frances Meek" userId="f3af35cc-3229-46e1-af36-3525661cfbd3" providerId="ADAL" clId="{290A4CFE-6A4D-4E65-8AAC-BADBA7C58A71}" dt="2025-08-12T14:08:32.223" v="42" actId="1076"/>
          <ac:spMkLst>
            <pc:docMk/>
            <pc:sldMk cId="1206641573" sldId="297"/>
            <ac:spMk id="6" creationId="{89FE38E8-6F47-B2E0-4AF0-F4DF4860CB55}"/>
          </ac:spMkLst>
        </pc:spChg>
        <pc:spChg chg="mod">
          <ac:chgData name="Frances Meek" userId="f3af35cc-3229-46e1-af36-3525661cfbd3" providerId="ADAL" clId="{290A4CFE-6A4D-4E65-8AAC-BADBA7C58A71}" dt="2025-08-12T14:08:22.047" v="37" actId="1076"/>
          <ac:spMkLst>
            <pc:docMk/>
            <pc:sldMk cId="1206641573" sldId="297"/>
            <ac:spMk id="8" creationId="{088DB1D5-661B-6352-9BD1-5D78E29356D7}"/>
          </ac:spMkLst>
        </pc:spChg>
        <pc:spChg chg="mod">
          <ac:chgData name="Frances Meek" userId="f3af35cc-3229-46e1-af36-3525661cfbd3" providerId="ADAL" clId="{290A4CFE-6A4D-4E65-8AAC-BADBA7C58A71}" dt="2025-08-12T14:09:27.405" v="96" actId="20577"/>
          <ac:spMkLst>
            <pc:docMk/>
            <pc:sldMk cId="1206641573" sldId="297"/>
            <ac:spMk id="15" creationId="{DB096DB4-5F11-BD10-E43D-431F250C1A52}"/>
          </ac:spMkLst>
        </pc:spChg>
        <pc:cxnChg chg="mod">
          <ac:chgData name="Frances Meek" userId="f3af35cc-3229-46e1-af36-3525661cfbd3" providerId="ADAL" clId="{290A4CFE-6A4D-4E65-8AAC-BADBA7C58A71}" dt="2025-08-12T14:08:58.711" v="49" actId="14100"/>
          <ac:cxnSpMkLst>
            <pc:docMk/>
            <pc:sldMk cId="1206641573" sldId="297"/>
            <ac:cxnSpMk id="9" creationId="{EF9B9F0F-95FF-EFAC-5CD8-7335A3EEE9AD}"/>
          </ac:cxnSpMkLst>
        </pc:cxnChg>
        <pc:cxnChg chg="mod">
          <ac:chgData name="Frances Meek" userId="f3af35cc-3229-46e1-af36-3525661cfbd3" providerId="ADAL" clId="{290A4CFE-6A4D-4E65-8AAC-BADBA7C58A71}" dt="2025-08-12T14:08:29.518" v="41" actId="14100"/>
          <ac:cxnSpMkLst>
            <pc:docMk/>
            <pc:sldMk cId="1206641573" sldId="297"/>
            <ac:cxnSpMk id="10" creationId="{4ADE5609-9ABC-EF8B-AA16-50E0FBE37971}"/>
          </ac:cxnSpMkLst>
        </pc:cxnChg>
      </pc:sldChg>
      <pc:sldChg chg="modSp">
        <pc:chgData name="Frances Meek" userId="f3af35cc-3229-46e1-af36-3525661cfbd3" providerId="ADAL" clId="{290A4CFE-6A4D-4E65-8AAC-BADBA7C58A71}" dt="2025-08-12T14:19:30.812" v="347" actId="20577"/>
        <pc:sldMkLst>
          <pc:docMk/>
          <pc:sldMk cId="3777527470" sldId="298"/>
        </pc:sldMkLst>
        <pc:spChg chg="mod">
          <ac:chgData name="Frances Meek" userId="f3af35cc-3229-46e1-af36-3525661cfbd3" providerId="ADAL" clId="{290A4CFE-6A4D-4E65-8AAC-BADBA7C58A71}" dt="2025-08-12T14:18:09.060" v="311" actId="20577"/>
          <ac:spMkLst>
            <pc:docMk/>
            <pc:sldMk cId="3777527470" sldId="298"/>
            <ac:spMk id="5" creationId="{165D9345-7029-727C-4164-CA4C466741FA}"/>
          </ac:spMkLst>
        </pc:spChg>
        <pc:spChg chg="mod">
          <ac:chgData name="Frances Meek" userId="f3af35cc-3229-46e1-af36-3525661cfbd3" providerId="ADAL" clId="{290A4CFE-6A4D-4E65-8AAC-BADBA7C58A71}" dt="2025-08-12T14:19:30.812" v="347" actId="20577"/>
          <ac:spMkLst>
            <pc:docMk/>
            <pc:sldMk cId="3777527470" sldId="298"/>
            <ac:spMk id="8" creationId="{06067168-424B-A49E-B55C-08A287F8C297}"/>
          </ac:spMkLst>
        </pc:spChg>
        <pc:spChg chg="mod">
          <ac:chgData name="Frances Meek" userId="f3af35cc-3229-46e1-af36-3525661cfbd3" providerId="ADAL" clId="{290A4CFE-6A4D-4E65-8AAC-BADBA7C58A71}" dt="2025-08-12T14:18:13.720" v="314" actId="20577"/>
          <ac:spMkLst>
            <pc:docMk/>
            <pc:sldMk cId="3777527470" sldId="298"/>
            <ac:spMk id="9" creationId="{F1A9AABC-36B9-9166-117E-9072B9822354}"/>
          </ac:spMkLst>
        </pc:spChg>
      </pc:sldChg>
      <pc:sldChg chg="modAnim">
        <pc:chgData name="Frances Meek" userId="f3af35cc-3229-46e1-af36-3525661cfbd3" providerId="ADAL" clId="{290A4CFE-6A4D-4E65-8AAC-BADBA7C58A71}" dt="2025-08-12T14:24:18.878" v="493"/>
        <pc:sldMkLst>
          <pc:docMk/>
          <pc:sldMk cId="4036156579" sldId="302"/>
        </pc:sldMkLst>
      </pc:sldChg>
      <pc:sldChg chg="modSp mod">
        <pc:chgData name="Frances Meek" userId="f3af35cc-3229-46e1-af36-3525661cfbd3" providerId="ADAL" clId="{290A4CFE-6A4D-4E65-8AAC-BADBA7C58A71}" dt="2025-08-13T13:42:03.639" v="521" actId="20577"/>
        <pc:sldMkLst>
          <pc:docMk/>
          <pc:sldMk cId="1808514855" sldId="303"/>
        </pc:sldMkLst>
        <pc:spChg chg="mod">
          <ac:chgData name="Frances Meek" userId="f3af35cc-3229-46e1-af36-3525661cfbd3" providerId="ADAL" clId="{290A4CFE-6A4D-4E65-8AAC-BADBA7C58A71}" dt="2025-08-13T13:42:03.639" v="521" actId="20577"/>
          <ac:spMkLst>
            <pc:docMk/>
            <pc:sldMk cId="1808514855" sldId="303"/>
            <ac:spMk id="3" creationId="{5D7B4259-7C19-D3B1-964E-0FEA3F624250}"/>
          </ac:spMkLst>
        </pc:spChg>
        <pc:picChg chg="mod">
          <ac:chgData name="Frances Meek" userId="f3af35cc-3229-46e1-af36-3525661cfbd3" providerId="ADAL" clId="{290A4CFE-6A4D-4E65-8AAC-BADBA7C58A71}" dt="2025-08-13T13:41:53.948" v="514" actId="1076"/>
          <ac:picMkLst>
            <pc:docMk/>
            <pc:sldMk cId="1808514855" sldId="303"/>
            <ac:picMk id="5" creationId="{1AAAE048-C73B-D7FF-6674-51002E5A642A}"/>
          </ac:picMkLst>
        </pc:picChg>
      </pc:sldChg>
    </pc:docChg>
  </pc:docChgLst>
  <pc:docChgLst>
    <pc:chgData name="f_mather@yahoo.com" userId="S::urn:spo:guest#f_mather@yahoo.com::" providerId="AD" clId="Web-{3B0C88D6-214D-DF56-F57D-A850BE5EEA07}"/>
    <pc:docChg chg="modSld">
      <pc:chgData name="f_mather@yahoo.com" userId="S::urn:spo:guest#f_mather@yahoo.com::" providerId="AD" clId="Web-{3B0C88D6-214D-DF56-F57D-A850BE5EEA07}" dt="2025-07-24T09:29:44.542" v="5" actId="1076"/>
      <pc:docMkLst>
        <pc:docMk/>
      </pc:docMkLst>
      <pc:sldChg chg="addSp modSp">
        <pc:chgData name="f_mather@yahoo.com" userId="S::urn:spo:guest#f_mather@yahoo.com::" providerId="AD" clId="Web-{3B0C88D6-214D-DF56-F57D-A850BE5EEA07}" dt="2025-07-24T09:29:44.542" v="5" actId="1076"/>
        <pc:sldMkLst>
          <pc:docMk/>
          <pc:sldMk cId="1177146576" sldId="266"/>
        </pc:sldMkLst>
      </pc:sldChg>
      <pc:sldChg chg="addSp modSp">
        <pc:chgData name="f_mather@yahoo.com" userId="S::urn:spo:guest#f_mather@yahoo.com::" providerId="AD" clId="Web-{3B0C88D6-214D-DF56-F57D-A850BE5EEA07}" dt="2025-07-24T09:29:19.807" v="2" actId="1076"/>
        <pc:sldMkLst>
          <pc:docMk/>
          <pc:sldMk cId="3181331775" sldId="29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/>
              <a:t>For further information, go to:</a:t>
            </a:r>
          </a:p>
          <a:p>
            <a:pPr marL="0" indent="0" algn="ctr">
              <a:buNone/>
            </a:pPr>
            <a:r>
              <a:rPr lang="en-GB" sz="360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11-14-l2c/mini-fruit-cakes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77945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Mini fruit cakes 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media/8011/year-7-lesson-plan-10-1114.docx" TargetMode="External"/><Relationship Id="rId2" Type="http://schemas.openxmlformats.org/officeDocument/2006/relationships/hyperlink" Target="https://www.foodafactoflife.org.uk/media/9836/ingredients-functional-characteristics-ko-11-14c.docx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hyperlink" Target="https://www.foodafactoflife.org.uk/11-14-years/schemes-of-work-11-14-year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acGWgEYzqQ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GacGWgEYzqQ?feature=oembed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Mini fruit cakes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/>
                <a:cs typeface="Arial"/>
              </a:rPr>
              <a:t>Complexity: low - medium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Food science  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AFBFE-D5A7-FE61-9DB7-8E9B448E1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921907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>
                <a:latin typeface="Arial"/>
                <a:cs typeface="Arial"/>
              </a:rPr>
              <a:t>What is the function of eggs in the mini fruit cake recipe?</a:t>
            </a: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2000" dirty="0"/>
              <a:t>They:</a:t>
            </a:r>
          </a:p>
          <a:p>
            <a:pPr lvl="0"/>
            <a:r>
              <a:rPr lang="en-US" sz="2000" dirty="0"/>
              <a:t>trap air (aerate) when whisked into a foam;</a:t>
            </a:r>
            <a:endParaRPr lang="en-GB" sz="2000" dirty="0"/>
          </a:p>
          <a:p>
            <a:pPr lvl="0"/>
            <a:r>
              <a:rPr lang="en-US" sz="2000" dirty="0"/>
              <a:t>coagulate (harden and set) on heating;</a:t>
            </a:r>
            <a:endParaRPr lang="en-GB" sz="2000" dirty="0"/>
          </a:p>
          <a:p>
            <a:pPr lvl="0"/>
            <a:r>
              <a:rPr lang="en-US" sz="2000" dirty="0"/>
              <a:t>emulsify, holding the fat in an emulsion which keeps it stable;</a:t>
            </a:r>
            <a:endParaRPr lang="en-GB" sz="2000" dirty="0"/>
          </a:p>
          <a:p>
            <a:pPr lvl="0"/>
            <a:r>
              <a:rPr lang="en-US" sz="2000" dirty="0"/>
              <a:t>add </a:t>
            </a:r>
            <a:r>
              <a:rPr lang="en-US" sz="2000" dirty="0" err="1"/>
              <a:t>colour</a:t>
            </a:r>
            <a:r>
              <a:rPr lang="en-US" sz="2000" dirty="0"/>
              <a:t>, </a:t>
            </a:r>
            <a:r>
              <a:rPr lang="en-US" sz="2000" dirty="0" err="1"/>
              <a:t>flavour</a:t>
            </a:r>
            <a:r>
              <a:rPr lang="en-US" sz="2000" dirty="0"/>
              <a:t> and nutritional value. </a:t>
            </a:r>
            <a:endParaRPr lang="en-GB" sz="2000" dirty="0"/>
          </a:p>
        </p:txBody>
      </p:sp>
      <p:pic>
        <p:nvPicPr>
          <p:cNvPr id="6" name="Picture 5" descr="A plate of muffins on a blue surface&#10;&#10;AI-generated content may be incorrect.">
            <a:extLst>
              <a:ext uri="{FF2B5EF4-FFF2-40B4-BE49-F238E27FC236}">
                <a16:creationId xmlns:a16="http://schemas.microsoft.com/office/drawing/2014/main" id="{685ED81A-18FB-51BF-1B61-B3F22C11C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267" y="2408434"/>
            <a:ext cx="3429482" cy="288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693253" y="120278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5B419-4724-6B6E-68E6-75064DAF009F}"/>
              </a:ext>
            </a:extLst>
          </p:cNvPr>
          <p:cNvSpPr txBox="1"/>
          <p:nvPr/>
        </p:nvSpPr>
        <p:spPr>
          <a:xfrm>
            <a:off x="952500" y="2028061"/>
            <a:ext cx="4525662" cy="707886"/>
          </a:xfrm>
          <a:prstGeom prst="rect">
            <a:avLst/>
          </a:prstGeom>
          <a:solidFill>
            <a:srgbClr val="DAE6C2"/>
          </a:solidFill>
          <a:ln>
            <a:solidFill>
              <a:srgbClr val="79AA4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000" dirty="0">
                <a:latin typeface="Arial"/>
                <a:ea typeface="MS Mincho"/>
                <a:cs typeface="Arial"/>
              </a:rPr>
              <a:t>How can the recipe be developed to add more fibre?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42ECEF-5285-27BD-04F1-6E39ACDFB11C}"/>
              </a:ext>
            </a:extLst>
          </p:cNvPr>
          <p:cNvSpPr txBox="1"/>
          <p:nvPr/>
        </p:nvSpPr>
        <p:spPr>
          <a:xfrm>
            <a:off x="952500" y="3450290"/>
            <a:ext cx="4525662" cy="707886"/>
          </a:xfrm>
          <a:prstGeom prst="rect">
            <a:avLst/>
          </a:prstGeom>
          <a:solidFill>
            <a:srgbClr val="DAE6C2"/>
          </a:solidFill>
          <a:ln>
            <a:solidFill>
              <a:srgbClr val="79AA41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>
                <a:latin typeface="Arial"/>
                <a:ea typeface="MS Mincho"/>
                <a:cs typeface="Arial"/>
              </a:rPr>
              <a:t>Name two things that should be checked before an egg is used.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64653A-83CB-D059-B973-2C5B34D0E244}"/>
              </a:ext>
            </a:extLst>
          </p:cNvPr>
          <p:cNvSpPr txBox="1"/>
          <p:nvPr/>
        </p:nvSpPr>
        <p:spPr>
          <a:xfrm>
            <a:off x="6096000" y="4158176"/>
            <a:ext cx="5469924" cy="1323439"/>
          </a:xfrm>
          <a:prstGeom prst="rect">
            <a:avLst/>
          </a:prstGeom>
          <a:solidFill>
            <a:srgbClr val="DAE6C2"/>
          </a:solidFill>
          <a:ln>
            <a:solidFill>
              <a:srgbClr val="79AA41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>
                <a:latin typeface="Arial"/>
                <a:ea typeface="MS Mincho"/>
                <a:cs typeface="Arial"/>
              </a:rPr>
              <a:t>Bonus question: </a:t>
            </a:r>
          </a:p>
          <a:p>
            <a:r>
              <a:rPr lang="en-GB" sz="2000" dirty="0">
                <a:latin typeface="Arial"/>
                <a:ea typeface="MS Mincho"/>
                <a:cs typeface="Arial"/>
              </a:rPr>
              <a:t>What happened to the egg when the cake mixture was baked?  Explain the food science behind it.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DF0D71-5261-37ED-7CE6-7BE28558D63E}"/>
              </a:ext>
            </a:extLst>
          </p:cNvPr>
          <p:cNvSpPr txBox="1"/>
          <p:nvPr/>
        </p:nvSpPr>
        <p:spPr>
          <a:xfrm>
            <a:off x="6096000" y="2532679"/>
            <a:ext cx="5370040" cy="707886"/>
          </a:xfrm>
          <a:prstGeom prst="rect">
            <a:avLst/>
          </a:prstGeom>
          <a:solidFill>
            <a:srgbClr val="DAE6C2"/>
          </a:solidFill>
          <a:ln>
            <a:solidFill>
              <a:srgbClr val="79AA41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>
                <a:latin typeface="Arial"/>
                <a:ea typeface="MS Mincho"/>
                <a:cs typeface="Arial"/>
              </a:rPr>
              <a:t>Explain two health and safety points when cracking eggs?</a:t>
            </a:r>
          </a:p>
        </p:txBody>
      </p:sp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BB801-B3BF-2A17-9A62-F2073EF19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EF83B2-674B-7456-C98B-58025CA66D21}"/>
              </a:ext>
            </a:extLst>
          </p:cNvPr>
          <p:cNvSpPr txBox="1"/>
          <p:nvPr/>
        </p:nvSpPr>
        <p:spPr>
          <a:xfrm>
            <a:off x="693253" y="120278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E65A9F-BD7F-22CA-8D22-63FC094253BA}"/>
              </a:ext>
            </a:extLst>
          </p:cNvPr>
          <p:cNvSpPr txBox="1"/>
          <p:nvPr/>
        </p:nvSpPr>
        <p:spPr>
          <a:xfrm>
            <a:off x="952500" y="2028061"/>
            <a:ext cx="452566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000" dirty="0">
                <a:latin typeface="Arial"/>
                <a:ea typeface="MS Mincho"/>
                <a:cs typeface="Arial"/>
              </a:rPr>
              <a:t>How can the recipe be developed to add more fibre?</a:t>
            </a:r>
          </a:p>
          <a:p>
            <a:r>
              <a:rPr lang="en-GB" sz="2000" b="1" i="1" dirty="0">
                <a:solidFill>
                  <a:srgbClr val="79AA41"/>
                </a:solidFill>
                <a:latin typeface="Arial"/>
                <a:ea typeface="MS Mincho"/>
                <a:cs typeface="Arial"/>
              </a:rPr>
              <a:t>Use frozen berries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D9345-7029-727C-4164-CA4C466741FA}"/>
              </a:ext>
            </a:extLst>
          </p:cNvPr>
          <p:cNvSpPr txBox="1"/>
          <p:nvPr/>
        </p:nvSpPr>
        <p:spPr>
          <a:xfrm>
            <a:off x="952500" y="3450290"/>
            <a:ext cx="452566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>
                <a:latin typeface="Arial"/>
                <a:ea typeface="MS Mincho"/>
                <a:cs typeface="Arial"/>
              </a:rPr>
              <a:t>Name two things that should be checked before an egg is used.</a:t>
            </a:r>
          </a:p>
          <a:p>
            <a:r>
              <a:rPr lang="en-GB" sz="2000" b="1" i="1" dirty="0">
                <a:solidFill>
                  <a:srgbClr val="79AA41"/>
                </a:solidFill>
                <a:latin typeface="Arial"/>
                <a:ea typeface="MS Mincho"/>
                <a:cs typeface="Arial"/>
              </a:rPr>
              <a:t>No cracks, date and lion mark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67168-424B-A49E-B55C-08A287F8C297}"/>
              </a:ext>
            </a:extLst>
          </p:cNvPr>
          <p:cNvSpPr txBox="1"/>
          <p:nvPr/>
        </p:nvSpPr>
        <p:spPr>
          <a:xfrm>
            <a:off x="952500" y="4778829"/>
            <a:ext cx="9922475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>
                <a:latin typeface="Arial"/>
                <a:ea typeface="MS Mincho"/>
                <a:cs typeface="Arial"/>
              </a:rPr>
              <a:t>Bonus question: </a:t>
            </a:r>
          </a:p>
          <a:p>
            <a:r>
              <a:rPr lang="en-GB" sz="2000" dirty="0">
                <a:latin typeface="Arial"/>
                <a:ea typeface="MS Mincho"/>
                <a:cs typeface="Arial"/>
              </a:rPr>
              <a:t>What happened to the egg when the cake mixture was baked?  Explain the food science behind it.</a:t>
            </a:r>
          </a:p>
          <a:p>
            <a:r>
              <a:rPr lang="en-GB" sz="2000" dirty="0">
                <a:latin typeface="Arial"/>
                <a:ea typeface="MS Mincho"/>
                <a:cs typeface="Arial"/>
              </a:rPr>
              <a:t> </a:t>
            </a:r>
            <a:r>
              <a:rPr lang="en-GB" sz="2000" b="1" i="1" dirty="0">
                <a:solidFill>
                  <a:srgbClr val="79AA41"/>
                </a:solidFill>
                <a:latin typeface="Arial"/>
                <a:ea typeface="MS Mincho"/>
                <a:cs typeface="Arial"/>
              </a:rPr>
              <a:t>Eggs coagulate, harden and set, on heating, forming the structure of the cake.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9AABC-36B9-9166-117E-9072B9822354}"/>
              </a:ext>
            </a:extLst>
          </p:cNvPr>
          <p:cNvSpPr txBox="1"/>
          <p:nvPr/>
        </p:nvSpPr>
        <p:spPr>
          <a:xfrm>
            <a:off x="6096000" y="2532679"/>
            <a:ext cx="5370040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>
                <a:latin typeface="Arial"/>
                <a:ea typeface="MS Mincho"/>
                <a:cs typeface="Arial"/>
              </a:rPr>
              <a:t>Explain two health and safety points when cracking eggs?</a:t>
            </a:r>
          </a:p>
          <a:p>
            <a:r>
              <a:rPr lang="en-GB" sz="2000" b="1" i="1" dirty="0">
                <a:solidFill>
                  <a:srgbClr val="79AA41"/>
                </a:solidFill>
                <a:latin typeface="Arial"/>
                <a:ea typeface="MS Mincho"/>
                <a:cs typeface="Arial"/>
              </a:rPr>
              <a:t>Wash hands after touching raw egg, always crack into a clean bowl, never use an egg which is cracked, always check the dates.</a:t>
            </a:r>
          </a:p>
        </p:txBody>
      </p:sp>
    </p:spTree>
    <p:extLst>
      <p:ext uri="{BB962C8B-B14F-4D97-AF65-F5344CB8AC3E}">
        <p14:creationId xmlns:p14="http://schemas.microsoft.com/office/powerpoint/2010/main" val="377752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6444E-E89D-8324-EAC5-E0BE351DD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02B9-C56B-4ADE-964B-1A242BCDDC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Looking for more…  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7B4259-7C19-D3B1-964E-0FEA3F624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921907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cs typeface="Arial"/>
              </a:rPr>
              <a:t>Use this recipe as an opportunity to extend your pupils learning with our </a:t>
            </a:r>
            <a:r>
              <a:rPr lang="en-GB" sz="2000" dirty="0">
                <a:cs typeface="Arial"/>
                <a:hlinkClick r:id="rId2"/>
              </a:rPr>
              <a:t>ingredients- functional characteristics knowledge organiser. </a:t>
            </a:r>
            <a:endParaRPr lang="en-GB" sz="2000" dirty="0">
              <a:cs typeface="Arial"/>
            </a:endParaRPr>
          </a:p>
          <a:p>
            <a:pPr marL="0" indent="0">
              <a:buNone/>
            </a:pPr>
            <a:endParaRPr lang="en-GB" sz="2000" dirty="0">
              <a:cs typeface="Arial"/>
            </a:endParaRPr>
          </a:p>
          <a:p>
            <a:pPr marL="0" indent="0">
              <a:buNone/>
            </a:pPr>
            <a:endParaRPr lang="en-GB" sz="2000" dirty="0">
              <a:cs typeface="Arial"/>
            </a:endParaRPr>
          </a:p>
          <a:p>
            <a:pPr marL="0" indent="0">
              <a:buNone/>
            </a:pPr>
            <a:r>
              <a:rPr lang="en-GB" sz="2000" dirty="0">
                <a:cs typeface="Arial"/>
              </a:rPr>
              <a:t>Explore a different function of eggs in recipes through this </a:t>
            </a:r>
            <a:r>
              <a:rPr lang="en-GB" sz="2000" dirty="0">
                <a:cs typeface="Arial"/>
                <a:hlinkClick r:id="rId3"/>
              </a:rPr>
              <a:t>lesson</a:t>
            </a:r>
            <a:r>
              <a:rPr lang="en-GB" sz="2000" dirty="0">
                <a:cs typeface="Arial"/>
              </a:rPr>
              <a:t> making fish goujons </a:t>
            </a:r>
            <a:r>
              <a:rPr lang="en-GB" sz="2000">
                <a:cs typeface="Arial"/>
              </a:rPr>
              <a:t>from the  </a:t>
            </a:r>
            <a:r>
              <a:rPr lang="en-GB" sz="2000" i="1" dirty="0">
                <a:cs typeface="Arial"/>
                <a:hlinkClick r:id="rId4"/>
              </a:rPr>
              <a:t>Food – a fact of life </a:t>
            </a:r>
            <a:r>
              <a:rPr lang="en-GB" sz="2000" dirty="0">
                <a:cs typeface="Arial"/>
              </a:rPr>
              <a:t>Schemes of Work. 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AE048-C73B-D7FF-6674-51002E5A6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913" y="2364206"/>
            <a:ext cx="4626183" cy="3217961"/>
          </a:xfrm>
          <a:prstGeom prst="rect">
            <a:avLst/>
          </a:prstGeom>
          <a:ln w="2222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808514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273" y="1105826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Mini fruit cake 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late of muffins on a blue background&#10;&#10;AI-generated content may be incorrect.">
            <a:extLst>
              <a:ext uri="{FF2B5EF4-FFF2-40B4-BE49-F238E27FC236}">
                <a16:creationId xmlns:a16="http://schemas.microsoft.com/office/drawing/2014/main" id="{28E2965E-F981-1F35-77BC-F2A5DAE2A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472" y="1722993"/>
            <a:ext cx="4228334" cy="3190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9D02FA-F5AB-5842-4743-D1E280C2C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720000" cy="720000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Nutritional analysis</a:t>
            </a:r>
            <a:endParaRPr lang="en-GB" dirty="0"/>
          </a:p>
        </p:txBody>
      </p:sp>
      <p:pic>
        <p:nvPicPr>
          <p:cNvPr id="5" name="Picture 4" descr="A plate of muffins on a blue background&#10;&#10;AI-generated content may be incorrect.">
            <a:extLst>
              <a:ext uri="{FF2B5EF4-FFF2-40B4-BE49-F238E27FC236}">
                <a16:creationId xmlns:a16="http://schemas.microsoft.com/office/drawing/2014/main" id="{5D502CDA-3B0D-5A54-B085-1E935D6A1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27" y="2523027"/>
            <a:ext cx="4355805" cy="328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25AB9A-1A51-C853-FB57-F48AD8A6A427}"/>
              </a:ext>
            </a:extLst>
          </p:cNvPr>
          <p:cNvSpPr txBox="1"/>
          <p:nvPr/>
        </p:nvSpPr>
        <p:spPr>
          <a:xfrm>
            <a:off x="8186057" y="5849351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Serves 12</a:t>
            </a:r>
          </a:p>
        </p:txBody>
      </p:sp>
      <p:pic>
        <p:nvPicPr>
          <p:cNvPr id="7" name="Picture 6" descr="A close-up of a label&#10;&#10;AI-generated content may be incorrect.">
            <a:extLst>
              <a:ext uri="{FF2B5EF4-FFF2-40B4-BE49-F238E27FC236}">
                <a16:creationId xmlns:a16="http://schemas.microsoft.com/office/drawing/2014/main" id="{2E8360C3-C008-05ED-DBD7-ABA69AA5E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74" y="2591864"/>
            <a:ext cx="5044365" cy="27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Starter activity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18EEF-2325-21EE-2E47-A0E55E041BD5}"/>
              </a:ext>
            </a:extLst>
          </p:cNvPr>
          <p:cNvSpPr txBox="1"/>
          <p:nvPr/>
        </p:nvSpPr>
        <p:spPr>
          <a:xfrm>
            <a:off x="1169274" y="2421926"/>
            <a:ext cx="3286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Name three ways an egg can be cooked.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4FFCA-3929-9E8E-BE5E-9F770EE7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53" r="26409"/>
          <a:stretch>
            <a:fillRect/>
          </a:stretch>
        </p:blipFill>
        <p:spPr>
          <a:xfrm rot="5400000">
            <a:off x="7462799" y="973506"/>
            <a:ext cx="2547694" cy="3920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7482FA-E136-A4B8-ACA2-AE54B6AC952C}"/>
              </a:ext>
            </a:extLst>
          </p:cNvPr>
          <p:cNvSpPr txBox="1"/>
          <p:nvPr/>
        </p:nvSpPr>
        <p:spPr>
          <a:xfrm>
            <a:off x="7104082" y="5107749"/>
            <a:ext cx="3785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What do these markings on an egg represent?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9E199AC-FEB6-69AE-32F1-331FA51A56FD}"/>
              </a:ext>
            </a:extLst>
          </p:cNvPr>
          <p:cNvCxnSpPr>
            <a:cxnSpLocks/>
          </p:cNvCxnSpPr>
          <p:nvPr/>
        </p:nvCxnSpPr>
        <p:spPr>
          <a:xfrm flipV="1">
            <a:off x="7476881" y="3129812"/>
            <a:ext cx="818454" cy="1839809"/>
          </a:xfrm>
          <a:prstGeom prst="straightConnector1">
            <a:avLst/>
          </a:prstGeom>
          <a:ln w="730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26C226-3DA1-49FA-6827-150B2F01C4C3}"/>
              </a:ext>
            </a:extLst>
          </p:cNvPr>
          <p:cNvCxnSpPr>
            <a:cxnSpLocks/>
          </p:cNvCxnSpPr>
          <p:nvPr/>
        </p:nvCxnSpPr>
        <p:spPr>
          <a:xfrm flipV="1">
            <a:off x="8941543" y="3129812"/>
            <a:ext cx="0" cy="1839809"/>
          </a:xfrm>
          <a:prstGeom prst="straightConnector1">
            <a:avLst/>
          </a:prstGeom>
          <a:ln w="730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763216-E2FF-D26D-D0B4-A80E44970054}"/>
              </a:ext>
            </a:extLst>
          </p:cNvPr>
          <p:cNvSpPr txBox="1"/>
          <p:nvPr/>
        </p:nvSpPr>
        <p:spPr>
          <a:xfrm>
            <a:off x="1169274" y="3728189"/>
            <a:ext cx="3286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Name three products that use eggs in the recipe.</a:t>
            </a:r>
          </a:p>
        </p:txBody>
      </p:sp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BB2AF-BBC6-9FB8-5141-E047ABAC3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DBBAD-567A-B281-274A-59221682D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768" y="1117388"/>
            <a:ext cx="9720000" cy="720000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Example responses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CE97F-65DF-9347-4C75-802391687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291" y="2507753"/>
            <a:ext cx="2417294" cy="2166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27D5F9-97FA-DF58-3861-49FB29DACF7E}"/>
              </a:ext>
            </a:extLst>
          </p:cNvPr>
          <p:cNvSpPr txBox="1"/>
          <p:nvPr/>
        </p:nvSpPr>
        <p:spPr>
          <a:xfrm>
            <a:off x="642551" y="1809234"/>
            <a:ext cx="5086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Name three ways an egg can be cooked.     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Boiled, scrambled, poached, fried.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157060-8563-DF7C-1A81-7DDF26322B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53" r="26409"/>
          <a:stretch>
            <a:fillRect/>
          </a:stretch>
        </p:blipFill>
        <p:spPr>
          <a:xfrm rot="5400000">
            <a:off x="7522711" y="1630677"/>
            <a:ext cx="2547694" cy="3920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DB1D5-661B-6352-9BD1-5D78E29356D7}"/>
              </a:ext>
            </a:extLst>
          </p:cNvPr>
          <p:cNvSpPr txBox="1"/>
          <p:nvPr/>
        </p:nvSpPr>
        <p:spPr>
          <a:xfrm>
            <a:off x="7006910" y="5718152"/>
            <a:ext cx="3274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What do these markings on an egg represent?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9B9F0F-95FF-EFAC-5CD8-7335A3EEE9AD}"/>
              </a:ext>
            </a:extLst>
          </p:cNvPr>
          <p:cNvCxnSpPr>
            <a:cxnSpLocks/>
          </p:cNvCxnSpPr>
          <p:nvPr/>
        </p:nvCxnSpPr>
        <p:spPr>
          <a:xfrm flipV="1">
            <a:off x="7270229" y="3545379"/>
            <a:ext cx="1081472" cy="1629697"/>
          </a:xfrm>
          <a:prstGeom prst="straightConnector1">
            <a:avLst/>
          </a:prstGeom>
          <a:ln w="730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DE5609-9ABC-EF8B-AA16-50E0FBE37971}"/>
              </a:ext>
            </a:extLst>
          </p:cNvPr>
          <p:cNvCxnSpPr>
            <a:cxnSpLocks/>
          </p:cNvCxnSpPr>
          <p:nvPr/>
        </p:nvCxnSpPr>
        <p:spPr>
          <a:xfrm flipH="1" flipV="1">
            <a:off x="8820680" y="3590912"/>
            <a:ext cx="1223029" cy="1584165"/>
          </a:xfrm>
          <a:prstGeom prst="straightConnector1">
            <a:avLst/>
          </a:prstGeom>
          <a:ln w="730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B096DB4-5F11-BD10-E43D-431F250C1A52}"/>
              </a:ext>
            </a:extLst>
          </p:cNvPr>
          <p:cNvSpPr txBox="1"/>
          <p:nvPr/>
        </p:nvSpPr>
        <p:spPr>
          <a:xfrm>
            <a:off x="642551" y="4799972"/>
            <a:ext cx="50868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Name three products that use eggs in the recipe.</a:t>
            </a:r>
          </a:p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Cakes, quiche, enriched doughs, meringues, foods that are coated with breadcrumbs.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7C513C-CC4E-F757-9DA9-256008EF6E66}"/>
              </a:ext>
            </a:extLst>
          </p:cNvPr>
          <p:cNvSpPr txBox="1"/>
          <p:nvPr/>
        </p:nvSpPr>
        <p:spPr>
          <a:xfrm>
            <a:off x="6061441" y="5246559"/>
            <a:ext cx="2347431" cy="400110"/>
          </a:xfrm>
          <a:prstGeom prst="rect">
            <a:avLst/>
          </a:prstGeom>
          <a:noFill/>
          <a:ln>
            <a:solidFill>
              <a:srgbClr val="263B83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Lion Mark</a:t>
            </a:r>
            <a:endParaRPr lang="en-GB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FE38E8-6F47-B2E0-4AF0-F4DF4860CB55}"/>
              </a:ext>
            </a:extLst>
          </p:cNvPr>
          <p:cNvSpPr txBox="1"/>
          <p:nvPr/>
        </p:nvSpPr>
        <p:spPr>
          <a:xfrm>
            <a:off x="9148426" y="5246559"/>
            <a:ext cx="2266048" cy="400110"/>
          </a:xfrm>
          <a:prstGeom prst="rect">
            <a:avLst/>
          </a:prstGeom>
          <a:noFill/>
          <a:ln>
            <a:solidFill>
              <a:srgbClr val="263B83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before date</a:t>
            </a:r>
          </a:p>
        </p:txBody>
      </p:sp>
    </p:spTree>
    <p:extLst>
      <p:ext uri="{BB962C8B-B14F-4D97-AF65-F5344CB8AC3E}">
        <p14:creationId xmlns:p14="http://schemas.microsoft.com/office/powerpoint/2010/main" val="120664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8" grpId="0"/>
      <p:bldP spid="15" grpId="0" build="allAtOnce"/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40223" y="2283798"/>
            <a:ext cx="5750019" cy="39159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Ingredients (makes 12)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5858485" y="2444207"/>
            <a:ext cx="4320000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50g self-raising white flour</a:t>
            </a:r>
          </a:p>
          <a:p>
            <a:r>
              <a:rPr lang="en-GB" sz="2000" dirty="0"/>
              <a:t>50g self-raising wholemeal flour</a:t>
            </a:r>
          </a:p>
          <a:p>
            <a:r>
              <a:rPr lang="en-GB" sz="2000" dirty="0"/>
              <a:t>2 eggs</a:t>
            </a:r>
          </a:p>
          <a:p>
            <a:r>
              <a:rPr lang="en-GB" sz="2000" dirty="0"/>
              <a:t>100g caster sugar</a:t>
            </a:r>
          </a:p>
          <a:p>
            <a:r>
              <a:rPr lang="en-GB" sz="2000" dirty="0"/>
              <a:t>100g reduced-fat spread</a:t>
            </a:r>
          </a:p>
          <a:p>
            <a:r>
              <a:rPr lang="en-GB" sz="2000" dirty="0"/>
              <a:t>50g dried fruit, e.g. sultanas, cranberries, apricots</a:t>
            </a:r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446" y="4848691"/>
            <a:ext cx="2695575" cy="1343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5641093" y="5400459"/>
            <a:ext cx="309841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pic>
        <p:nvPicPr>
          <p:cNvPr id="7" name="Picture 6" descr="A tray with ingredients on it&#10;&#10;AI-generated content may be incorrect.">
            <a:extLst>
              <a:ext uri="{FF2B5EF4-FFF2-40B4-BE49-F238E27FC236}">
                <a16:creationId xmlns:a16="http://schemas.microsoft.com/office/drawing/2014/main" id="{612E09CA-81B6-870B-E627-7B7AD91E8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64" y="2319433"/>
            <a:ext cx="3398473" cy="38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5999" y="2136910"/>
            <a:ext cx="5167357" cy="4034181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6219878" y="2283798"/>
            <a:ext cx="4320000" cy="3410810"/>
          </a:xfrm>
        </p:spPr>
        <p:txBody>
          <a:bodyPr>
            <a:normAutofit/>
          </a:bodyPr>
          <a:lstStyle/>
          <a:p>
            <a:r>
              <a:rPr lang="en-US" sz="2000" dirty="0"/>
              <a:t>12 cupcake cases </a:t>
            </a:r>
            <a:endParaRPr lang="en-GB" sz="2000" b="1" dirty="0"/>
          </a:p>
          <a:p>
            <a:r>
              <a:rPr lang="en-US" sz="2000" dirty="0"/>
              <a:t>Cupcake tin</a:t>
            </a:r>
            <a:endParaRPr lang="en-GB" sz="2000" b="1" dirty="0"/>
          </a:p>
          <a:p>
            <a:r>
              <a:rPr lang="en-US" sz="2000" dirty="0"/>
              <a:t>Weighing scales</a:t>
            </a:r>
            <a:endParaRPr lang="en-GB" sz="2000" b="1" dirty="0"/>
          </a:p>
          <a:p>
            <a:r>
              <a:rPr lang="en-US" sz="2000" dirty="0"/>
              <a:t>Mixing bowl </a:t>
            </a:r>
            <a:endParaRPr lang="en-GB" sz="2000" b="1" dirty="0"/>
          </a:p>
          <a:p>
            <a:r>
              <a:rPr lang="en-US" sz="2000" dirty="0"/>
              <a:t>Sieve </a:t>
            </a:r>
            <a:endParaRPr lang="en-GB" sz="2000" b="1" dirty="0"/>
          </a:p>
          <a:p>
            <a:r>
              <a:rPr lang="en-US" sz="2000" dirty="0"/>
              <a:t>Mixing spoon </a:t>
            </a:r>
            <a:endParaRPr lang="en-GB" sz="2000" b="1" dirty="0"/>
          </a:p>
          <a:p>
            <a:r>
              <a:rPr lang="en-US" sz="2000" dirty="0"/>
              <a:t>2 metal spoons</a:t>
            </a:r>
            <a:endParaRPr lang="en-GB" sz="2000" b="1" dirty="0"/>
          </a:p>
          <a:p>
            <a:r>
              <a:rPr lang="en-US" sz="2000" dirty="0"/>
              <a:t>Cooling rack </a:t>
            </a:r>
            <a:endParaRPr lang="en-GB" sz="2000" b="1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Equipment</a:t>
            </a:r>
          </a:p>
        </p:txBody>
      </p:sp>
      <p:pic>
        <p:nvPicPr>
          <p:cNvPr id="7" name="Picture 6" descr="A cupcake pan and spoons&#10;&#10;AI-generated content may be incorrect.">
            <a:extLst>
              <a:ext uri="{FF2B5EF4-FFF2-40B4-BE49-F238E27FC236}">
                <a16:creationId xmlns:a16="http://schemas.microsoft.com/office/drawing/2014/main" id="{CB236AF7-FAC6-3F8E-8F52-C46CF88E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442" y="2136910"/>
            <a:ext cx="3112855" cy="404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72898" y="1717589"/>
            <a:ext cx="5469132" cy="4551811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5829" y="1362771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Food skills</a:t>
            </a:r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855829" y="1895229"/>
            <a:ext cx="4371715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Weigh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Sift </a:t>
            </a:r>
            <a:endParaRPr lang="en-US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Stir and combine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Portion/ divide</a:t>
            </a:r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Bake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400" dirty="0"/>
          </a:p>
          <a:p>
            <a:pPr lvl="0"/>
            <a:endParaRPr lang="en-GB" sz="2400" dirty="0"/>
          </a:p>
        </p:txBody>
      </p:sp>
      <p:pic>
        <p:nvPicPr>
          <p:cNvPr id="8" name="Picture 7" descr="A black video camera with a play button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B7727599-E54B-3623-380E-63E09B1F4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91" y="3617854"/>
            <a:ext cx="751279" cy="7512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61EE0-3814-ADB6-27F8-7114F0D590D4}"/>
              </a:ext>
            </a:extLst>
          </p:cNvPr>
          <p:cNvSpPr txBox="1"/>
          <p:nvPr/>
        </p:nvSpPr>
        <p:spPr>
          <a:xfrm>
            <a:off x="1085363" y="3822142"/>
            <a:ext cx="367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watch how to handle eggs safely. </a:t>
            </a:r>
          </a:p>
        </p:txBody>
      </p:sp>
      <p:pic>
        <p:nvPicPr>
          <p:cNvPr id="5" name="Picture 4" descr="S:\Shared\EDUCATION TEAM FILES\Photographs Oct 2018 onwards\shutterstock_110551913.jpg">
            <a:extLst>
              <a:ext uri="{FF2B5EF4-FFF2-40B4-BE49-F238E27FC236}">
                <a16:creationId xmlns:a16="http://schemas.microsoft.com/office/drawing/2014/main" id="{0E602F10-B3C2-BE25-4613-A393D301EC3B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6" t="8799" r="6236" b="7589"/>
          <a:stretch/>
        </p:blipFill>
        <p:spPr bwMode="auto">
          <a:xfrm>
            <a:off x="1149970" y="1895229"/>
            <a:ext cx="2319688" cy="1917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nline Media 1" title="Handling Eggs">
            <a:hlinkClick r:id="" action="ppaction://media"/>
            <a:extLst>
              <a:ext uri="{FF2B5EF4-FFF2-40B4-BE49-F238E27FC236}">
                <a16:creationId xmlns:a16="http://schemas.microsoft.com/office/drawing/2014/main" id="{F6449E36-36FA-7926-85BA-82A7BFD1B0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149970" y="4615839"/>
            <a:ext cx="3112883" cy="17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D08E6-6DF1-1204-0A1E-B892E6C30218}"/>
              </a:ext>
            </a:extLst>
          </p:cNvPr>
          <p:cNvSpPr txBox="1"/>
          <p:nvPr/>
        </p:nvSpPr>
        <p:spPr>
          <a:xfrm>
            <a:off x="699781" y="1819160"/>
            <a:ext cx="8070594" cy="483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Preheat the oven to 200°C or gas mark 6.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Place the cake cases in the cupcake tin.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Sift the flour into the mixing bowl.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Beat the eggs in a small bowl and add to the measuring bowl along with the sugar and fat.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Mix everything together until light and fluffy.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Stir in the dried fruit.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Divide the mixture equally between the cake cases using 2 spoons.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Bake for 15-20 minutes, until golden brown.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Remove from the oven and allow to cool on a cooling rack.</a:t>
            </a:r>
          </a:p>
          <a:p>
            <a:pPr marL="457200" indent="-457200">
              <a:buAutoNum type="arabicPeriod"/>
            </a:pPr>
            <a:endParaRPr lang="en-GB" sz="2000" dirty="0">
              <a:latin typeface="Arial"/>
              <a:ea typeface="MS Mincho"/>
              <a:cs typeface="Arial"/>
            </a:endParaRPr>
          </a:p>
          <a:p>
            <a:endParaRPr lang="en-GB" sz="2000" dirty="0">
              <a:latin typeface="Arial"/>
              <a:ea typeface="MS Mincho"/>
              <a:cs typeface="Arial"/>
            </a:endParaRPr>
          </a:p>
          <a:p>
            <a:pPr indent="-457200">
              <a:buAutoNum type="arabicPeriod"/>
            </a:pPr>
            <a:endParaRPr lang="en-GB" sz="2400" dirty="0">
              <a:effectLst/>
              <a:latin typeface="Arial"/>
              <a:ea typeface="MS Mincho" panose="02020609040205080304" pitchFamily="49" charset="-128"/>
              <a:cs typeface="Arial"/>
            </a:endParaRPr>
          </a:p>
          <a:p>
            <a:pPr lvl="1"/>
            <a:endParaRPr lang="en-GB" sz="2400" dirty="0">
              <a:latin typeface="Arial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4" descr="A plate of muffins on a blue background&#10;&#10;AI-generated content may be incorrect.">
            <a:extLst>
              <a:ext uri="{FF2B5EF4-FFF2-40B4-BE49-F238E27FC236}">
                <a16:creationId xmlns:a16="http://schemas.microsoft.com/office/drawing/2014/main" id="{0CC910F8-18AD-63D1-C185-6F4B9401B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103" y="2178459"/>
            <a:ext cx="3820547" cy="273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995829" y="2301465"/>
            <a:ext cx="8012247" cy="2123052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141527" y="2470967"/>
            <a:ext cx="7316674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Turn up the flavour: Add 1 x 5ml spoon cinnamon or ginger or use fresh or frozen fruit e.g. berries.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Focus on fibre: Replace the white flour with 100g wholemeal flour for an extra fibre boost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Reduce food waste: Use any leftover fruit e.g. fresh banana.</a:t>
            </a:r>
          </a:p>
        </p:txBody>
      </p:sp>
      <p:pic>
        <p:nvPicPr>
          <p:cNvPr id="5" name="Picture 4" descr="A close-up of a ginger root&#10;&#10;AI-generated content may be incorrect.">
            <a:extLst>
              <a:ext uri="{FF2B5EF4-FFF2-40B4-BE49-F238E27FC236}">
                <a16:creationId xmlns:a16="http://schemas.microsoft.com/office/drawing/2014/main" id="{F9099E7A-E8DD-FB2B-0E50-ADEBF97C6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774" y="1680210"/>
            <a:ext cx="2948940" cy="1965960"/>
          </a:xfrm>
          <a:prstGeom prst="rect">
            <a:avLst/>
          </a:prstGeom>
        </p:spPr>
      </p:pic>
      <p:pic>
        <p:nvPicPr>
          <p:cNvPr id="7" name="Picture 6" descr="A pile of white powder&#10;&#10;AI-generated content may be incorrect.">
            <a:extLst>
              <a:ext uri="{FF2B5EF4-FFF2-40B4-BE49-F238E27FC236}">
                <a16:creationId xmlns:a16="http://schemas.microsoft.com/office/drawing/2014/main" id="{8E532EEA-D31D-0D0F-681A-9C337F530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086" y="3770917"/>
            <a:ext cx="2520315" cy="168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C3F12C-5A70-43DB-AEFA-7D1E81371614}">
  <ds:schemaRefs>
    <ds:schemaRef ds:uri="4c7d02dd-d8f6-4ac9-bd74-b11e6dbbf829"/>
    <ds:schemaRef ds:uri="e23bd75c-2c0f-42ec-881a-8c81457460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9D72E48-F2CF-438C-BC87-B3E2F85E709B}">
  <ds:schemaRefs>
    <ds:schemaRef ds:uri="4c7d02dd-d8f6-4ac9-bd74-b11e6dbbf829"/>
    <ds:schemaRef ds:uri="e23bd75c-2c0f-42ec-881a-8c81457460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4911</TotalTime>
  <Words>682</Words>
  <Application>Microsoft Office PowerPoint</Application>
  <PresentationFormat>Widescreen</PresentationFormat>
  <Paragraphs>89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Mini fruit cakes </vt:lpstr>
      <vt:lpstr>Nutritional analysis</vt:lpstr>
      <vt:lpstr>Starter activity</vt:lpstr>
      <vt:lpstr>Example responses</vt:lpstr>
      <vt:lpstr>Ingredients (makes 12)</vt:lpstr>
      <vt:lpstr>Equipment</vt:lpstr>
      <vt:lpstr>PowerPoint Presentation</vt:lpstr>
      <vt:lpstr>PowerPoint Presentation</vt:lpstr>
      <vt:lpstr>Top tips</vt:lpstr>
      <vt:lpstr>Food science  </vt:lpstr>
      <vt:lpstr>PowerPoint Presentation</vt:lpstr>
      <vt:lpstr>PowerPoint Presentation</vt:lpstr>
      <vt:lpstr>Looking for more…  </vt:lpstr>
      <vt:lpstr>Mini fruit cake 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12</cp:revision>
  <dcterms:created xsi:type="dcterms:W3CDTF">2018-10-10T09:22:08Z</dcterms:created>
  <dcterms:modified xsi:type="dcterms:W3CDTF">2025-08-26T15:42:17Z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