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5" r:id="rId9"/>
    <p:sldId id="262" r:id="rId10"/>
    <p:sldId id="263" r:id="rId11"/>
    <p:sldId id="274" r:id="rId12"/>
    <p:sldId id="275" r:id="rId13"/>
    <p:sldId id="276" r:id="rId14"/>
    <p:sldId id="277" r:id="rId15"/>
    <p:sldId id="278" r:id="rId16"/>
    <p:sldId id="267" r:id="rId17"/>
    <p:sldId id="279" r:id="rId18"/>
    <p:sldId id="280" r:id="rId19"/>
    <p:sldId id="281" r:id="rId20"/>
    <p:sldId id="282" r:id="rId21"/>
    <p:sldId id="268" r:id="rId22"/>
    <p:sldId id="284" r:id="rId23"/>
    <p:sldId id="283"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4" clrIdx="0">
    <p:extLst>
      <p:ext uri="{19B8F6BF-5375-455C-9EA6-DF929625EA0E}">
        <p15:presenceInfo xmlns:p15="http://schemas.microsoft.com/office/powerpoint/2012/main" userId="S::e.trafford@nutrition.org.uk::e520b4bf-a196-48b7-bc10-b1590a457d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264" y="3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wen Trafford" userId="e520b4bf-a196-48b7-bc10-b1590a457daa" providerId="ADAL" clId="{5670E4C0-87F3-4D7C-A256-33B6FE8B1000}"/>
    <pc:docChg chg="custSel addSld delSld modSld sldOrd">
      <pc:chgData name="Ewen Trafford" userId="e520b4bf-a196-48b7-bc10-b1590a457daa" providerId="ADAL" clId="{5670E4C0-87F3-4D7C-A256-33B6FE8B1000}" dt="2021-04-28T07:43:48.217" v="1753" actId="1076"/>
      <pc:docMkLst>
        <pc:docMk/>
      </pc:docMkLst>
      <pc:sldChg chg="modSp mod">
        <pc:chgData name="Ewen Trafford" userId="e520b4bf-a196-48b7-bc10-b1590a457daa" providerId="ADAL" clId="{5670E4C0-87F3-4D7C-A256-33B6FE8B1000}" dt="2021-03-29T06:53:04.029" v="25" actId="20577"/>
        <pc:sldMkLst>
          <pc:docMk/>
          <pc:sldMk cId="1955166399" sldId="256"/>
        </pc:sldMkLst>
        <pc:spChg chg="mod">
          <ac:chgData name="Ewen Trafford" userId="e520b4bf-a196-48b7-bc10-b1590a457daa" providerId="ADAL" clId="{5670E4C0-87F3-4D7C-A256-33B6FE8B1000}" dt="2021-03-29T06:53:04.029" v="25" actId="20577"/>
          <ac:spMkLst>
            <pc:docMk/>
            <pc:sldMk cId="1955166399" sldId="256"/>
            <ac:spMk id="2" creationId="{00000000-0000-0000-0000-000000000000}"/>
          </ac:spMkLst>
        </pc:spChg>
      </pc:sldChg>
      <pc:sldChg chg="modSp mod">
        <pc:chgData name="Ewen Trafford" userId="e520b4bf-a196-48b7-bc10-b1590a457daa" providerId="ADAL" clId="{5670E4C0-87F3-4D7C-A256-33B6FE8B1000}" dt="2021-03-29T06:55:57.129" v="53" actId="20577"/>
        <pc:sldMkLst>
          <pc:docMk/>
          <pc:sldMk cId="1219004254" sldId="261"/>
        </pc:sldMkLst>
        <pc:spChg chg="mod">
          <ac:chgData name="Ewen Trafford" userId="e520b4bf-a196-48b7-bc10-b1590a457daa" providerId="ADAL" clId="{5670E4C0-87F3-4D7C-A256-33B6FE8B1000}" dt="2021-03-29T06:55:57.129" v="53" actId="20577"/>
          <ac:spMkLst>
            <pc:docMk/>
            <pc:sldMk cId="1219004254" sldId="261"/>
            <ac:spMk id="2" creationId="{00000000-0000-0000-0000-000000000000}"/>
          </ac:spMkLst>
        </pc:spChg>
      </pc:sldChg>
      <pc:sldChg chg="add">
        <pc:chgData name="Ewen Trafford" userId="e520b4bf-a196-48b7-bc10-b1590a457daa" providerId="ADAL" clId="{5670E4C0-87F3-4D7C-A256-33B6FE8B1000}" dt="2021-04-06T07:24:34.567" v="54"/>
        <pc:sldMkLst>
          <pc:docMk/>
          <pc:sldMk cId="2321399889" sldId="262"/>
        </pc:sldMkLst>
      </pc:sldChg>
      <pc:sldChg chg="add">
        <pc:chgData name="Ewen Trafford" userId="e520b4bf-a196-48b7-bc10-b1590a457daa" providerId="ADAL" clId="{5670E4C0-87F3-4D7C-A256-33B6FE8B1000}" dt="2021-04-06T07:24:34.567" v="54"/>
        <pc:sldMkLst>
          <pc:docMk/>
          <pc:sldMk cId="242488030" sldId="263"/>
        </pc:sldMkLst>
      </pc:sldChg>
      <pc:sldChg chg="del">
        <pc:chgData name="Ewen Trafford" userId="e520b4bf-a196-48b7-bc10-b1590a457daa" providerId="ADAL" clId="{5670E4C0-87F3-4D7C-A256-33B6FE8B1000}" dt="2021-04-06T07:24:42.716" v="56" actId="47"/>
        <pc:sldMkLst>
          <pc:docMk/>
          <pc:sldMk cId="2984410009" sldId="264"/>
        </pc:sldMkLst>
      </pc:sldChg>
      <pc:sldChg chg="modSp add mod addCm modCm">
        <pc:chgData name="Ewen Trafford" userId="e520b4bf-a196-48b7-bc10-b1590a457daa" providerId="ADAL" clId="{5670E4C0-87F3-4D7C-A256-33B6FE8B1000}" dt="2021-04-23T07:25:18.738" v="217" actId="20577"/>
        <pc:sldMkLst>
          <pc:docMk/>
          <pc:sldMk cId="230130466" sldId="265"/>
        </pc:sldMkLst>
        <pc:spChg chg="mod">
          <ac:chgData name="Ewen Trafford" userId="e520b4bf-a196-48b7-bc10-b1590a457daa" providerId="ADAL" clId="{5670E4C0-87F3-4D7C-A256-33B6FE8B1000}" dt="2021-04-23T07:25:18.738" v="217" actId="20577"/>
          <ac:spMkLst>
            <pc:docMk/>
            <pc:sldMk cId="230130466" sldId="265"/>
            <ac:spMk id="2" creationId="{00000000-0000-0000-0000-000000000000}"/>
          </ac:spMkLst>
        </pc:spChg>
        <pc:spChg chg="mod">
          <ac:chgData name="Ewen Trafford" userId="e520b4bf-a196-48b7-bc10-b1590a457daa" providerId="ADAL" clId="{5670E4C0-87F3-4D7C-A256-33B6FE8B1000}" dt="2021-04-23T07:25:16.014" v="216" actId="20577"/>
          <ac:spMkLst>
            <pc:docMk/>
            <pc:sldMk cId="230130466" sldId="265"/>
            <ac:spMk id="3" creationId="{00000000-0000-0000-0000-000000000000}"/>
          </ac:spMkLst>
        </pc:spChg>
        <pc:picChg chg="mod">
          <ac:chgData name="Ewen Trafford" userId="e520b4bf-a196-48b7-bc10-b1590a457daa" providerId="ADAL" clId="{5670E4C0-87F3-4D7C-A256-33B6FE8B1000}" dt="2021-04-23T07:24:52.284" v="200" actId="1076"/>
          <ac:picMkLst>
            <pc:docMk/>
            <pc:sldMk cId="230130466" sldId="265"/>
            <ac:picMk id="5" creationId="{67DB0ACC-13DE-4938-86D1-3B07CC81805A}"/>
          </ac:picMkLst>
        </pc:picChg>
      </pc:sldChg>
      <pc:sldChg chg="add">
        <pc:chgData name="Ewen Trafford" userId="e520b4bf-a196-48b7-bc10-b1590a457daa" providerId="ADAL" clId="{5670E4C0-87F3-4D7C-A256-33B6FE8B1000}" dt="2021-04-06T07:24:34.567" v="54"/>
        <pc:sldMkLst>
          <pc:docMk/>
          <pc:sldMk cId="3703539547" sldId="267"/>
        </pc:sldMkLst>
      </pc:sldChg>
      <pc:sldChg chg="add">
        <pc:chgData name="Ewen Trafford" userId="e520b4bf-a196-48b7-bc10-b1590a457daa" providerId="ADAL" clId="{5670E4C0-87F3-4D7C-A256-33B6FE8B1000}" dt="2021-04-06T07:24:34.567" v="54"/>
        <pc:sldMkLst>
          <pc:docMk/>
          <pc:sldMk cId="3739341131" sldId="268"/>
        </pc:sldMkLst>
      </pc:sldChg>
      <pc:sldChg chg="del">
        <pc:chgData name="Ewen Trafford" userId="e520b4bf-a196-48b7-bc10-b1590a457daa" providerId="ADAL" clId="{5670E4C0-87F3-4D7C-A256-33B6FE8B1000}" dt="2021-04-06T07:24:40.035" v="55" actId="47"/>
        <pc:sldMkLst>
          <pc:docMk/>
          <pc:sldMk cId="563632599" sldId="269"/>
        </pc:sldMkLst>
      </pc:sldChg>
      <pc:sldChg chg="del">
        <pc:chgData name="Ewen Trafford" userId="e520b4bf-a196-48b7-bc10-b1590a457daa" providerId="ADAL" clId="{5670E4C0-87F3-4D7C-A256-33B6FE8B1000}" dt="2021-04-06T07:24:40.035" v="55" actId="47"/>
        <pc:sldMkLst>
          <pc:docMk/>
          <pc:sldMk cId="4249172511" sldId="270"/>
        </pc:sldMkLst>
      </pc:sldChg>
      <pc:sldChg chg="del">
        <pc:chgData name="Ewen Trafford" userId="e520b4bf-a196-48b7-bc10-b1590a457daa" providerId="ADAL" clId="{5670E4C0-87F3-4D7C-A256-33B6FE8B1000}" dt="2021-04-06T07:24:40.035" v="55" actId="47"/>
        <pc:sldMkLst>
          <pc:docMk/>
          <pc:sldMk cId="3545508291" sldId="271"/>
        </pc:sldMkLst>
      </pc:sldChg>
      <pc:sldChg chg="del">
        <pc:chgData name="Ewen Trafford" userId="e520b4bf-a196-48b7-bc10-b1590a457daa" providerId="ADAL" clId="{5670E4C0-87F3-4D7C-A256-33B6FE8B1000}" dt="2021-04-06T07:24:40.035" v="55" actId="47"/>
        <pc:sldMkLst>
          <pc:docMk/>
          <pc:sldMk cId="3538499488" sldId="272"/>
        </pc:sldMkLst>
      </pc:sldChg>
      <pc:sldChg chg="del">
        <pc:chgData name="Ewen Trafford" userId="e520b4bf-a196-48b7-bc10-b1590a457daa" providerId="ADAL" clId="{5670E4C0-87F3-4D7C-A256-33B6FE8B1000}" dt="2021-04-06T07:24:40.035" v="55" actId="47"/>
        <pc:sldMkLst>
          <pc:docMk/>
          <pc:sldMk cId="1695268738" sldId="273"/>
        </pc:sldMkLst>
      </pc:sldChg>
      <pc:sldChg chg="add">
        <pc:chgData name="Ewen Trafford" userId="e520b4bf-a196-48b7-bc10-b1590a457daa" providerId="ADAL" clId="{5670E4C0-87F3-4D7C-A256-33B6FE8B1000}" dt="2021-04-06T07:24:34.567" v="54"/>
        <pc:sldMkLst>
          <pc:docMk/>
          <pc:sldMk cId="2343319930" sldId="274"/>
        </pc:sldMkLst>
      </pc:sldChg>
      <pc:sldChg chg="add">
        <pc:chgData name="Ewen Trafford" userId="e520b4bf-a196-48b7-bc10-b1590a457daa" providerId="ADAL" clId="{5670E4C0-87F3-4D7C-A256-33B6FE8B1000}" dt="2021-04-06T07:24:34.567" v="54"/>
        <pc:sldMkLst>
          <pc:docMk/>
          <pc:sldMk cId="1171475142" sldId="275"/>
        </pc:sldMkLst>
      </pc:sldChg>
      <pc:sldChg chg="add">
        <pc:chgData name="Ewen Trafford" userId="e520b4bf-a196-48b7-bc10-b1590a457daa" providerId="ADAL" clId="{5670E4C0-87F3-4D7C-A256-33B6FE8B1000}" dt="2021-04-06T07:24:34.567" v="54"/>
        <pc:sldMkLst>
          <pc:docMk/>
          <pc:sldMk cId="3483628531" sldId="276"/>
        </pc:sldMkLst>
      </pc:sldChg>
      <pc:sldChg chg="add">
        <pc:chgData name="Ewen Trafford" userId="e520b4bf-a196-48b7-bc10-b1590a457daa" providerId="ADAL" clId="{5670E4C0-87F3-4D7C-A256-33B6FE8B1000}" dt="2021-04-06T07:24:34.567" v="54"/>
        <pc:sldMkLst>
          <pc:docMk/>
          <pc:sldMk cId="945618594" sldId="277"/>
        </pc:sldMkLst>
      </pc:sldChg>
      <pc:sldChg chg="add">
        <pc:chgData name="Ewen Trafford" userId="e520b4bf-a196-48b7-bc10-b1590a457daa" providerId="ADAL" clId="{5670E4C0-87F3-4D7C-A256-33B6FE8B1000}" dt="2021-04-06T07:24:34.567" v="54"/>
        <pc:sldMkLst>
          <pc:docMk/>
          <pc:sldMk cId="972503011" sldId="278"/>
        </pc:sldMkLst>
      </pc:sldChg>
      <pc:sldChg chg="add">
        <pc:chgData name="Ewen Trafford" userId="e520b4bf-a196-48b7-bc10-b1590a457daa" providerId="ADAL" clId="{5670E4C0-87F3-4D7C-A256-33B6FE8B1000}" dt="2021-04-06T07:24:34.567" v="54"/>
        <pc:sldMkLst>
          <pc:docMk/>
          <pc:sldMk cId="2118823207" sldId="279"/>
        </pc:sldMkLst>
      </pc:sldChg>
      <pc:sldChg chg="modSp add mod">
        <pc:chgData name="Ewen Trafford" userId="e520b4bf-a196-48b7-bc10-b1590a457daa" providerId="ADAL" clId="{5670E4C0-87F3-4D7C-A256-33B6FE8B1000}" dt="2021-04-23T07:28:56.989" v="267" actId="20577"/>
        <pc:sldMkLst>
          <pc:docMk/>
          <pc:sldMk cId="701005075" sldId="280"/>
        </pc:sldMkLst>
        <pc:spChg chg="mod">
          <ac:chgData name="Ewen Trafford" userId="e520b4bf-a196-48b7-bc10-b1590a457daa" providerId="ADAL" clId="{5670E4C0-87F3-4D7C-A256-33B6FE8B1000}" dt="2021-04-23T07:28:56.989" v="267" actId="20577"/>
          <ac:spMkLst>
            <pc:docMk/>
            <pc:sldMk cId="701005075" sldId="280"/>
            <ac:spMk id="6" creationId="{BCA5BF53-5B1D-4C95-A1F9-81D51AF83266}"/>
          </ac:spMkLst>
        </pc:spChg>
      </pc:sldChg>
      <pc:sldChg chg="add">
        <pc:chgData name="Ewen Trafford" userId="e520b4bf-a196-48b7-bc10-b1590a457daa" providerId="ADAL" clId="{5670E4C0-87F3-4D7C-A256-33B6FE8B1000}" dt="2021-04-06T07:24:34.567" v="54"/>
        <pc:sldMkLst>
          <pc:docMk/>
          <pc:sldMk cId="2783984502" sldId="281"/>
        </pc:sldMkLst>
      </pc:sldChg>
      <pc:sldChg chg="add">
        <pc:chgData name="Ewen Trafford" userId="e520b4bf-a196-48b7-bc10-b1590a457daa" providerId="ADAL" clId="{5670E4C0-87F3-4D7C-A256-33B6FE8B1000}" dt="2021-04-06T07:24:34.567" v="54"/>
        <pc:sldMkLst>
          <pc:docMk/>
          <pc:sldMk cId="158201347" sldId="282"/>
        </pc:sldMkLst>
      </pc:sldChg>
      <pc:sldChg chg="addSp delSp modSp add mod addCm modCm">
        <pc:chgData name="Ewen Trafford" userId="e520b4bf-a196-48b7-bc10-b1590a457daa" providerId="ADAL" clId="{5670E4C0-87F3-4D7C-A256-33B6FE8B1000}" dt="2021-04-28T07:40:34.192" v="1676" actId="5900"/>
        <pc:sldMkLst>
          <pc:docMk/>
          <pc:sldMk cId="1309381567" sldId="283"/>
        </pc:sldMkLst>
        <pc:spChg chg="mod">
          <ac:chgData name="Ewen Trafford" userId="e520b4bf-a196-48b7-bc10-b1590a457daa" providerId="ADAL" clId="{5670E4C0-87F3-4D7C-A256-33B6FE8B1000}" dt="2021-04-23T07:25:37.007" v="240" actId="20577"/>
          <ac:spMkLst>
            <pc:docMk/>
            <pc:sldMk cId="1309381567" sldId="283"/>
            <ac:spMk id="2" creationId="{00000000-0000-0000-0000-000000000000}"/>
          </ac:spMkLst>
        </pc:spChg>
        <pc:spChg chg="mod">
          <ac:chgData name="Ewen Trafford" userId="e520b4bf-a196-48b7-bc10-b1590a457daa" providerId="ADAL" clId="{5670E4C0-87F3-4D7C-A256-33B6FE8B1000}" dt="2021-04-28T07:38:53.950" v="1569" actId="14100"/>
          <ac:spMkLst>
            <pc:docMk/>
            <pc:sldMk cId="1309381567" sldId="283"/>
            <ac:spMk id="3" creationId="{00000000-0000-0000-0000-000000000000}"/>
          </ac:spMkLst>
        </pc:spChg>
        <pc:spChg chg="add mod">
          <ac:chgData name="Ewen Trafford" userId="e520b4bf-a196-48b7-bc10-b1590a457daa" providerId="ADAL" clId="{5670E4C0-87F3-4D7C-A256-33B6FE8B1000}" dt="2021-04-28T07:40:29.599" v="1675" actId="20577"/>
          <ac:spMkLst>
            <pc:docMk/>
            <pc:sldMk cId="1309381567" sldId="283"/>
            <ac:spMk id="8" creationId="{BF8EE458-4BFE-49CA-AE6E-C26C88DD0B6B}"/>
          </ac:spMkLst>
        </pc:spChg>
        <pc:picChg chg="add mod modCrop">
          <ac:chgData name="Ewen Trafford" userId="e520b4bf-a196-48b7-bc10-b1590a457daa" providerId="ADAL" clId="{5670E4C0-87F3-4D7C-A256-33B6FE8B1000}" dt="2021-04-28T07:40:12.184" v="1656" actId="1076"/>
          <ac:picMkLst>
            <pc:docMk/>
            <pc:sldMk cId="1309381567" sldId="283"/>
            <ac:picMk id="5" creationId="{A317661E-586F-4686-A10F-FF55988CF737}"/>
          </ac:picMkLst>
        </pc:picChg>
        <pc:picChg chg="del">
          <ac:chgData name="Ewen Trafford" userId="e520b4bf-a196-48b7-bc10-b1590a457daa" providerId="ADAL" clId="{5670E4C0-87F3-4D7C-A256-33B6FE8B1000}" dt="2021-04-23T07:26:10.028" v="242" actId="478"/>
          <ac:picMkLst>
            <pc:docMk/>
            <pc:sldMk cId="1309381567" sldId="283"/>
            <ac:picMk id="5" creationId="{C5CD13CC-4F38-46BB-A743-0E9D47D8D116}"/>
          </ac:picMkLst>
        </pc:picChg>
        <pc:picChg chg="add del mod">
          <ac:chgData name="Ewen Trafford" userId="e520b4bf-a196-48b7-bc10-b1590a457daa" providerId="ADAL" clId="{5670E4C0-87F3-4D7C-A256-33B6FE8B1000}" dt="2021-04-28T07:38:48.716" v="1567" actId="21"/>
          <ac:picMkLst>
            <pc:docMk/>
            <pc:sldMk cId="1309381567" sldId="283"/>
            <ac:picMk id="7" creationId="{EF3C8405-94B0-428B-8768-482B3836EF65}"/>
          </ac:picMkLst>
        </pc:picChg>
      </pc:sldChg>
      <pc:sldChg chg="addSp modSp add mod ord addCm modCm">
        <pc:chgData name="Ewen Trafford" userId="e520b4bf-a196-48b7-bc10-b1590a457daa" providerId="ADAL" clId="{5670E4C0-87F3-4D7C-A256-33B6FE8B1000}" dt="2021-04-28T07:43:48.217" v="1753" actId="1076"/>
        <pc:sldMkLst>
          <pc:docMk/>
          <pc:sldMk cId="1615152294" sldId="284"/>
        </pc:sldMkLst>
        <pc:spChg chg="mod">
          <ac:chgData name="Ewen Trafford" userId="e520b4bf-a196-48b7-bc10-b1590a457daa" providerId="ADAL" clId="{5670E4C0-87F3-4D7C-A256-33B6FE8B1000}" dt="2021-04-23T07:26:25.709" v="260" actId="20577"/>
          <ac:spMkLst>
            <pc:docMk/>
            <pc:sldMk cId="1615152294" sldId="284"/>
            <ac:spMk id="2" creationId="{00000000-0000-0000-0000-000000000000}"/>
          </ac:spMkLst>
        </pc:spChg>
        <pc:spChg chg="mod">
          <ac:chgData name="Ewen Trafford" userId="e520b4bf-a196-48b7-bc10-b1590a457daa" providerId="ADAL" clId="{5670E4C0-87F3-4D7C-A256-33B6FE8B1000}" dt="2021-04-28T07:43:20.181" v="1683" actId="14100"/>
          <ac:spMkLst>
            <pc:docMk/>
            <pc:sldMk cId="1615152294" sldId="284"/>
            <ac:spMk id="3" creationId="{00000000-0000-0000-0000-000000000000}"/>
          </ac:spMkLst>
        </pc:spChg>
        <pc:spChg chg="add mod">
          <ac:chgData name="Ewen Trafford" userId="e520b4bf-a196-48b7-bc10-b1590a457daa" providerId="ADAL" clId="{5670E4C0-87F3-4D7C-A256-33B6FE8B1000}" dt="2021-04-28T07:43:46.831" v="1752" actId="1076"/>
          <ac:spMkLst>
            <pc:docMk/>
            <pc:sldMk cId="1615152294" sldId="284"/>
            <ac:spMk id="6" creationId="{707C405B-5B58-4908-B434-03C967F70392}"/>
          </ac:spMkLst>
        </pc:spChg>
        <pc:picChg chg="add mod">
          <ac:chgData name="Ewen Trafford" userId="e520b4bf-a196-48b7-bc10-b1590a457daa" providerId="ADAL" clId="{5670E4C0-87F3-4D7C-A256-33B6FE8B1000}" dt="2021-04-28T07:43:48.217" v="1753" actId="1076"/>
          <ac:picMkLst>
            <pc:docMk/>
            <pc:sldMk cId="1615152294" sldId="284"/>
            <ac:picMk id="5" creationId="{10B1EE02-D702-4B1C-BA3D-EA6F13C5CA75}"/>
          </ac:picMkLst>
        </pc:picChg>
      </pc:sldChg>
    </pc:docChg>
  </pc:docChgLst>
  <pc:docChgLst>
    <pc:chgData name="Ewen Trafford" userId="e520b4bf-a196-48b7-bc10-b1590a457daa" providerId="ADAL" clId="{4CF961E3-2F20-4A09-BBA5-1EF13BEA7950}"/>
    <pc:docChg chg="custSel modMainMaster">
      <pc:chgData name="Ewen Trafford" userId="e520b4bf-a196-48b7-bc10-b1590a457daa" providerId="ADAL" clId="{4CF961E3-2F20-4A09-BBA5-1EF13BEA7950}" dt="2022-11-01T11:17:28.683" v="11" actId="20577"/>
      <pc:docMkLst>
        <pc:docMk/>
      </pc:docMkLst>
      <pc:sldChg chg="delCm">
        <pc:chgData name="Ewen Trafford" userId="e520b4bf-a196-48b7-bc10-b1590a457daa" providerId="ADAL" clId="{4CF961E3-2F20-4A09-BBA5-1EF13BEA7950}" dt="2022-10-28T11:38:14.608" v="0" actId="1592"/>
        <pc:sldMkLst>
          <pc:docMk/>
          <pc:sldMk cId="230130466" sldId="265"/>
        </pc:sldMkLst>
      </pc:sldChg>
      <pc:sldChg chg="delCm">
        <pc:chgData name="Ewen Trafford" userId="e520b4bf-a196-48b7-bc10-b1590a457daa" providerId="ADAL" clId="{4CF961E3-2F20-4A09-BBA5-1EF13BEA7950}" dt="2022-10-28T11:38:17.834" v="3" actId="1592"/>
        <pc:sldMkLst>
          <pc:docMk/>
          <pc:sldMk cId="1309381567" sldId="283"/>
        </pc:sldMkLst>
      </pc:sldChg>
      <pc:sldChg chg="delCm">
        <pc:chgData name="Ewen Trafford" userId="e520b4bf-a196-48b7-bc10-b1590a457daa" providerId="ADAL" clId="{4CF961E3-2F20-4A09-BBA5-1EF13BEA7950}" dt="2022-10-28T11:38:15.898" v="1" actId="1592"/>
        <pc:sldMkLst>
          <pc:docMk/>
          <pc:sldMk cId="1615152294" sldId="284"/>
        </pc:sldMkLst>
      </pc:sldChg>
      <pc:sldMasterChg chg="modSp mod">
        <pc:chgData name="Ewen Trafford" userId="e520b4bf-a196-48b7-bc10-b1590a457daa" providerId="ADAL" clId="{4CF961E3-2F20-4A09-BBA5-1EF13BEA7950}" dt="2022-11-01T11:17:10.208" v="5" actId="20577"/>
        <pc:sldMasterMkLst>
          <pc:docMk/>
          <pc:sldMasterMk cId="1328885048" sldId="2147483648"/>
        </pc:sldMasterMkLst>
        <pc:spChg chg="mod">
          <ac:chgData name="Ewen Trafford" userId="e520b4bf-a196-48b7-bc10-b1590a457daa" providerId="ADAL" clId="{4CF961E3-2F20-4A09-BBA5-1EF13BEA7950}" dt="2022-11-01T11:17:10.208" v="5" actId="20577"/>
          <ac:spMkLst>
            <pc:docMk/>
            <pc:sldMasterMk cId="1328885048" sldId="2147483648"/>
            <ac:spMk id="9" creationId="{00000000-0000-0000-0000-000000000000}"/>
          </ac:spMkLst>
        </pc:spChg>
      </pc:sldMasterChg>
      <pc:sldMasterChg chg="modSp mod">
        <pc:chgData name="Ewen Trafford" userId="e520b4bf-a196-48b7-bc10-b1590a457daa" providerId="ADAL" clId="{4CF961E3-2F20-4A09-BBA5-1EF13BEA7950}" dt="2022-11-01T11:17:17.277" v="7" actId="20577"/>
        <pc:sldMasterMkLst>
          <pc:docMk/>
          <pc:sldMasterMk cId="1498317190" sldId="2147483650"/>
        </pc:sldMasterMkLst>
        <pc:spChg chg="mod">
          <ac:chgData name="Ewen Trafford" userId="e520b4bf-a196-48b7-bc10-b1590a457daa" providerId="ADAL" clId="{4CF961E3-2F20-4A09-BBA5-1EF13BEA7950}" dt="2022-11-01T11:17:17.277" v="7" actId="20577"/>
          <ac:spMkLst>
            <pc:docMk/>
            <pc:sldMasterMk cId="1498317190" sldId="2147483650"/>
            <ac:spMk id="9" creationId="{00000000-0000-0000-0000-000000000000}"/>
          </ac:spMkLst>
        </pc:spChg>
      </pc:sldMasterChg>
      <pc:sldMasterChg chg="modSp mod">
        <pc:chgData name="Ewen Trafford" userId="e520b4bf-a196-48b7-bc10-b1590a457daa" providerId="ADAL" clId="{4CF961E3-2F20-4A09-BBA5-1EF13BEA7950}" dt="2022-11-01T11:17:22.574" v="9" actId="20577"/>
        <pc:sldMasterMkLst>
          <pc:docMk/>
          <pc:sldMasterMk cId="1822393236" sldId="2147483652"/>
        </pc:sldMasterMkLst>
        <pc:spChg chg="mod">
          <ac:chgData name="Ewen Trafford" userId="e520b4bf-a196-48b7-bc10-b1590a457daa" providerId="ADAL" clId="{4CF961E3-2F20-4A09-BBA5-1EF13BEA7950}" dt="2022-11-01T11:17:22.574" v="9" actId="20577"/>
          <ac:spMkLst>
            <pc:docMk/>
            <pc:sldMasterMk cId="1822393236" sldId="2147483652"/>
            <ac:spMk id="9" creationId="{00000000-0000-0000-0000-000000000000}"/>
          </ac:spMkLst>
        </pc:spChg>
      </pc:sldMasterChg>
      <pc:sldMasterChg chg="modSp mod">
        <pc:chgData name="Ewen Trafford" userId="e520b4bf-a196-48b7-bc10-b1590a457daa" providerId="ADAL" clId="{4CF961E3-2F20-4A09-BBA5-1EF13BEA7950}" dt="2022-11-01T11:17:28.683" v="11" actId="20577"/>
        <pc:sldMasterMkLst>
          <pc:docMk/>
          <pc:sldMasterMk cId="1788143608" sldId="2147483656"/>
        </pc:sldMasterMkLst>
        <pc:spChg chg="mod">
          <ac:chgData name="Ewen Trafford" userId="e520b4bf-a196-48b7-bc10-b1590a457daa" providerId="ADAL" clId="{4CF961E3-2F20-4A09-BBA5-1EF13BEA7950}" dt="2022-11-01T11:17:28.683" v="11" actId="20577"/>
          <ac:spMkLst>
            <pc:docMk/>
            <pc:sldMasterMk cId="1788143608" sldId="2147483656"/>
            <ac:spMk id="8" creationId="{00000000-0000-0000-0000-000000000000}"/>
          </ac:spMkLst>
        </pc:spChg>
      </pc:sldMasterChg>
    </pc:docChg>
  </pc:docChgLst>
  <pc:docChgLst>
    <pc:chgData name="Ewen Trafford" userId="e520b4bf-a196-48b7-bc10-b1590a457daa" providerId="ADAL" clId="{D749B89C-3ADD-4732-A844-20189688C9FF}"/>
    <pc:docChg chg="custSel delSld modSld">
      <pc:chgData name="Ewen Trafford" userId="e520b4bf-a196-48b7-bc10-b1590a457daa" providerId="ADAL" clId="{D749B89C-3ADD-4732-A844-20189688C9FF}" dt="2021-03-26T15:10:40.577" v="29" actId="478"/>
      <pc:docMkLst>
        <pc:docMk/>
      </pc:docMkLst>
      <pc:sldChg chg="modSp mod">
        <pc:chgData name="Ewen Trafford" userId="e520b4bf-a196-48b7-bc10-b1590a457daa" providerId="ADAL" clId="{D749B89C-3ADD-4732-A844-20189688C9FF}" dt="2021-03-26T15:10:29.629" v="10" actId="20577"/>
        <pc:sldMkLst>
          <pc:docMk/>
          <pc:sldMk cId="1955166399" sldId="256"/>
        </pc:sldMkLst>
        <pc:spChg chg="mod">
          <ac:chgData name="Ewen Trafford" userId="e520b4bf-a196-48b7-bc10-b1590a457daa" providerId="ADAL" clId="{D749B89C-3ADD-4732-A844-20189688C9FF}" dt="2021-03-26T15:10:29.629" v="10" actId="20577"/>
          <ac:spMkLst>
            <pc:docMk/>
            <pc:sldMk cId="1955166399" sldId="256"/>
            <ac:spMk id="2" creationId="{00000000-0000-0000-0000-000000000000}"/>
          </ac:spMkLst>
        </pc:spChg>
      </pc:sldChg>
      <pc:sldChg chg="modSp mod">
        <pc:chgData name="Ewen Trafford" userId="e520b4bf-a196-48b7-bc10-b1590a457daa" providerId="ADAL" clId="{D749B89C-3ADD-4732-A844-20189688C9FF}" dt="2021-03-26T15:10:26.266" v="5" actId="20577"/>
        <pc:sldMkLst>
          <pc:docMk/>
          <pc:sldMk cId="1219004254" sldId="261"/>
        </pc:sldMkLst>
        <pc:spChg chg="mod">
          <ac:chgData name="Ewen Trafford" userId="e520b4bf-a196-48b7-bc10-b1590a457daa" providerId="ADAL" clId="{D749B89C-3ADD-4732-A844-20189688C9FF}" dt="2021-03-26T15:10:26.266" v="5" actId="20577"/>
          <ac:spMkLst>
            <pc:docMk/>
            <pc:sldMk cId="1219004254" sldId="261"/>
            <ac:spMk id="2" creationId="{00000000-0000-0000-0000-000000000000}"/>
          </ac:spMkLst>
        </pc:spChg>
      </pc:sldChg>
      <pc:sldChg chg="delSp modSp mod">
        <pc:chgData name="Ewen Trafford" userId="e520b4bf-a196-48b7-bc10-b1590a457daa" providerId="ADAL" clId="{D749B89C-3ADD-4732-A844-20189688C9FF}" dt="2021-03-26T15:10:40.577" v="29" actId="478"/>
        <pc:sldMkLst>
          <pc:docMk/>
          <pc:sldMk cId="2984410009" sldId="264"/>
        </pc:sldMkLst>
        <pc:spChg chg="mod">
          <ac:chgData name="Ewen Trafford" userId="e520b4bf-a196-48b7-bc10-b1590a457daa" providerId="ADAL" clId="{D749B89C-3ADD-4732-A844-20189688C9FF}" dt="2021-03-26T15:10:38.297" v="27" actId="20577"/>
          <ac:spMkLst>
            <pc:docMk/>
            <pc:sldMk cId="2984410009" sldId="264"/>
            <ac:spMk id="2" creationId="{00000000-0000-0000-0000-000000000000}"/>
          </ac:spMkLst>
        </pc:spChg>
        <pc:spChg chg="mod">
          <ac:chgData name="Ewen Trafford" userId="e520b4bf-a196-48b7-bc10-b1590a457daa" providerId="ADAL" clId="{D749B89C-3ADD-4732-A844-20189688C9FF}" dt="2021-03-26T15:10:34.418" v="14" actId="20577"/>
          <ac:spMkLst>
            <pc:docMk/>
            <pc:sldMk cId="2984410009" sldId="264"/>
            <ac:spMk id="4" creationId="{00000000-0000-0000-0000-000000000000}"/>
          </ac:spMkLst>
        </pc:spChg>
        <pc:picChg chg="del">
          <ac:chgData name="Ewen Trafford" userId="e520b4bf-a196-48b7-bc10-b1590a457daa" providerId="ADAL" clId="{D749B89C-3ADD-4732-A844-20189688C9FF}" dt="2021-03-26T15:10:40.110" v="28" actId="478"/>
          <ac:picMkLst>
            <pc:docMk/>
            <pc:sldMk cId="2984410009" sldId="264"/>
            <ac:picMk id="5" creationId="{00000000-0000-0000-0000-000000000000}"/>
          </ac:picMkLst>
        </pc:picChg>
        <pc:picChg chg="del">
          <ac:chgData name="Ewen Trafford" userId="e520b4bf-a196-48b7-bc10-b1590a457daa" providerId="ADAL" clId="{D749B89C-3ADD-4732-A844-20189688C9FF}" dt="2021-03-26T15:10:40.577" v="29" actId="478"/>
          <ac:picMkLst>
            <pc:docMk/>
            <pc:sldMk cId="2984410009" sldId="264"/>
            <ac:picMk id="6" creationId="{00000000-0000-0000-0000-000000000000}"/>
          </ac:picMkLst>
        </pc:picChg>
      </pc:sldChg>
      <pc:sldChg chg="del">
        <pc:chgData name="Ewen Trafford" userId="e520b4bf-a196-48b7-bc10-b1590a457daa" providerId="ADAL" clId="{D749B89C-3ADD-4732-A844-20189688C9FF}" dt="2021-03-26T15:10:22.792" v="0" actId="2696"/>
        <pc:sldMkLst>
          <pc:docMk/>
          <pc:sldMk cId="109433778" sldId="268"/>
        </pc:sldMkLst>
      </pc:sldChg>
      <pc:sldChg chg="del">
        <pc:chgData name="Ewen Trafford" userId="e520b4bf-a196-48b7-bc10-b1590a457daa" providerId="ADAL" clId="{D749B89C-3ADD-4732-A844-20189688C9FF}" dt="2021-03-26T15:10:22.792" v="0" actId="2696"/>
        <pc:sldMkLst>
          <pc:docMk/>
          <pc:sldMk cId="3775241406" sldId="271"/>
        </pc:sldMkLst>
      </pc:sldChg>
      <pc:sldChg chg="del">
        <pc:chgData name="Ewen Trafford" userId="e520b4bf-a196-48b7-bc10-b1590a457daa" providerId="ADAL" clId="{D749B89C-3ADD-4732-A844-20189688C9FF}" dt="2021-03-26T15:10:22.792" v="0" actId="2696"/>
        <pc:sldMkLst>
          <pc:docMk/>
          <pc:sldMk cId="860150689" sldId="273"/>
        </pc:sldMkLst>
      </pc:sldChg>
      <pc:sldChg chg="del">
        <pc:chgData name="Ewen Trafford" userId="e520b4bf-a196-48b7-bc10-b1590a457daa" providerId="ADAL" clId="{D749B89C-3ADD-4732-A844-20189688C9FF}" dt="2021-03-26T15:10:22.792" v="0" actId="2696"/>
        <pc:sldMkLst>
          <pc:docMk/>
          <pc:sldMk cId="1139562193" sldId="274"/>
        </pc:sldMkLst>
      </pc:sldChg>
      <pc:sldChg chg="del">
        <pc:chgData name="Ewen Trafford" userId="e520b4bf-a196-48b7-bc10-b1590a457daa" providerId="ADAL" clId="{D749B89C-3ADD-4732-A844-20189688C9FF}" dt="2021-03-26T15:10:22.792" v="0" actId="2696"/>
        <pc:sldMkLst>
          <pc:docMk/>
          <pc:sldMk cId="3165429774" sldId="275"/>
        </pc:sldMkLst>
      </pc:sldChg>
      <pc:sldChg chg="del">
        <pc:chgData name="Ewen Trafford" userId="e520b4bf-a196-48b7-bc10-b1590a457daa" providerId="ADAL" clId="{D749B89C-3ADD-4732-A844-20189688C9FF}" dt="2021-03-26T15:10:22.792" v="0" actId="2696"/>
        <pc:sldMkLst>
          <pc:docMk/>
          <pc:sldMk cId="1916196682" sldId="276"/>
        </pc:sldMkLst>
      </pc:sldChg>
      <pc:sldChg chg="del">
        <pc:chgData name="Ewen Trafford" userId="e520b4bf-a196-48b7-bc10-b1590a457daa" providerId="ADAL" clId="{D749B89C-3ADD-4732-A844-20189688C9FF}" dt="2021-03-26T15:10:22.792" v="0" actId="2696"/>
        <pc:sldMkLst>
          <pc:docMk/>
          <pc:sldMk cId="1763620587" sldId="277"/>
        </pc:sldMkLst>
      </pc:sldChg>
      <pc:sldChg chg="del">
        <pc:chgData name="Ewen Trafford" userId="e520b4bf-a196-48b7-bc10-b1590a457daa" providerId="ADAL" clId="{D749B89C-3ADD-4732-A844-20189688C9FF}" dt="2021-03-26T15:10:22.792" v="0" actId="2696"/>
        <pc:sldMkLst>
          <pc:docMk/>
          <pc:sldMk cId="3446216516" sldId="280"/>
        </pc:sldMkLst>
      </pc:sldChg>
      <pc:sldChg chg="del">
        <pc:chgData name="Ewen Trafford" userId="e520b4bf-a196-48b7-bc10-b1590a457daa" providerId="ADAL" clId="{D749B89C-3ADD-4732-A844-20189688C9FF}" dt="2021-03-26T15:10:22.792" v="0" actId="2696"/>
        <pc:sldMkLst>
          <pc:docMk/>
          <pc:sldMk cId="1256320444" sldId="281"/>
        </pc:sldMkLst>
      </pc:sldChg>
      <pc:sldChg chg="del">
        <pc:chgData name="Ewen Trafford" userId="e520b4bf-a196-48b7-bc10-b1590a457daa" providerId="ADAL" clId="{D749B89C-3ADD-4732-A844-20189688C9FF}" dt="2021-03-26T15:10:22.792" v="0" actId="2696"/>
        <pc:sldMkLst>
          <pc:docMk/>
          <pc:sldMk cId="1353382061" sldId="282"/>
        </pc:sldMkLst>
      </pc:sldChg>
      <pc:sldChg chg="del">
        <pc:chgData name="Ewen Trafford" userId="e520b4bf-a196-48b7-bc10-b1590a457daa" providerId="ADAL" clId="{D749B89C-3ADD-4732-A844-20189688C9FF}" dt="2021-03-26T15:10:22.792" v="0" actId="2696"/>
        <pc:sldMkLst>
          <pc:docMk/>
          <pc:sldMk cId="2665723923" sldId="283"/>
        </pc:sldMkLst>
      </pc:sldChg>
      <pc:sldChg chg="del">
        <pc:chgData name="Ewen Trafford" userId="e520b4bf-a196-48b7-bc10-b1590a457daa" providerId="ADAL" clId="{D749B89C-3ADD-4732-A844-20189688C9FF}" dt="2021-03-26T15:10:22.792" v="0" actId="2696"/>
        <pc:sldMkLst>
          <pc:docMk/>
          <pc:sldMk cId="3398932624" sldId="284"/>
        </pc:sldMkLst>
      </pc:sldChg>
      <pc:sldChg chg="del">
        <pc:chgData name="Ewen Trafford" userId="e520b4bf-a196-48b7-bc10-b1590a457daa" providerId="ADAL" clId="{D749B89C-3ADD-4732-A844-20189688C9FF}" dt="2021-03-26T15:10:22.792" v="0" actId="2696"/>
        <pc:sldMkLst>
          <pc:docMk/>
          <pc:sldMk cId="2990348182" sldId="285"/>
        </pc:sldMkLst>
      </pc:sldChg>
      <pc:sldChg chg="del">
        <pc:chgData name="Ewen Trafford" userId="e520b4bf-a196-48b7-bc10-b1590a457daa" providerId="ADAL" clId="{D749B89C-3ADD-4732-A844-20189688C9FF}" dt="2021-03-26T15:10:22.792" v="0" actId="2696"/>
        <pc:sldMkLst>
          <pc:docMk/>
          <pc:sldMk cId="1077271230" sldId="286"/>
        </pc:sldMkLst>
      </pc:sldChg>
      <pc:sldChg chg="del">
        <pc:chgData name="Ewen Trafford" userId="e520b4bf-a196-48b7-bc10-b1590a457daa" providerId="ADAL" clId="{D749B89C-3ADD-4732-A844-20189688C9FF}" dt="2021-03-26T15:10:22.792" v="0" actId="2696"/>
        <pc:sldMkLst>
          <pc:docMk/>
          <pc:sldMk cId="3290895324" sldId="287"/>
        </pc:sldMkLst>
      </pc:sldChg>
      <pc:sldChg chg="del">
        <pc:chgData name="Ewen Trafford" userId="e520b4bf-a196-48b7-bc10-b1590a457daa" providerId="ADAL" clId="{D749B89C-3ADD-4732-A844-20189688C9FF}" dt="2021-03-26T15:10:22.792" v="0" actId="2696"/>
        <pc:sldMkLst>
          <pc:docMk/>
          <pc:sldMk cId="3544209628" sldId="288"/>
        </pc:sldMkLst>
      </pc:sldChg>
      <pc:sldChg chg="del">
        <pc:chgData name="Ewen Trafford" userId="e520b4bf-a196-48b7-bc10-b1590a457daa" providerId="ADAL" clId="{D749B89C-3ADD-4732-A844-20189688C9FF}" dt="2021-03-26T15:10:22.792" v="0" actId="2696"/>
        <pc:sldMkLst>
          <pc:docMk/>
          <pc:sldMk cId="920212855" sldId="289"/>
        </pc:sldMkLst>
      </pc:sldChg>
      <pc:sldChg chg="del">
        <pc:chgData name="Ewen Trafford" userId="e520b4bf-a196-48b7-bc10-b1590a457daa" providerId="ADAL" clId="{D749B89C-3ADD-4732-A844-20189688C9FF}" dt="2021-03-26T15:10:22.792" v="0" actId="2696"/>
        <pc:sldMkLst>
          <pc:docMk/>
          <pc:sldMk cId="2315830543" sldId="290"/>
        </pc:sldMkLst>
      </pc:sldChg>
      <pc:sldChg chg="del">
        <pc:chgData name="Ewen Trafford" userId="e520b4bf-a196-48b7-bc10-b1590a457daa" providerId="ADAL" clId="{D749B89C-3ADD-4732-A844-20189688C9FF}" dt="2021-03-26T15:10:22.792" v="0" actId="2696"/>
        <pc:sldMkLst>
          <pc:docMk/>
          <pc:sldMk cId="4069004010" sldId="291"/>
        </pc:sldMkLst>
      </pc:sldChg>
      <pc:sldChg chg="del">
        <pc:chgData name="Ewen Trafford" userId="e520b4bf-a196-48b7-bc10-b1590a457daa" providerId="ADAL" clId="{D749B89C-3ADD-4732-A844-20189688C9FF}" dt="2021-03-26T15:10:22.792" v="0" actId="2696"/>
        <pc:sldMkLst>
          <pc:docMk/>
          <pc:sldMk cId="3606222516" sldId="292"/>
        </pc:sldMkLst>
      </pc:sldChg>
      <pc:sldChg chg="del">
        <pc:chgData name="Ewen Trafford" userId="e520b4bf-a196-48b7-bc10-b1590a457daa" providerId="ADAL" clId="{D749B89C-3ADD-4732-A844-20189688C9FF}" dt="2021-03-26T15:10:22.792" v="0" actId="2696"/>
        <pc:sldMkLst>
          <pc:docMk/>
          <pc:sldMk cId="2343800492" sldId="29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2022</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67377"/>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2022</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2022</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2022</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Preparing and cooking fish</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Different ways to cook fish</a:t>
            </a:r>
          </a:p>
        </p:txBody>
      </p:sp>
      <p:sp>
        <p:nvSpPr>
          <p:cNvPr id="3" name="Subtitle 2"/>
          <p:cNvSpPr>
            <a:spLocks noGrp="1"/>
          </p:cNvSpPr>
          <p:nvPr>
            <p:ph type="subTitle" idx="1"/>
          </p:nvPr>
        </p:nvSpPr>
        <p:spPr>
          <a:xfrm>
            <a:off x="1169277" y="2571092"/>
            <a:ext cx="6239708" cy="3600000"/>
          </a:xfrm>
        </p:spPr>
        <p:txBody>
          <a:bodyPr/>
          <a:lstStyle/>
          <a:p>
            <a:pPr marL="0" indent="0">
              <a:buNone/>
            </a:pPr>
            <a:r>
              <a:rPr lang="en-US" sz="2000"/>
              <a:t>There are many ways to cook a piece of fish. These include:</a:t>
            </a:r>
          </a:p>
          <a:p>
            <a:pPr>
              <a:lnSpc>
                <a:spcPct val="60000"/>
              </a:lnSpc>
            </a:pPr>
            <a:r>
              <a:rPr lang="en-US" sz="2000"/>
              <a:t>baking;</a:t>
            </a:r>
          </a:p>
          <a:p>
            <a:pPr>
              <a:lnSpc>
                <a:spcPct val="60000"/>
              </a:lnSpc>
            </a:pPr>
            <a:r>
              <a:rPr lang="en-US" sz="2000"/>
              <a:t>deep frying;</a:t>
            </a:r>
          </a:p>
          <a:p>
            <a:pPr>
              <a:lnSpc>
                <a:spcPct val="60000"/>
              </a:lnSpc>
            </a:pPr>
            <a:r>
              <a:rPr lang="en-US" sz="2000"/>
              <a:t>grilling;</a:t>
            </a:r>
          </a:p>
          <a:p>
            <a:pPr>
              <a:lnSpc>
                <a:spcPct val="60000"/>
              </a:lnSpc>
            </a:pPr>
            <a:r>
              <a:rPr lang="en-US" sz="2000"/>
              <a:t>poaching or steaming;</a:t>
            </a:r>
          </a:p>
          <a:p>
            <a:pPr>
              <a:lnSpc>
                <a:spcPct val="60000"/>
              </a:lnSpc>
            </a:pPr>
            <a:r>
              <a:rPr lang="en-US" sz="2000"/>
              <a:t>microwaving;</a:t>
            </a:r>
          </a:p>
          <a:p>
            <a:pPr>
              <a:lnSpc>
                <a:spcPct val="60000"/>
              </a:lnSpc>
            </a:pPr>
            <a:r>
              <a:rPr lang="en-US" sz="2000"/>
              <a:t>sautéing or pan frying.</a:t>
            </a:r>
          </a:p>
          <a:p>
            <a:pPr marL="0" indent="0">
              <a:buNone/>
            </a:pPr>
            <a:r>
              <a:rPr lang="en-US" sz="2000"/>
              <a:t>Grilling and poaching are usually healthier methods because they use less oil, whilst sautéing or deep frying usually use more.</a:t>
            </a:r>
          </a:p>
          <a:p>
            <a:pPr marL="0" indent="0">
              <a:buNone/>
            </a:pPr>
            <a:r>
              <a:rPr lang="en-US" sz="2000"/>
              <a:t>Some fish can also be eaten raw (e.g. sushi).</a:t>
            </a:r>
          </a:p>
        </p:txBody>
      </p:sp>
      <p:pic>
        <p:nvPicPr>
          <p:cNvPr id="5" name="Picture 4">
            <a:extLst>
              <a:ext uri="{FF2B5EF4-FFF2-40B4-BE49-F238E27FC236}">
                <a16:creationId xmlns:a16="http://schemas.microsoft.com/office/drawing/2014/main" id="{C9DFF7CA-FBC3-4D2B-A7D6-B60525BB429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38832" y="2571092"/>
            <a:ext cx="3898604" cy="2592571"/>
          </a:xfrm>
          <a:prstGeom prst="rect">
            <a:avLst/>
          </a:prstGeom>
        </p:spPr>
      </p:pic>
      <p:sp>
        <p:nvSpPr>
          <p:cNvPr id="6" name="Subtitle 2">
            <a:extLst>
              <a:ext uri="{FF2B5EF4-FFF2-40B4-BE49-F238E27FC236}">
                <a16:creationId xmlns:a16="http://schemas.microsoft.com/office/drawing/2014/main" id="{CFD10D49-273F-4228-A69A-267B6FF8E970}"/>
              </a:ext>
            </a:extLst>
          </p:cNvPr>
          <p:cNvSpPr txBox="1">
            <a:spLocks/>
          </p:cNvSpPr>
          <p:nvPr/>
        </p:nvSpPr>
        <p:spPr>
          <a:xfrm>
            <a:off x="7838832" y="5358723"/>
            <a:ext cx="3898603"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A piece of halibut that has had a topping added and then baked until the fish is cooked </a:t>
            </a:r>
            <a:br>
              <a:rPr lang="en-US" sz="1400"/>
            </a:br>
            <a:r>
              <a:rPr lang="en-US" sz="1400"/>
              <a:t>and the topping is crispy</a:t>
            </a:r>
          </a:p>
        </p:txBody>
      </p:sp>
    </p:spTree>
    <p:extLst>
      <p:ext uri="{BB962C8B-B14F-4D97-AF65-F5344CB8AC3E}">
        <p14:creationId xmlns:p14="http://schemas.microsoft.com/office/powerpoint/2010/main" val="3703539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Sautéing and frying</a:t>
            </a:r>
          </a:p>
        </p:txBody>
      </p:sp>
      <p:sp>
        <p:nvSpPr>
          <p:cNvPr id="3" name="Subtitle 2"/>
          <p:cNvSpPr>
            <a:spLocks noGrp="1"/>
          </p:cNvSpPr>
          <p:nvPr>
            <p:ph type="subTitle" idx="1"/>
          </p:nvPr>
        </p:nvSpPr>
        <p:spPr>
          <a:xfrm>
            <a:off x="1169276" y="2571092"/>
            <a:ext cx="5914812" cy="3600000"/>
          </a:xfrm>
        </p:spPr>
        <p:txBody>
          <a:bodyPr/>
          <a:lstStyle/>
          <a:p>
            <a:pPr marL="0" indent="0">
              <a:buNone/>
            </a:pPr>
            <a:r>
              <a:rPr lang="en-US" sz="2000"/>
              <a:t>Thin fillets or strips of thicker fish can be sautéed or pan fried.</a:t>
            </a:r>
          </a:p>
          <a:p>
            <a:pPr marL="0" indent="0">
              <a:buNone/>
            </a:pPr>
            <a:r>
              <a:rPr lang="en-US" sz="2000"/>
              <a:t>This also works well for some other seafood, such as shrimp, prawns or scallops.</a:t>
            </a:r>
          </a:p>
          <a:p>
            <a:pPr marL="0" indent="0">
              <a:buNone/>
            </a:pPr>
            <a:r>
              <a:rPr lang="en-US" sz="2000"/>
              <a:t>Cooking skin-side down will give a crispy skin (e.g. pan frying salmon).</a:t>
            </a:r>
          </a:p>
        </p:txBody>
      </p:sp>
      <p:pic>
        <p:nvPicPr>
          <p:cNvPr id="5" name="Picture 4" descr="A plate of food&#10;&#10;Description automatically generated with medium confidence">
            <a:extLst>
              <a:ext uri="{FF2B5EF4-FFF2-40B4-BE49-F238E27FC236}">
                <a16:creationId xmlns:a16="http://schemas.microsoft.com/office/drawing/2014/main" id="{68737917-E4D8-458E-BFD3-9A4AB2DC2D9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86675" y="2571092"/>
            <a:ext cx="3790950" cy="2527300"/>
          </a:xfrm>
          <a:prstGeom prst="rect">
            <a:avLst/>
          </a:prstGeom>
        </p:spPr>
      </p:pic>
      <p:sp>
        <p:nvSpPr>
          <p:cNvPr id="6" name="Subtitle 2">
            <a:extLst>
              <a:ext uri="{FF2B5EF4-FFF2-40B4-BE49-F238E27FC236}">
                <a16:creationId xmlns:a16="http://schemas.microsoft.com/office/drawing/2014/main" id="{BF1DF3B7-445D-4991-913C-F0CAE28399B9}"/>
              </a:ext>
            </a:extLst>
          </p:cNvPr>
          <p:cNvSpPr txBox="1">
            <a:spLocks/>
          </p:cNvSpPr>
          <p:nvPr/>
        </p:nvSpPr>
        <p:spPr>
          <a:xfrm>
            <a:off x="7972425" y="5358723"/>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A sea bream sautéed until the skin is crispy and served with potatoes and vegetables</a:t>
            </a:r>
          </a:p>
        </p:txBody>
      </p:sp>
    </p:spTree>
    <p:extLst>
      <p:ext uri="{BB962C8B-B14F-4D97-AF65-F5344CB8AC3E}">
        <p14:creationId xmlns:p14="http://schemas.microsoft.com/office/powerpoint/2010/main" val="2118823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Grilling</a:t>
            </a:r>
          </a:p>
        </p:txBody>
      </p:sp>
      <p:sp>
        <p:nvSpPr>
          <p:cNvPr id="3" name="Subtitle 2"/>
          <p:cNvSpPr>
            <a:spLocks noGrp="1"/>
          </p:cNvSpPr>
          <p:nvPr>
            <p:ph type="subTitle" idx="1"/>
          </p:nvPr>
        </p:nvSpPr>
        <p:spPr>
          <a:xfrm>
            <a:off x="1169276" y="2571092"/>
            <a:ext cx="5928210" cy="3600000"/>
          </a:xfrm>
        </p:spPr>
        <p:txBody>
          <a:bodyPr/>
          <a:lstStyle/>
          <a:p>
            <a:pPr marL="0" indent="0">
              <a:buNone/>
            </a:pPr>
            <a:r>
              <a:rPr lang="en-US" sz="2000"/>
              <a:t>Not all fish are suitable for grilling.</a:t>
            </a:r>
          </a:p>
          <a:p>
            <a:pPr marL="0" indent="0">
              <a:buNone/>
            </a:pPr>
            <a:r>
              <a:rPr lang="en-US" sz="2000"/>
              <a:t>Fish used for grilling are usually thicker steak cuts of oily fish. Lean or thin cuts may dry out and be tough.</a:t>
            </a:r>
          </a:p>
          <a:p>
            <a:pPr marL="0" indent="0">
              <a:buNone/>
            </a:pPr>
            <a:r>
              <a:rPr lang="en-US" sz="2000"/>
              <a:t>Fish suitable for grilling include monkfish, tuna or swordfish steaks, or thick salmon fillets.</a:t>
            </a:r>
          </a:p>
          <a:p>
            <a:pPr marL="0" indent="0">
              <a:buNone/>
            </a:pPr>
            <a:r>
              <a:rPr lang="en-US" sz="2000"/>
              <a:t>The grill tray should be greased or lined with tin foil to prevent the fish from sticking and the fish should be cooked at medium to medium-high heat, so it cooks without burning.</a:t>
            </a:r>
          </a:p>
        </p:txBody>
      </p:sp>
      <p:pic>
        <p:nvPicPr>
          <p:cNvPr id="5" name="Picture 4" descr="A plate of food&#10;&#10;Description automatically generated with medium confidence">
            <a:extLst>
              <a:ext uri="{FF2B5EF4-FFF2-40B4-BE49-F238E27FC236}">
                <a16:creationId xmlns:a16="http://schemas.microsoft.com/office/drawing/2014/main" id="{DACD8ED5-9FB9-4010-BDEB-95912E72B0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7231" y="2085975"/>
            <a:ext cx="2694917" cy="3440320"/>
          </a:xfrm>
          <a:prstGeom prst="rect">
            <a:avLst/>
          </a:prstGeom>
        </p:spPr>
      </p:pic>
      <p:sp>
        <p:nvSpPr>
          <p:cNvPr id="6" name="Subtitle 2">
            <a:extLst>
              <a:ext uri="{FF2B5EF4-FFF2-40B4-BE49-F238E27FC236}">
                <a16:creationId xmlns:a16="http://schemas.microsoft.com/office/drawing/2014/main" id="{BCA5BF53-5B1D-4C95-A1F9-81D51AF83266}"/>
              </a:ext>
            </a:extLst>
          </p:cNvPr>
          <p:cNvSpPr txBox="1">
            <a:spLocks/>
          </p:cNvSpPr>
          <p:nvPr/>
        </p:nvSpPr>
        <p:spPr>
          <a:xfrm>
            <a:off x="8086725" y="5728066"/>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Grilled tikka skewers made with monkfish. This fish is thick and so is good for grilling</a:t>
            </a:r>
          </a:p>
        </p:txBody>
      </p:sp>
    </p:spTree>
    <p:extLst>
      <p:ext uri="{BB962C8B-B14F-4D97-AF65-F5344CB8AC3E}">
        <p14:creationId xmlns:p14="http://schemas.microsoft.com/office/powerpoint/2010/main" val="701005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Poaching</a:t>
            </a:r>
          </a:p>
        </p:txBody>
      </p:sp>
      <p:sp>
        <p:nvSpPr>
          <p:cNvPr id="3" name="Subtitle 2"/>
          <p:cNvSpPr>
            <a:spLocks noGrp="1"/>
          </p:cNvSpPr>
          <p:nvPr>
            <p:ph type="subTitle" idx="1"/>
          </p:nvPr>
        </p:nvSpPr>
        <p:spPr>
          <a:xfrm>
            <a:off x="1169276" y="2571092"/>
            <a:ext cx="6429382" cy="3600000"/>
          </a:xfrm>
        </p:spPr>
        <p:txBody>
          <a:bodyPr/>
          <a:lstStyle/>
          <a:p>
            <a:pPr marL="0" indent="0">
              <a:buNone/>
            </a:pPr>
            <a:r>
              <a:rPr lang="en-US" sz="2000"/>
              <a:t>Poaching is a versatile method and many types of fish can be cooked this way.</a:t>
            </a:r>
          </a:p>
          <a:p>
            <a:pPr marL="0" indent="0">
              <a:buNone/>
            </a:pPr>
            <a:r>
              <a:rPr lang="en-US" sz="2000">
                <a:latin typeface="Arial"/>
                <a:cs typeface="Arial"/>
              </a:rPr>
              <a:t>Poaching cooks the fish in a hot liquid, such as water, milk, stock or wine.</a:t>
            </a:r>
          </a:p>
          <a:p>
            <a:pPr marL="0" indent="0">
              <a:buNone/>
            </a:pPr>
            <a:r>
              <a:rPr lang="en-US" sz="2000"/>
              <a:t>Fish should be cooked at a simmer, usually for around 10 minutes, though this can vary based on the size of the fillet.</a:t>
            </a:r>
          </a:p>
          <a:p>
            <a:pPr marL="0" indent="0">
              <a:buNone/>
            </a:pPr>
            <a:r>
              <a:rPr lang="en-US" sz="2000"/>
              <a:t>Fish can also be poached whole, though this will take longer, depending on the type of fish, how much is being cooked and the thickness of the fish.</a:t>
            </a:r>
          </a:p>
        </p:txBody>
      </p:sp>
      <p:pic>
        <p:nvPicPr>
          <p:cNvPr id="5" name="Picture 4" descr="A picture containing food, table, plate, dish&#10;&#10;Description automatically generated">
            <a:extLst>
              <a:ext uri="{FF2B5EF4-FFF2-40B4-BE49-F238E27FC236}">
                <a16:creationId xmlns:a16="http://schemas.microsoft.com/office/drawing/2014/main" id="{995CBE88-9279-4268-933E-B714A3FE371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r="25294"/>
          <a:stretch/>
        </p:blipFill>
        <p:spPr>
          <a:xfrm>
            <a:off x="8281987" y="2283798"/>
            <a:ext cx="3448050" cy="3077015"/>
          </a:xfrm>
          <a:prstGeom prst="rect">
            <a:avLst/>
          </a:prstGeom>
        </p:spPr>
      </p:pic>
      <p:sp>
        <p:nvSpPr>
          <p:cNvPr id="6" name="Subtitle 2">
            <a:extLst>
              <a:ext uri="{FF2B5EF4-FFF2-40B4-BE49-F238E27FC236}">
                <a16:creationId xmlns:a16="http://schemas.microsoft.com/office/drawing/2014/main" id="{D3C4AEA4-B8AF-42D4-BE34-AA42151FD125}"/>
              </a:ext>
            </a:extLst>
          </p:cNvPr>
          <p:cNvSpPr txBox="1">
            <a:spLocks/>
          </p:cNvSpPr>
          <p:nvPr/>
        </p:nvSpPr>
        <p:spPr>
          <a:xfrm>
            <a:off x="8410574" y="5543089"/>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A salad </a:t>
            </a:r>
            <a:r>
              <a:rPr lang="en-US" sz="1400" err="1"/>
              <a:t>niçoise</a:t>
            </a:r>
            <a:r>
              <a:rPr lang="en-US" sz="1400"/>
              <a:t> made with flaked poached trout</a:t>
            </a:r>
          </a:p>
        </p:txBody>
      </p:sp>
    </p:spTree>
    <p:extLst>
      <p:ext uri="{BB962C8B-B14F-4D97-AF65-F5344CB8AC3E}">
        <p14:creationId xmlns:p14="http://schemas.microsoft.com/office/powerpoint/2010/main" val="2783984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Baking</a:t>
            </a:r>
          </a:p>
        </p:txBody>
      </p:sp>
      <p:sp>
        <p:nvSpPr>
          <p:cNvPr id="3" name="Subtitle 2"/>
          <p:cNvSpPr>
            <a:spLocks noGrp="1"/>
          </p:cNvSpPr>
          <p:nvPr>
            <p:ph type="subTitle" idx="1"/>
          </p:nvPr>
        </p:nvSpPr>
        <p:spPr>
          <a:xfrm>
            <a:off x="1169277" y="2571092"/>
            <a:ext cx="5488698" cy="3600000"/>
          </a:xfrm>
        </p:spPr>
        <p:txBody>
          <a:bodyPr/>
          <a:lstStyle/>
          <a:p>
            <a:pPr marL="0" indent="0">
              <a:buNone/>
            </a:pPr>
            <a:r>
              <a:rPr lang="en-US" sz="2000">
                <a:ea typeface="+mn-lt"/>
                <a:cs typeface="+mn-lt"/>
              </a:rPr>
              <a:t>Fish can be placed on a greased or lined baking tray and placed in the oven. It can also be wrapped in a baking paper or foil parcel with other ingredients to give it more </a:t>
            </a:r>
            <a:r>
              <a:rPr lang="en-US" sz="2000" err="1">
                <a:ea typeface="+mn-lt"/>
                <a:cs typeface="+mn-lt"/>
              </a:rPr>
              <a:t>flavour</a:t>
            </a:r>
            <a:r>
              <a:rPr lang="en-US" sz="2000">
                <a:ea typeface="+mn-lt"/>
                <a:cs typeface="+mn-lt"/>
              </a:rPr>
              <a:t>.</a:t>
            </a:r>
            <a:endParaRPr lang="en-US" sz="2000"/>
          </a:p>
          <a:p>
            <a:pPr marL="0" indent="0">
              <a:buNone/>
            </a:pPr>
            <a:r>
              <a:rPr lang="en-US" sz="2000"/>
              <a:t>If using a parcel, the fish will steam in its own juices. Baking on a tray, uncovered will result in a piece of fish that is more browned and crispier (if the skin is left on).</a:t>
            </a:r>
          </a:p>
          <a:p>
            <a:pPr marL="0" indent="0">
              <a:buNone/>
            </a:pPr>
            <a:r>
              <a:rPr lang="en-US" sz="2000"/>
              <a:t>Baked fish can also be topped with breadcrumbs and other additions and these will brown in the oven.</a:t>
            </a:r>
          </a:p>
        </p:txBody>
      </p:sp>
      <p:pic>
        <p:nvPicPr>
          <p:cNvPr id="5" name="Picture 4" descr="A plate of food&#10;&#10;Description automatically generated with medium confidence">
            <a:extLst>
              <a:ext uri="{FF2B5EF4-FFF2-40B4-BE49-F238E27FC236}">
                <a16:creationId xmlns:a16="http://schemas.microsoft.com/office/drawing/2014/main" id="{0E30A4C5-D254-47C8-98F6-8D3A08D8586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54837" y="2458973"/>
            <a:ext cx="4019756" cy="3013139"/>
          </a:xfrm>
          <a:prstGeom prst="rect">
            <a:avLst/>
          </a:prstGeom>
        </p:spPr>
      </p:pic>
      <p:sp>
        <p:nvSpPr>
          <p:cNvPr id="6" name="Subtitle 2">
            <a:extLst>
              <a:ext uri="{FF2B5EF4-FFF2-40B4-BE49-F238E27FC236}">
                <a16:creationId xmlns:a16="http://schemas.microsoft.com/office/drawing/2014/main" id="{D33E3E4D-C5FE-45F8-AEB5-981255953C6A}"/>
              </a:ext>
            </a:extLst>
          </p:cNvPr>
          <p:cNvSpPr txBox="1">
            <a:spLocks/>
          </p:cNvSpPr>
          <p:nvPr/>
        </p:nvSpPr>
        <p:spPr>
          <a:xfrm>
            <a:off x="7853361" y="5728066"/>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Tuna oven-baked in a parcel with vegetables</a:t>
            </a:r>
          </a:p>
        </p:txBody>
      </p:sp>
    </p:spTree>
    <p:extLst>
      <p:ext uri="{BB962C8B-B14F-4D97-AF65-F5344CB8AC3E}">
        <p14:creationId xmlns:p14="http://schemas.microsoft.com/office/powerpoint/2010/main" val="158201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Deep frying</a:t>
            </a:r>
          </a:p>
        </p:txBody>
      </p:sp>
      <p:sp>
        <p:nvSpPr>
          <p:cNvPr id="3" name="Subtitle 2"/>
          <p:cNvSpPr>
            <a:spLocks noGrp="1"/>
          </p:cNvSpPr>
          <p:nvPr>
            <p:ph type="subTitle" idx="1"/>
          </p:nvPr>
        </p:nvSpPr>
        <p:spPr>
          <a:xfrm>
            <a:off x="1169275" y="2571092"/>
            <a:ext cx="6565154" cy="3600000"/>
          </a:xfrm>
        </p:spPr>
        <p:txBody>
          <a:bodyPr/>
          <a:lstStyle/>
          <a:p>
            <a:pPr marL="0" indent="0">
              <a:buNone/>
            </a:pPr>
            <a:r>
              <a:rPr lang="en-US" sz="2000">
                <a:latin typeface="Arial"/>
                <a:cs typeface="Arial"/>
              </a:rPr>
              <a:t>The fish that is bought in takeaways, such as 'fish and chip’ shops is deep fried. It is coated in a batter and placed into hot oil.</a:t>
            </a:r>
          </a:p>
          <a:p>
            <a:pPr marL="0" indent="0">
              <a:buNone/>
            </a:pPr>
            <a:r>
              <a:rPr lang="en-US" sz="2000"/>
              <a:t>The oil needs to be the right temperature (around 180°C). Too low and the oil is absorbed into the batter, making the fish greasy. Too high and the outside will burn.</a:t>
            </a:r>
          </a:p>
          <a:p>
            <a:pPr marL="0" indent="0">
              <a:buNone/>
            </a:pPr>
            <a:r>
              <a:rPr lang="en-US" sz="2000">
                <a:latin typeface="Arial"/>
                <a:cs typeface="Arial"/>
              </a:rPr>
              <a:t>Deep frying at home can be dangerous as large amounts of hot oil can be a fire hazard. Deep frying should always be performed by an adult with the correct equipment (i.e. a deep fat fryer rather than a saucepan).</a:t>
            </a:r>
          </a:p>
          <a:p>
            <a:pPr marL="0" indent="0">
              <a:buNone/>
            </a:pPr>
            <a:r>
              <a:rPr lang="en-US" sz="2000"/>
              <a:t>Deep-fried food should not be eaten too often, as these foods provide high amounts of fat and energy (calories).</a:t>
            </a:r>
          </a:p>
        </p:txBody>
      </p:sp>
      <p:pic>
        <p:nvPicPr>
          <p:cNvPr id="5" name="Picture 4" descr="A plate of french fries and a sandwich&#10;&#10;Description automatically generated with low confidence">
            <a:extLst>
              <a:ext uri="{FF2B5EF4-FFF2-40B4-BE49-F238E27FC236}">
                <a16:creationId xmlns:a16="http://schemas.microsoft.com/office/drawing/2014/main" id="{C5CD13CC-4F38-46BB-A743-0E9D47D8D11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22712" y="2637024"/>
            <a:ext cx="4010686" cy="2468114"/>
          </a:xfrm>
          <a:prstGeom prst="rect">
            <a:avLst/>
          </a:prstGeom>
        </p:spPr>
      </p:pic>
    </p:spTree>
    <p:extLst>
      <p:ext uri="{BB962C8B-B14F-4D97-AF65-F5344CB8AC3E}">
        <p14:creationId xmlns:p14="http://schemas.microsoft.com/office/powerpoint/2010/main" val="3739341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Preparing shellfish safely</a:t>
            </a:r>
          </a:p>
        </p:txBody>
      </p:sp>
      <p:sp>
        <p:nvSpPr>
          <p:cNvPr id="3" name="Subtitle 2"/>
          <p:cNvSpPr>
            <a:spLocks noGrp="1"/>
          </p:cNvSpPr>
          <p:nvPr>
            <p:ph type="subTitle" idx="1"/>
          </p:nvPr>
        </p:nvSpPr>
        <p:spPr>
          <a:xfrm>
            <a:off x="1169276" y="2571092"/>
            <a:ext cx="6382992" cy="3600000"/>
          </a:xfrm>
        </p:spPr>
        <p:txBody>
          <a:bodyPr/>
          <a:lstStyle/>
          <a:p>
            <a:pPr marL="0" indent="0">
              <a:buNone/>
            </a:pPr>
            <a:r>
              <a:rPr lang="en-US" sz="2000">
                <a:latin typeface="Arial"/>
                <a:cs typeface="Arial"/>
              </a:rPr>
              <a:t>Many shellfish are filter feeders. This means that they can gather up bacteria and viruses from their environment.</a:t>
            </a:r>
          </a:p>
          <a:p>
            <a:pPr marL="0" indent="0">
              <a:buNone/>
            </a:pPr>
            <a:r>
              <a:rPr lang="en-US" sz="2000">
                <a:latin typeface="Arial"/>
                <a:cs typeface="Arial"/>
              </a:rPr>
              <a:t>The best way to avoid illness is to make sure that shellfish are properly cooked.</a:t>
            </a:r>
          </a:p>
          <a:p>
            <a:pPr marL="0" indent="0">
              <a:buNone/>
            </a:pPr>
            <a:r>
              <a:rPr lang="en-US" sz="2000">
                <a:latin typeface="Arial"/>
                <a:cs typeface="Arial"/>
              </a:rPr>
              <a:t>When cooked in the shell, mussels, clams and oysters will open. Any that do not open should be discarded as they may present a risk.</a:t>
            </a:r>
          </a:p>
          <a:p>
            <a:pPr marL="0" indent="0">
              <a:buNone/>
            </a:pPr>
            <a:r>
              <a:rPr lang="en-US" sz="2000">
                <a:latin typeface="Arial"/>
                <a:cs typeface="Arial"/>
              </a:rPr>
              <a:t>Raw shrimp and prawns will turn pink and firm up when properly cooked.</a:t>
            </a:r>
          </a:p>
          <a:p>
            <a:pPr marL="0" indent="0">
              <a:buNone/>
            </a:pPr>
            <a:r>
              <a:rPr lang="en-US" sz="2000">
                <a:latin typeface="Arial"/>
                <a:cs typeface="Arial"/>
              </a:rPr>
              <a:t>You should also wash hands thoroughly before and after preparation and make sure that no raw shellfish or juices can contaminate surfaces or other food.</a:t>
            </a:r>
          </a:p>
        </p:txBody>
      </p:sp>
      <p:pic>
        <p:nvPicPr>
          <p:cNvPr id="5" name="Picture 4" descr="A picture containing mussel, invertebrate, mollusk&#10;&#10;Description automatically generated">
            <a:extLst>
              <a:ext uri="{FF2B5EF4-FFF2-40B4-BE49-F238E27FC236}">
                <a16:creationId xmlns:a16="http://schemas.microsoft.com/office/drawing/2014/main" id="{10B1EE02-D702-4B1C-BA3D-EA6F13C5CA75}"/>
              </a:ext>
            </a:extLst>
          </p:cNvPr>
          <p:cNvPicPr>
            <a:picLocks noChangeAspect="1"/>
          </p:cNvPicPr>
          <p:nvPr/>
        </p:nvPicPr>
        <p:blipFill>
          <a:blip r:embed="rId2"/>
          <a:stretch>
            <a:fillRect/>
          </a:stretch>
        </p:blipFill>
        <p:spPr>
          <a:xfrm>
            <a:off x="7915034" y="2746642"/>
            <a:ext cx="3943117" cy="2633133"/>
          </a:xfrm>
          <a:prstGeom prst="rect">
            <a:avLst/>
          </a:prstGeom>
        </p:spPr>
      </p:pic>
      <p:sp>
        <p:nvSpPr>
          <p:cNvPr id="6" name="Subtitle 2">
            <a:extLst>
              <a:ext uri="{FF2B5EF4-FFF2-40B4-BE49-F238E27FC236}">
                <a16:creationId xmlns:a16="http://schemas.microsoft.com/office/drawing/2014/main" id="{707C405B-5B58-4908-B434-03C967F70392}"/>
              </a:ext>
            </a:extLst>
          </p:cNvPr>
          <p:cNvSpPr txBox="1">
            <a:spLocks/>
          </p:cNvSpPr>
          <p:nvPr/>
        </p:nvSpPr>
        <p:spPr>
          <a:xfrm>
            <a:off x="8197257" y="5532045"/>
            <a:ext cx="3475454"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Fresh mussels like these need to be cleaned just before cooking</a:t>
            </a:r>
          </a:p>
        </p:txBody>
      </p:sp>
    </p:spTree>
    <p:extLst>
      <p:ext uri="{BB962C8B-B14F-4D97-AF65-F5344CB8AC3E}">
        <p14:creationId xmlns:p14="http://schemas.microsoft.com/office/powerpoint/2010/main" val="1615152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Cooking with shellfish</a:t>
            </a:r>
          </a:p>
        </p:txBody>
      </p:sp>
      <p:sp>
        <p:nvSpPr>
          <p:cNvPr id="3" name="Subtitle 2"/>
          <p:cNvSpPr>
            <a:spLocks noGrp="1"/>
          </p:cNvSpPr>
          <p:nvPr>
            <p:ph type="subTitle" idx="1"/>
          </p:nvPr>
        </p:nvSpPr>
        <p:spPr>
          <a:xfrm>
            <a:off x="1169274" y="2571092"/>
            <a:ext cx="6123347" cy="3600000"/>
          </a:xfrm>
        </p:spPr>
        <p:txBody>
          <a:bodyPr/>
          <a:lstStyle/>
          <a:p>
            <a:pPr marL="0" indent="0">
              <a:buNone/>
            </a:pPr>
            <a:r>
              <a:rPr lang="en-US" sz="2000">
                <a:latin typeface="Arial"/>
                <a:cs typeface="Arial"/>
              </a:rPr>
              <a:t>There are several ways to cook shellfish. A common way to cook mussels and clams is to steam them in a broth, often containing butter, white wine, garlic and lemon juice.</a:t>
            </a:r>
          </a:p>
          <a:p>
            <a:pPr marL="0" indent="0">
              <a:buNone/>
            </a:pPr>
            <a:r>
              <a:rPr lang="en-US" sz="2000">
                <a:latin typeface="Arial"/>
                <a:cs typeface="Arial"/>
              </a:rPr>
              <a:t>Larger shellfish, like oysters, can be baked or grilled. These are often also cooked in butter and garlic. They can also be removed from the shells, poached and added to dishes such as a seafood pasta. </a:t>
            </a:r>
          </a:p>
          <a:p>
            <a:pPr marL="0" indent="0">
              <a:buNone/>
            </a:pPr>
            <a:r>
              <a:rPr lang="en-US" sz="2000">
                <a:latin typeface="Arial"/>
                <a:cs typeface="Arial"/>
              </a:rPr>
              <a:t>Scallops are large shellfish that have a large ‘adductor muscle’, a round, thick piece of seafood that is usually pan-fried for just a few minutes on each side.</a:t>
            </a:r>
          </a:p>
        </p:txBody>
      </p:sp>
      <p:pic>
        <p:nvPicPr>
          <p:cNvPr id="5" name="Picture 4" descr="A plate of food&#10;&#10;Description automatically generated with low confidence">
            <a:extLst>
              <a:ext uri="{FF2B5EF4-FFF2-40B4-BE49-F238E27FC236}">
                <a16:creationId xmlns:a16="http://schemas.microsoft.com/office/drawing/2014/main" id="{A317661E-586F-4686-A10F-FF55988CF737}"/>
              </a:ext>
            </a:extLst>
          </p:cNvPr>
          <p:cNvPicPr>
            <a:picLocks noChangeAspect="1"/>
          </p:cNvPicPr>
          <p:nvPr/>
        </p:nvPicPr>
        <p:blipFill rotWithShape="1">
          <a:blip r:embed="rId2"/>
          <a:srcRect t="14592" b="12454"/>
          <a:stretch/>
        </p:blipFill>
        <p:spPr>
          <a:xfrm>
            <a:off x="8208371" y="2130825"/>
            <a:ext cx="3374029" cy="3276553"/>
          </a:xfrm>
          <a:prstGeom prst="rect">
            <a:avLst/>
          </a:prstGeom>
        </p:spPr>
      </p:pic>
      <p:sp>
        <p:nvSpPr>
          <p:cNvPr id="8" name="Subtitle 2">
            <a:extLst>
              <a:ext uri="{FF2B5EF4-FFF2-40B4-BE49-F238E27FC236}">
                <a16:creationId xmlns:a16="http://schemas.microsoft.com/office/drawing/2014/main" id="{BF8EE458-4BFE-49CA-AE6E-C26C88DD0B6B}"/>
              </a:ext>
            </a:extLst>
          </p:cNvPr>
          <p:cNvSpPr txBox="1">
            <a:spLocks/>
          </p:cNvSpPr>
          <p:nvPr/>
        </p:nvSpPr>
        <p:spPr>
          <a:xfrm>
            <a:off x="8498851" y="5532045"/>
            <a:ext cx="2891637"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Pan-seared king scallops with charred cauliflower</a:t>
            </a:r>
          </a:p>
        </p:txBody>
      </p:sp>
    </p:spTree>
    <p:extLst>
      <p:ext uri="{BB962C8B-B14F-4D97-AF65-F5344CB8AC3E}">
        <p14:creationId xmlns:p14="http://schemas.microsoft.com/office/powerpoint/2010/main" val="1309381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Preparing and cooking fish</a:t>
            </a:r>
            <a:endParaRPr lang="en-GB"/>
          </a:p>
        </p:txBody>
      </p:sp>
      <p:sp>
        <p:nvSpPr>
          <p:cNvPr id="3" name="Subtitle 2"/>
          <p:cNvSpPr>
            <a:spLocks noGrp="1"/>
          </p:cNvSpPr>
          <p:nvPr>
            <p:ph type="subTitle" idx="1"/>
          </p:nvPr>
        </p:nvSpPr>
        <p:spPr/>
        <p:txBody>
          <a:bodyPr/>
          <a:lstStyle/>
          <a:p>
            <a:pPr marL="0" indent="0" algn="ctr">
              <a:buNone/>
            </a:pPr>
            <a:r>
              <a:rPr lang="en-GB" sz="3600"/>
              <a:t>For further information, go to:</a:t>
            </a:r>
          </a:p>
          <a:p>
            <a:pPr marL="0" indent="0" algn="ctr">
              <a:buNone/>
            </a:pPr>
            <a:r>
              <a:rPr lang="en-GB" sz="3600"/>
              <a:t>www.foodafactoflife.org.uk</a:t>
            </a:r>
          </a:p>
        </p:txBody>
      </p:sp>
      <p:sp>
        <p:nvSpPr>
          <p:cNvPr id="4" name="TextBox 3"/>
          <p:cNvSpPr txBox="1"/>
          <p:nvPr/>
        </p:nvSpPr>
        <p:spPr>
          <a:xfrm>
            <a:off x="308008" y="6153461"/>
            <a:ext cx="9904396"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This resource meets the</a:t>
            </a:r>
            <a:r>
              <a:rPr lang="en-GB" sz="1400" b="1">
                <a:latin typeface="Arial" panose="020B0604020202020204" pitchFamily="34" charset="0"/>
                <a:cs typeface="Arial" panose="020B0604020202020204" pitchFamily="34" charset="0"/>
              </a:rPr>
              <a:t> </a:t>
            </a:r>
            <a:r>
              <a:rPr lang="en-GB" sz="1400" b="1" i="1" u="sng">
                <a:latin typeface="Arial" panose="020B0604020202020204" pitchFamily="34" charset="0"/>
                <a:cs typeface="Arial" panose="020B0604020202020204" pitchFamily="34" charset="0"/>
                <a:hlinkClick r:id="rId2"/>
              </a:rPr>
              <a:t>Guidelines for producers and users of school education resources about food</a:t>
            </a:r>
            <a:r>
              <a:rPr lang="en-GB" sz="1400" b="1" i="1">
                <a:latin typeface="Arial" panose="020B0604020202020204" pitchFamily="34" charset="0"/>
                <a:cs typeface="Arial" panose="020B0604020202020204" pitchFamily="34" charset="0"/>
              </a:rPr>
              <a:t>.</a:t>
            </a:r>
            <a:endParaRPr lang="en-GB" sz="1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Cooking with fish</a:t>
            </a:r>
          </a:p>
        </p:txBody>
      </p:sp>
      <p:sp>
        <p:nvSpPr>
          <p:cNvPr id="3" name="Subtitle 2"/>
          <p:cNvSpPr>
            <a:spLocks noGrp="1"/>
          </p:cNvSpPr>
          <p:nvPr>
            <p:ph type="subTitle" idx="1"/>
          </p:nvPr>
        </p:nvSpPr>
        <p:spPr>
          <a:xfrm>
            <a:off x="1169276" y="2571092"/>
            <a:ext cx="5405144" cy="3600000"/>
          </a:xfrm>
        </p:spPr>
        <p:txBody>
          <a:bodyPr/>
          <a:lstStyle/>
          <a:p>
            <a:pPr marL="0" indent="0">
              <a:buNone/>
            </a:pPr>
            <a:r>
              <a:rPr lang="en-US" sz="2000"/>
              <a:t>Fish can be cooked in a variety of ways, such as being grilled, baked, sautéed, fried or barbequed.</a:t>
            </a:r>
          </a:p>
          <a:p>
            <a:pPr marL="0" indent="0">
              <a:buNone/>
            </a:pPr>
            <a:r>
              <a:rPr lang="en-US" sz="2000">
                <a:latin typeface="Arial"/>
                <a:cs typeface="Arial"/>
              </a:rPr>
              <a:t>Sometimes, fish can also be eaten raw, as in sushi, or cured with an acid (e.g. lime juice), such as a dish called ceviche.</a:t>
            </a:r>
          </a:p>
          <a:p>
            <a:pPr marL="0" indent="0">
              <a:buNone/>
            </a:pPr>
            <a:r>
              <a:rPr lang="en-US" sz="2000">
                <a:latin typeface="Arial"/>
                <a:cs typeface="Arial"/>
              </a:rPr>
              <a:t>Grilling and baking are usually healthier cooking methods, because they are methods that typically use less fat than frying, for example.</a:t>
            </a:r>
          </a:p>
        </p:txBody>
      </p:sp>
      <p:pic>
        <p:nvPicPr>
          <p:cNvPr id="5" name="Picture 4" descr="A person cooking in a kitchen&#10;&#10;Description automatically generated with low confidence">
            <a:extLst>
              <a:ext uri="{FF2B5EF4-FFF2-40B4-BE49-F238E27FC236}">
                <a16:creationId xmlns:a16="http://schemas.microsoft.com/office/drawing/2014/main" id="{67DB0ACC-13DE-4938-86D1-3B07CC81805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56500" y="2283798"/>
            <a:ext cx="4191000" cy="3527425"/>
          </a:xfrm>
          <a:prstGeom prst="rect">
            <a:avLst/>
          </a:prstGeom>
        </p:spPr>
      </p:pic>
    </p:spTree>
    <p:extLst>
      <p:ext uri="{BB962C8B-B14F-4D97-AF65-F5344CB8AC3E}">
        <p14:creationId xmlns:p14="http://schemas.microsoft.com/office/powerpoint/2010/main" val="23013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Buying fish</a:t>
            </a:r>
          </a:p>
        </p:txBody>
      </p:sp>
      <p:sp>
        <p:nvSpPr>
          <p:cNvPr id="3" name="Subtitle 2"/>
          <p:cNvSpPr>
            <a:spLocks noGrp="1"/>
          </p:cNvSpPr>
          <p:nvPr>
            <p:ph type="subTitle" idx="1"/>
          </p:nvPr>
        </p:nvSpPr>
        <p:spPr>
          <a:xfrm>
            <a:off x="1169276" y="2571092"/>
            <a:ext cx="5482045" cy="3600000"/>
          </a:xfrm>
        </p:spPr>
        <p:txBody>
          <a:bodyPr/>
          <a:lstStyle/>
          <a:p>
            <a:pPr marL="0" indent="0">
              <a:buNone/>
            </a:pPr>
            <a:r>
              <a:rPr lang="en-US" sz="2000">
                <a:latin typeface="Arial"/>
                <a:cs typeface="Arial"/>
              </a:rPr>
              <a:t>Many fish can be bought pre-prepared, ready to cook or use immediately:</a:t>
            </a:r>
          </a:p>
          <a:p>
            <a:r>
              <a:rPr lang="en-US" sz="2000">
                <a:latin typeface="Arial"/>
                <a:cs typeface="Arial"/>
              </a:rPr>
              <a:t>breaded and battered: ready to be oven-baked or grilled;</a:t>
            </a:r>
          </a:p>
          <a:p>
            <a:r>
              <a:rPr lang="en-US" sz="2000">
                <a:latin typeface="Arial"/>
                <a:cs typeface="Arial"/>
              </a:rPr>
              <a:t>fish in sauces: ready to be microwaved;</a:t>
            </a:r>
          </a:p>
          <a:p>
            <a:r>
              <a:rPr lang="en-US" sz="2000">
                <a:latin typeface="Arial"/>
                <a:cs typeface="Arial"/>
              </a:rPr>
              <a:t>canned fish: ready to be eaten in sandwiches or salads.</a:t>
            </a:r>
          </a:p>
          <a:p>
            <a:pPr marL="0" indent="0">
              <a:buNone/>
            </a:pPr>
            <a:r>
              <a:rPr lang="en-US" sz="2000">
                <a:latin typeface="Arial"/>
                <a:cs typeface="Arial"/>
              </a:rPr>
              <a:t>Fish can also be bought whole, which usually requires some preparation before cooking.</a:t>
            </a:r>
          </a:p>
        </p:txBody>
      </p:sp>
      <p:pic>
        <p:nvPicPr>
          <p:cNvPr id="5" name="Picture 4" descr="A picture containing text, food, indoor, person&#10;&#10;Description automatically generated">
            <a:extLst>
              <a:ext uri="{FF2B5EF4-FFF2-40B4-BE49-F238E27FC236}">
                <a16:creationId xmlns:a16="http://schemas.microsoft.com/office/drawing/2014/main" id="{E4F455CD-644A-441F-9C92-2D3951D606E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45752" y="2571092"/>
            <a:ext cx="4572000" cy="3048000"/>
          </a:xfrm>
          <a:prstGeom prst="rect">
            <a:avLst/>
          </a:prstGeom>
        </p:spPr>
      </p:pic>
      <p:sp>
        <p:nvSpPr>
          <p:cNvPr id="6" name="Subtitle 2">
            <a:extLst>
              <a:ext uri="{FF2B5EF4-FFF2-40B4-BE49-F238E27FC236}">
                <a16:creationId xmlns:a16="http://schemas.microsoft.com/office/drawing/2014/main" id="{612AE411-AB10-45C0-A3AD-30CE77223BAB}"/>
              </a:ext>
            </a:extLst>
          </p:cNvPr>
          <p:cNvSpPr txBox="1">
            <a:spLocks/>
          </p:cNvSpPr>
          <p:nvPr/>
        </p:nvSpPr>
        <p:spPr>
          <a:xfrm>
            <a:off x="7245752" y="5728677"/>
            <a:ext cx="4393660"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a:t>Whole and pre-prepared fish being sold at a fish market</a:t>
            </a:r>
          </a:p>
        </p:txBody>
      </p:sp>
    </p:spTree>
    <p:extLst>
      <p:ext uri="{BB962C8B-B14F-4D97-AF65-F5344CB8AC3E}">
        <p14:creationId xmlns:p14="http://schemas.microsoft.com/office/powerpoint/2010/main" val="2321399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Preparing whole fish</a:t>
            </a:r>
          </a:p>
        </p:txBody>
      </p:sp>
      <p:sp>
        <p:nvSpPr>
          <p:cNvPr id="3" name="Subtitle 2"/>
          <p:cNvSpPr>
            <a:spLocks noGrp="1"/>
          </p:cNvSpPr>
          <p:nvPr>
            <p:ph type="subTitle" idx="1"/>
          </p:nvPr>
        </p:nvSpPr>
        <p:spPr>
          <a:xfrm>
            <a:off x="1169277" y="2571092"/>
            <a:ext cx="5774448" cy="3600000"/>
          </a:xfrm>
        </p:spPr>
        <p:txBody>
          <a:bodyPr/>
          <a:lstStyle/>
          <a:p>
            <a:pPr marL="0" indent="0">
              <a:buNone/>
            </a:pPr>
            <a:r>
              <a:rPr lang="en-US" sz="2000"/>
              <a:t>Whole fish usually require preparation before they can be eaten. Some very small fish can be cooked and eaten whole, such as whitebait, but most fish require more steps before they are ready to eat.</a:t>
            </a:r>
          </a:p>
          <a:p>
            <a:pPr marL="0" indent="0">
              <a:buNone/>
            </a:pPr>
            <a:r>
              <a:rPr lang="en-US" sz="2000">
                <a:latin typeface="Arial"/>
                <a:cs typeface="Arial"/>
              </a:rPr>
              <a:t>In most cases, whole fish have to be descaled, gutted and portioned into fillets before they are eaten. Sometimes the skin is removed. </a:t>
            </a:r>
            <a:endParaRPr lang="en-US" sz="2000"/>
          </a:p>
          <a:p>
            <a:pPr marL="0" indent="0">
              <a:buNone/>
            </a:pPr>
            <a:r>
              <a:rPr lang="en-US" sz="2000"/>
              <a:t>The head, tail and bones can be used to make stock or soup.</a:t>
            </a:r>
          </a:p>
        </p:txBody>
      </p:sp>
      <p:pic>
        <p:nvPicPr>
          <p:cNvPr id="5" name="Picture 4" descr="A picture containing person, indoor, person, standing&#10;&#10;Description automatically generated">
            <a:extLst>
              <a:ext uri="{FF2B5EF4-FFF2-40B4-BE49-F238E27FC236}">
                <a16:creationId xmlns:a16="http://schemas.microsoft.com/office/drawing/2014/main" id="{657539E0-3D31-41F0-A2E8-59ED79FFC59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31798" y="2069486"/>
            <a:ext cx="2657476" cy="3979570"/>
          </a:xfrm>
          <a:prstGeom prst="rect">
            <a:avLst/>
          </a:prstGeom>
        </p:spPr>
      </p:pic>
    </p:spTree>
    <p:extLst>
      <p:ext uri="{BB962C8B-B14F-4D97-AF65-F5344CB8AC3E}">
        <p14:creationId xmlns:p14="http://schemas.microsoft.com/office/powerpoint/2010/main" val="24248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Descaling</a:t>
            </a:r>
          </a:p>
        </p:txBody>
      </p:sp>
      <p:sp>
        <p:nvSpPr>
          <p:cNvPr id="3" name="Subtitle 2"/>
          <p:cNvSpPr>
            <a:spLocks noGrp="1"/>
          </p:cNvSpPr>
          <p:nvPr>
            <p:ph type="subTitle" idx="1"/>
          </p:nvPr>
        </p:nvSpPr>
        <p:spPr>
          <a:xfrm>
            <a:off x="1169276" y="2571092"/>
            <a:ext cx="5902856" cy="3600000"/>
          </a:xfrm>
        </p:spPr>
        <p:txBody>
          <a:bodyPr/>
          <a:lstStyle/>
          <a:p>
            <a:pPr marL="0" indent="0">
              <a:buNone/>
            </a:pPr>
            <a:r>
              <a:rPr lang="en-US" sz="2000"/>
              <a:t>Descaling a fish before cooking is important, as the scales are hard and have an unpleasant texture when eaten.</a:t>
            </a:r>
          </a:p>
          <a:p>
            <a:pPr marL="0" indent="0">
              <a:buNone/>
            </a:pPr>
            <a:r>
              <a:rPr lang="en-US" sz="2000"/>
              <a:t>To descale a fish, the knife or descaling tool should be run along the scales of the fish, in the opposite direction to the scales.</a:t>
            </a:r>
          </a:p>
          <a:p>
            <a:pPr marL="0" indent="0">
              <a:buNone/>
            </a:pPr>
            <a:r>
              <a:rPr lang="en-US" sz="2000"/>
              <a:t>This can be done whilst the fish is inside of a plastic bag to reduce mess in the kitchen.</a:t>
            </a:r>
          </a:p>
        </p:txBody>
      </p:sp>
      <p:pic>
        <p:nvPicPr>
          <p:cNvPr id="5" name="Picture 4" descr="A picture containing indoor, ceiling, person, preparing&#10;&#10;Description automatically generated">
            <a:extLst>
              <a:ext uri="{FF2B5EF4-FFF2-40B4-BE49-F238E27FC236}">
                <a16:creationId xmlns:a16="http://schemas.microsoft.com/office/drawing/2014/main" id="{DB7BD02D-AD44-44E3-B490-44E2A3C43D2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16651" y="2108444"/>
            <a:ext cx="4200429" cy="2797948"/>
          </a:xfrm>
          <a:prstGeom prst="rect">
            <a:avLst/>
          </a:prstGeom>
        </p:spPr>
      </p:pic>
      <p:sp>
        <p:nvSpPr>
          <p:cNvPr id="6" name="TextBox 5">
            <a:extLst>
              <a:ext uri="{FF2B5EF4-FFF2-40B4-BE49-F238E27FC236}">
                <a16:creationId xmlns:a16="http://schemas.microsoft.com/office/drawing/2014/main" id="{8C9CA011-C86B-4251-ACD9-C94D6A678DA0}"/>
              </a:ext>
            </a:extLst>
          </p:cNvPr>
          <p:cNvSpPr txBox="1"/>
          <p:nvPr/>
        </p:nvSpPr>
        <p:spPr>
          <a:xfrm>
            <a:off x="7577303" y="5167375"/>
            <a:ext cx="4239777" cy="738664"/>
          </a:xfrm>
          <a:prstGeom prst="rect">
            <a:avLst/>
          </a:prstGeom>
          <a:noFill/>
        </p:spPr>
        <p:txBody>
          <a:bodyPr wrap="square">
            <a:spAutoFit/>
          </a:bodyPr>
          <a:lstStyle/>
          <a:p>
            <a:pPr marL="0" indent="0" algn="ctr">
              <a:buNone/>
            </a:pPr>
            <a:r>
              <a:rPr lang="en-US" sz="1400">
                <a:latin typeface="Arial" panose="020B0604020202020204" pitchFamily="34" charset="0"/>
                <a:cs typeface="Arial" panose="020B0604020202020204" pitchFamily="34" charset="0"/>
              </a:rPr>
              <a:t>The fishmonger above is descaling a fresh mackerel with a descaling tool. In the kitchen, this can also be done with a knife</a:t>
            </a:r>
          </a:p>
        </p:txBody>
      </p:sp>
    </p:spTree>
    <p:extLst>
      <p:ext uri="{BB962C8B-B14F-4D97-AF65-F5344CB8AC3E}">
        <p14:creationId xmlns:p14="http://schemas.microsoft.com/office/powerpoint/2010/main" val="2343319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Gutting</a:t>
            </a:r>
          </a:p>
        </p:txBody>
      </p:sp>
      <p:sp>
        <p:nvSpPr>
          <p:cNvPr id="3" name="Subtitle 2"/>
          <p:cNvSpPr>
            <a:spLocks noGrp="1"/>
          </p:cNvSpPr>
          <p:nvPr>
            <p:ph type="subTitle" idx="1"/>
          </p:nvPr>
        </p:nvSpPr>
        <p:spPr>
          <a:xfrm>
            <a:off x="1169276" y="2571092"/>
            <a:ext cx="5277823" cy="3600000"/>
          </a:xfrm>
        </p:spPr>
        <p:txBody>
          <a:bodyPr/>
          <a:lstStyle/>
          <a:p>
            <a:pPr marL="0" indent="0">
              <a:buNone/>
            </a:pPr>
            <a:r>
              <a:rPr lang="en-US" sz="2000"/>
              <a:t>Once the scales are removed, the fish can be dried with a cloth or paper towel. The fins and gills are cut off before the fish is gutted.</a:t>
            </a:r>
          </a:p>
          <a:p>
            <a:pPr marL="0" indent="0">
              <a:buNone/>
            </a:pPr>
            <a:r>
              <a:rPr lang="en-US" sz="2000"/>
              <a:t>Gutting removes the entrails of the fish. This is important because keeping these in can spoil the </a:t>
            </a:r>
            <a:r>
              <a:rPr lang="en-US" sz="2000" err="1"/>
              <a:t>flavour</a:t>
            </a:r>
            <a:r>
              <a:rPr lang="en-US" sz="2000"/>
              <a:t> of a fish and make it deteriorate.</a:t>
            </a:r>
          </a:p>
          <a:p>
            <a:pPr marL="0" indent="0">
              <a:buNone/>
            </a:pPr>
            <a:r>
              <a:rPr lang="en-US" sz="2000"/>
              <a:t>To gut a fish, a shallow cut is made along the abdomen and the guts are carefully pulled out.</a:t>
            </a:r>
          </a:p>
        </p:txBody>
      </p:sp>
      <p:pic>
        <p:nvPicPr>
          <p:cNvPr id="5" name="Picture 4" descr="A picture containing text, indoor, wall, person&#10;&#10;Description automatically generated">
            <a:extLst>
              <a:ext uri="{FF2B5EF4-FFF2-40B4-BE49-F238E27FC236}">
                <a16:creationId xmlns:a16="http://schemas.microsoft.com/office/drawing/2014/main" id="{631D693D-0668-4524-8EA8-25402AE3EB4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37471" y="2283798"/>
            <a:ext cx="4488334" cy="2984742"/>
          </a:xfrm>
          <a:prstGeom prst="rect">
            <a:avLst/>
          </a:prstGeom>
        </p:spPr>
      </p:pic>
      <p:sp>
        <p:nvSpPr>
          <p:cNvPr id="6" name="TextBox 5">
            <a:extLst>
              <a:ext uri="{FF2B5EF4-FFF2-40B4-BE49-F238E27FC236}">
                <a16:creationId xmlns:a16="http://schemas.microsoft.com/office/drawing/2014/main" id="{06FA9C1F-21AE-4DF0-A8E0-1FB1640FD18C}"/>
              </a:ext>
            </a:extLst>
          </p:cNvPr>
          <p:cNvSpPr txBox="1"/>
          <p:nvPr/>
        </p:nvSpPr>
        <p:spPr>
          <a:xfrm>
            <a:off x="7317712" y="5425786"/>
            <a:ext cx="4090308" cy="523220"/>
          </a:xfrm>
          <a:prstGeom prst="rect">
            <a:avLst/>
          </a:prstGeom>
          <a:noFill/>
        </p:spPr>
        <p:txBody>
          <a:bodyPr wrap="square">
            <a:spAutoFit/>
          </a:bodyPr>
          <a:lstStyle/>
          <a:p>
            <a:pPr marL="0" indent="0" algn="ctr">
              <a:buNone/>
            </a:pPr>
            <a:r>
              <a:rPr lang="en-US" sz="1400">
                <a:latin typeface="Arial" panose="020B0604020202020204" pitchFamily="34" charset="0"/>
                <a:cs typeface="Arial" panose="020B0604020202020204" pitchFamily="34" charset="0"/>
              </a:rPr>
              <a:t>A whole salmon that has been gutted, with a large incision along the abdomen of the fish</a:t>
            </a:r>
          </a:p>
        </p:txBody>
      </p:sp>
    </p:spTree>
    <p:extLst>
      <p:ext uri="{BB962C8B-B14F-4D97-AF65-F5344CB8AC3E}">
        <p14:creationId xmlns:p14="http://schemas.microsoft.com/office/powerpoint/2010/main" val="1171475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Filleting</a:t>
            </a:r>
          </a:p>
        </p:txBody>
      </p:sp>
      <p:sp>
        <p:nvSpPr>
          <p:cNvPr id="3" name="Subtitle 2"/>
          <p:cNvSpPr>
            <a:spLocks noGrp="1"/>
          </p:cNvSpPr>
          <p:nvPr>
            <p:ph type="subTitle" idx="1"/>
          </p:nvPr>
        </p:nvSpPr>
        <p:spPr>
          <a:xfrm>
            <a:off x="1169277" y="2571092"/>
            <a:ext cx="3633835" cy="3600000"/>
          </a:xfrm>
        </p:spPr>
        <p:txBody>
          <a:bodyPr/>
          <a:lstStyle/>
          <a:p>
            <a:pPr marL="0" indent="0">
              <a:buNone/>
            </a:pPr>
            <a:r>
              <a:rPr lang="en-US" sz="2000"/>
              <a:t>The fish is then ‘filleted’. This results in portions of fish that are separated from the head, tail and major bones.</a:t>
            </a:r>
          </a:p>
        </p:txBody>
      </p:sp>
      <p:pic>
        <p:nvPicPr>
          <p:cNvPr id="5" name="Picture 4" descr="A close - up of a fish&#10;&#10;Description automatically generated with low confidence">
            <a:extLst>
              <a:ext uri="{FF2B5EF4-FFF2-40B4-BE49-F238E27FC236}">
                <a16:creationId xmlns:a16="http://schemas.microsoft.com/office/drawing/2014/main" id="{F91F5CDA-4457-4CC6-8BC0-723AD576B12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783642" y="4244948"/>
            <a:ext cx="2211263" cy="1472945"/>
          </a:xfrm>
          <a:prstGeom prst="rect">
            <a:avLst/>
          </a:prstGeom>
        </p:spPr>
      </p:pic>
      <p:pic>
        <p:nvPicPr>
          <p:cNvPr id="7" name="Picture 6" descr="A picture containing person&#10;&#10;Description automatically generated">
            <a:extLst>
              <a:ext uri="{FF2B5EF4-FFF2-40B4-BE49-F238E27FC236}">
                <a16:creationId xmlns:a16="http://schemas.microsoft.com/office/drawing/2014/main" id="{F6F7FA62-6D19-477C-948E-324DE454F74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89169" y="4244948"/>
            <a:ext cx="2211263" cy="1472945"/>
          </a:xfrm>
          <a:prstGeom prst="rect">
            <a:avLst/>
          </a:prstGeom>
        </p:spPr>
      </p:pic>
      <p:pic>
        <p:nvPicPr>
          <p:cNvPr id="9" name="Picture 8" descr="A picture containing person, indoor&#10;&#10;Description automatically generated">
            <a:extLst>
              <a:ext uri="{FF2B5EF4-FFF2-40B4-BE49-F238E27FC236}">
                <a16:creationId xmlns:a16="http://schemas.microsoft.com/office/drawing/2014/main" id="{B3594EAB-9DF3-40E3-B8A6-6BE58A30E0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94697" y="4244948"/>
            <a:ext cx="2211263" cy="1472945"/>
          </a:xfrm>
          <a:prstGeom prst="rect">
            <a:avLst/>
          </a:prstGeom>
        </p:spPr>
      </p:pic>
      <p:pic>
        <p:nvPicPr>
          <p:cNvPr id="13" name="Picture 12" descr="A picture containing indoor, person, food, dish&#10;&#10;Description automatically generated">
            <a:extLst>
              <a:ext uri="{FF2B5EF4-FFF2-40B4-BE49-F238E27FC236}">
                <a16:creationId xmlns:a16="http://schemas.microsoft.com/office/drawing/2014/main" id="{9991AF56-8393-4AEB-9ED7-04F42447862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783642" y="2283798"/>
            <a:ext cx="2211263" cy="1472945"/>
          </a:xfrm>
          <a:prstGeom prst="rect">
            <a:avLst/>
          </a:prstGeom>
        </p:spPr>
      </p:pic>
      <p:pic>
        <p:nvPicPr>
          <p:cNvPr id="15" name="Picture 14" descr="A hand holding a fish&#10;&#10;Description automatically generated with medium confidence">
            <a:extLst>
              <a:ext uri="{FF2B5EF4-FFF2-40B4-BE49-F238E27FC236}">
                <a16:creationId xmlns:a16="http://schemas.microsoft.com/office/drawing/2014/main" id="{22DB46AA-0E65-4979-A427-0ADDECDFBAA8}"/>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489169" y="2283798"/>
            <a:ext cx="2211263" cy="1472945"/>
          </a:xfrm>
          <a:prstGeom prst="rect">
            <a:avLst/>
          </a:prstGeom>
        </p:spPr>
      </p:pic>
      <p:pic>
        <p:nvPicPr>
          <p:cNvPr id="17" name="Picture 16" descr="A person writing on a piece of paper&#10;&#10;Description automatically generated with medium confidence">
            <a:extLst>
              <a:ext uri="{FF2B5EF4-FFF2-40B4-BE49-F238E27FC236}">
                <a16:creationId xmlns:a16="http://schemas.microsoft.com/office/drawing/2014/main" id="{2E10D611-AE9B-4E48-A9F7-F7203AF65B02}"/>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194697" y="2283798"/>
            <a:ext cx="2211263" cy="1472945"/>
          </a:xfrm>
          <a:prstGeom prst="rect">
            <a:avLst/>
          </a:prstGeom>
        </p:spPr>
      </p:pic>
      <p:sp>
        <p:nvSpPr>
          <p:cNvPr id="18" name="TextBox 17">
            <a:extLst>
              <a:ext uri="{FF2B5EF4-FFF2-40B4-BE49-F238E27FC236}">
                <a16:creationId xmlns:a16="http://schemas.microsoft.com/office/drawing/2014/main" id="{E19CDD06-B0D6-4F5D-8ADE-A3F9C803D90E}"/>
              </a:ext>
            </a:extLst>
          </p:cNvPr>
          <p:cNvSpPr txBox="1"/>
          <p:nvPr/>
        </p:nvSpPr>
        <p:spPr>
          <a:xfrm>
            <a:off x="7063041" y="2283798"/>
            <a:ext cx="426128" cy="400110"/>
          </a:xfrm>
          <a:prstGeom prst="rect">
            <a:avLst/>
          </a:prstGeom>
          <a:noFill/>
        </p:spPr>
        <p:txBody>
          <a:bodyPr wrap="square" rtlCol="0">
            <a:spAutoFit/>
          </a:bodyPr>
          <a:lstStyle/>
          <a:p>
            <a:r>
              <a:rPr lang="en-US" sz="2000" b="1">
                <a:latin typeface="Arial" panose="020B0604020202020204" pitchFamily="34" charset="0"/>
                <a:cs typeface="Arial" panose="020B0604020202020204" pitchFamily="34" charset="0"/>
              </a:rPr>
              <a:t>1</a:t>
            </a:r>
            <a:endParaRPr lang="en-GB" sz="2000" b="1">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230779EC-C842-43D7-8204-453B0A0C5535}"/>
              </a:ext>
            </a:extLst>
          </p:cNvPr>
          <p:cNvSpPr txBox="1"/>
          <p:nvPr/>
        </p:nvSpPr>
        <p:spPr>
          <a:xfrm>
            <a:off x="9357514" y="2283798"/>
            <a:ext cx="426128" cy="400110"/>
          </a:xfrm>
          <a:prstGeom prst="rect">
            <a:avLst/>
          </a:prstGeom>
          <a:noFill/>
        </p:spPr>
        <p:txBody>
          <a:bodyPr wrap="square" rtlCol="0">
            <a:spAutoFit/>
          </a:bodyPr>
          <a:lstStyle/>
          <a:p>
            <a:r>
              <a:rPr lang="en-US" sz="2000" b="1">
                <a:solidFill>
                  <a:schemeClr val="bg1"/>
                </a:solidFill>
                <a:latin typeface="Arial" panose="020B0604020202020204" pitchFamily="34" charset="0"/>
                <a:cs typeface="Arial" panose="020B0604020202020204" pitchFamily="34" charset="0"/>
              </a:rPr>
              <a:t>2</a:t>
            </a:r>
            <a:endParaRPr lang="en-GB" sz="2000" b="1">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AFC89F57-C51C-4F33-931C-944D4E0C0696}"/>
              </a:ext>
            </a:extLst>
          </p:cNvPr>
          <p:cNvSpPr txBox="1"/>
          <p:nvPr/>
        </p:nvSpPr>
        <p:spPr>
          <a:xfrm>
            <a:off x="11648461" y="2283798"/>
            <a:ext cx="426128" cy="400110"/>
          </a:xfrm>
          <a:prstGeom prst="rect">
            <a:avLst/>
          </a:prstGeom>
          <a:noFill/>
        </p:spPr>
        <p:txBody>
          <a:bodyPr wrap="square" rtlCol="0">
            <a:spAutoFit/>
          </a:bodyPr>
          <a:lstStyle/>
          <a:p>
            <a:r>
              <a:rPr lang="en-US" sz="2000" b="1">
                <a:solidFill>
                  <a:schemeClr val="bg1"/>
                </a:solidFill>
                <a:latin typeface="Arial" panose="020B0604020202020204" pitchFamily="34" charset="0"/>
                <a:cs typeface="Arial" panose="020B0604020202020204" pitchFamily="34" charset="0"/>
              </a:rPr>
              <a:t>3</a:t>
            </a:r>
            <a:endParaRPr lang="en-GB" sz="2000" b="1">
              <a:solidFill>
                <a:schemeClr val="bg1"/>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188C909A-4AB9-4A93-BC75-DD599D1B67BA}"/>
              </a:ext>
            </a:extLst>
          </p:cNvPr>
          <p:cNvSpPr txBox="1"/>
          <p:nvPr/>
        </p:nvSpPr>
        <p:spPr>
          <a:xfrm>
            <a:off x="7063041" y="4244948"/>
            <a:ext cx="426128" cy="400110"/>
          </a:xfrm>
          <a:prstGeom prst="rect">
            <a:avLst/>
          </a:prstGeom>
          <a:noFill/>
        </p:spPr>
        <p:txBody>
          <a:bodyPr wrap="square" rtlCol="0">
            <a:spAutoFit/>
          </a:bodyPr>
          <a:lstStyle/>
          <a:p>
            <a:r>
              <a:rPr lang="en-US" sz="2000" b="1">
                <a:solidFill>
                  <a:schemeClr val="bg1"/>
                </a:solidFill>
                <a:latin typeface="Arial" panose="020B0604020202020204" pitchFamily="34" charset="0"/>
                <a:cs typeface="Arial" panose="020B0604020202020204" pitchFamily="34" charset="0"/>
              </a:rPr>
              <a:t>4</a:t>
            </a:r>
            <a:endParaRPr lang="en-GB" sz="2000" b="1">
              <a:solidFill>
                <a:schemeClr val="bg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E4E61B2-EE4E-46A8-8AAA-6B5EE2A6AC06}"/>
              </a:ext>
            </a:extLst>
          </p:cNvPr>
          <p:cNvSpPr txBox="1"/>
          <p:nvPr/>
        </p:nvSpPr>
        <p:spPr>
          <a:xfrm>
            <a:off x="9357514" y="4244948"/>
            <a:ext cx="426128" cy="400110"/>
          </a:xfrm>
          <a:prstGeom prst="rect">
            <a:avLst/>
          </a:prstGeom>
          <a:noFill/>
        </p:spPr>
        <p:txBody>
          <a:bodyPr wrap="square" rtlCol="0">
            <a:spAutoFit/>
          </a:bodyPr>
          <a:lstStyle/>
          <a:p>
            <a:r>
              <a:rPr lang="en-US" sz="2000" b="1">
                <a:solidFill>
                  <a:schemeClr val="bg1"/>
                </a:solidFill>
                <a:latin typeface="Arial" panose="020B0604020202020204" pitchFamily="34" charset="0"/>
                <a:cs typeface="Arial" panose="020B0604020202020204" pitchFamily="34" charset="0"/>
              </a:rPr>
              <a:t>5</a:t>
            </a:r>
            <a:endParaRPr lang="en-GB" sz="2000" b="1">
              <a:solidFill>
                <a:schemeClr val="bg1"/>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0F0D9229-BFBD-44A9-A6C9-27488968CC88}"/>
              </a:ext>
            </a:extLst>
          </p:cNvPr>
          <p:cNvSpPr txBox="1"/>
          <p:nvPr/>
        </p:nvSpPr>
        <p:spPr>
          <a:xfrm>
            <a:off x="11648461" y="4244948"/>
            <a:ext cx="426128" cy="400110"/>
          </a:xfrm>
          <a:prstGeom prst="rect">
            <a:avLst/>
          </a:prstGeom>
          <a:noFill/>
        </p:spPr>
        <p:txBody>
          <a:bodyPr wrap="square" rtlCol="0">
            <a:spAutoFit/>
          </a:bodyPr>
          <a:lstStyle/>
          <a:p>
            <a:r>
              <a:rPr lang="en-US" sz="2000" b="1">
                <a:latin typeface="Arial" panose="020B0604020202020204" pitchFamily="34" charset="0"/>
                <a:cs typeface="Arial" panose="020B0604020202020204" pitchFamily="34" charset="0"/>
              </a:rPr>
              <a:t>6</a:t>
            </a:r>
            <a:endParaRPr lang="en-GB" sz="2000" b="1">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4B1C3CFF-34AF-4AAC-8F34-DBD61EE3EA82}"/>
              </a:ext>
            </a:extLst>
          </p:cNvPr>
          <p:cNvSpPr txBox="1"/>
          <p:nvPr/>
        </p:nvSpPr>
        <p:spPr>
          <a:xfrm>
            <a:off x="7405960" y="5863315"/>
            <a:ext cx="3235026" cy="307777"/>
          </a:xfrm>
          <a:prstGeom prst="rect">
            <a:avLst/>
          </a:prstGeom>
          <a:noFill/>
        </p:spPr>
        <p:txBody>
          <a:bodyPr wrap="square">
            <a:spAutoFit/>
          </a:bodyPr>
          <a:lstStyle/>
          <a:p>
            <a:pPr marL="0" indent="0">
              <a:buNone/>
            </a:pPr>
            <a:r>
              <a:rPr lang="en-US" sz="1400">
                <a:latin typeface="Arial" panose="020B0604020202020204" pitchFamily="34" charset="0"/>
                <a:cs typeface="Arial" panose="020B0604020202020204" pitchFamily="34" charset="0"/>
              </a:rPr>
              <a:t>A mackerel being ‘butterfly filleted’</a:t>
            </a:r>
          </a:p>
        </p:txBody>
      </p:sp>
    </p:spTree>
    <p:extLst>
      <p:ext uri="{BB962C8B-B14F-4D97-AF65-F5344CB8AC3E}">
        <p14:creationId xmlns:p14="http://schemas.microsoft.com/office/powerpoint/2010/main" val="3483628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Pin-boning</a:t>
            </a:r>
          </a:p>
        </p:txBody>
      </p:sp>
      <p:sp>
        <p:nvSpPr>
          <p:cNvPr id="3" name="Subtitle 2"/>
          <p:cNvSpPr>
            <a:spLocks noGrp="1"/>
          </p:cNvSpPr>
          <p:nvPr>
            <p:ph type="subTitle" idx="1"/>
          </p:nvPr>
        </p:nvSpPr>
        <p:spPr>
          <a:xfrm>
            <a:off x="1169276" y="2571092"/>
            <a:ext cx="4588429" cy="3600000"/>
          </a:xfrm>
        </p:spPr>
        <p:txBody>
          <a:bodyPr/>
          <a:lstStyle/>
          <a:p>
            <a:pPr marL="0" indent="0">
              <a:buNone/>
            </a:pPr>
            <a:r>
              <a:rPr lang="en-US" sz="2000">
                <a:latin typeface="Arial"/>
                <a:cs typeface="Arial"/>
              </a:rPr>
              <a:t>Filleting a fish usually cuts away the fish from the main skeleton, but often small bones are still left and need to be removed. </a:t>
            </a:r>
            <a:endParaRPr lang="en-US">
              <a:latin typeface="Arial"/>
              <a:cs typeface="Arial"/>
            </a:endParaRPr>
          </a:p>
          <a:p>
            <a:pPr marL="0" indent="0">
              <a:buNone/>
            </a:pPr>
            <a:r>
              <a:rPr lang="en-US" sz="2000">
                <a:latin typeface="Arial"/>
                <a:cs typeface="Arial"/>
              </a:rPr>
              <a:t>This is known as ‘pin-boning’, as these bones are often very small (like a pin).</a:t>
            </a:r>
            <a:endParaRPr lang="en-US">
              <a:latin typeface="Arial"/>
              <a:cs typeface="Arial"/>
            </a:endParaRPr>
          </a:p>
        </p:txBody>
      </p:sp>
      <p:pic>
        <p:nvPicPr>
          <p:cNvPr id="5" name="Picture 4" descr="A picture containing indoor, person&#10;&#10;Description automatically generated">
            <a:extLst>
              <a:ext uri="{FF2B5EF4-FFF2-40B4-BE49-F238E27FC236}">
                <a16:creationId xmlns:a16="http://schemas.microsoft.com/office/drawing/2014/main" id="{F495CEA6-EA40-440B-AF02-D68243766B9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817311" y="2283798"/>
            <a:ext cx="4854975" cy="3236650"/>
          </a:xfrm>
          <a:prstGeom prst="rect">
            <a:avLst/>
          </a:prstGeom>
        </p:spPr>
      </p:pic>
      <p:sp>
        <p:nvSpPr>
          <p:cNvPr id="6" name="TextBox 5">
            <a:extLst>
              <a:ext uri="{FF2B5EF4-FFF2-40B4-BE49-F238E27FC236}">
                <a16:creationId xmlns:a16="http://schemas.microsoft.com/office/drawing/2014/main" id="{124D1F02-3A19-4F78-B8B6-C22F13FAE528}"/>
              </a:ext>
            </a:extLst>
          </p:cNvPr>
          <p:cNvSpPr txBox="1"/>
          <p:nvPr/>
        </p:nvSpPr>
        <p:spPr>
          <a:xfrm>
            <a:off x="6817311" y="5738660"/>
            <a:ext cx="4780503" cy="523220"/>
          </a:xfrm>
          <a:prstGeom prst="rect">
            <a:avLst/>
          </a:prstGeom>
          <a:noFill/>
        </p:spPr>
        <p:txBody>
          <a:bodyPr wrap="square">
            <a:spAutoFit/>
          </a:bodyPr>
          <a:lstStyle/>
          <a:p>
            <a:pPr marL="0" indent="0" algn="ctr">
              <a:buNone/>
            </a:pPr>
            <a:r>
              <a:rPr lang="en-US" sz="1400">
                <a:latin typeface="Arial" panose="020B0604020202020204" pitchFamily="34" charset="0"/>
                <a:cs typeface="Arial" panose="020B0604020202020204" pitchFamily="34" charset="0"/>
              </a:rPr>
              <a:t>Fishmongers using tweezers to remove the pin bones from salmon fillets</a:t>
            </a:r>
          </a:p>
        </p:txBody>
      </p:sp>
    </p:spTree>
    <p:extLst>
      <p:ext uri="{BB962C8B-B14F-4D97-AF65-F5344CB8AC3E}">
        <p14:creationId xmlns:p14="http://schemas.microsoft.com/office/powerpoint/2010/main" val="945618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Preparing fillets</a:t>
            </a:r>
          </a:p>
        </p:txBody>
      </p:sp>
      <p:sp>
        <p:nvSpPr>
          <p:cNvPr id="3" name="Subtitle 2"/>
          <p:cNvSpPr>
            <a:spLocks noGrp="1"/>
          </p:cNvSpPr>
          <p:nvPr>
            <p:ph type="subTitle" idx="1"/>
          </p:nvPr>
        </p:nvSpPr>
        <p:spPr>
          <a:xfrm>
            <a:off x="1169276" y="2571092"/>
            <a:ext cx="4858662" cy="3600000"/>
          </a:xfrm>
        </p:spPr>
        <p:txBody>
          <a:bodyPr/>
          <a:lstStyle/>
          <a:p>
            <a:pPr marL="0" indent="0">
              <a:buNone/>
            </a:pPr>
            <a:r>
              <a:rPr lang="en-US" sz="2000">
                <a:latin typeface="Arial"/>
                <a:cs typeface="Arial"/>
              </a:rPr>
              <a:t>Once all of the bones are removed, the fillet is trimmed at the edges.</a:t>
            </a:r>
          </a:p>
          <a:p>
            <a:pPr marL="0" indent="0">
              <a:buNone/>
            </a:pPr>
            <a:r>
              <a:rPr lang="en-US" sz="2000">
                <a:latin typeface="Arial"/>
                <a:cs typeface="Arial"/>
              </a:rPr>
              <a:t>For larger fish, such as salmon, the whole fillet is cut into portions.</a:t>
            </a:r>
          </a:p>
          <a:p>
            <a:pPr marL="0" indent="0">
              <a:buNone/>
            </a:pPr>
            <a:r>
              <a:rPr lang="en-US" sz="2000"/>
              <a:t>Before cooking, the fish fillets may be </a:t>
            </a:r>
            <a:r>
              <a:rPr lang="en-US" sz="2000" err="1"/>
              <a:t>marinaded</a:t>
            </a:r>
            <a:r>
              <a:rPr lang="en-US" sz="2000"/>
              <a:t> or seasoned with herbs, citrus fruit or other </a:t>
            </a:r>
            <a:r>
              <a:rPr lang="en-US" sz="2000" err="1"/>
              <a:t>flavourings</a:t>
            </a:r>
            <a:r>
              <a:rPr lang="en-US" sz="2000"/>
              <a:t>.</a:t>
            </a:r>
          </a:p>
        </p:txBody>
      </p:sp>
      <p:pic>
        <p:nvPicPr>
          <p:cNvPr id="5" name="Picture 4" descr="A close - up of a salmon&#10;&#10;Description automatically generated with low confidence">
            <a:extLst>
              <a:ext uri="{FF2B5EF4-FFF2-40B4-BE49-F238E27FC236}">
                <a16:creationId xmlns:a16="http://schemas.microsoft.com/office/drawing/2014/main" id="{6F4657E8-A3A6-4B65-9402-7C26CDF9B61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14793" y="2283797"/>
            <a:ext cx="4372911" cy="3769449"/>
          </a:xfrm>
          <a:prstGeom prst="rect">
            <a:avLst/>
          </a:prstGeom>
        </p:spPr>
      </p:pic>
    </p:spTree>
    <p:extLst>
      <p:ext uri="{BB962C8B-B14F-4D97-AF65-F5344CB8AC3E}">
        <p14:creationId xmlns:p14="http://schemas.microsoft.com/office/powerpoint/2010/main" val="972503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7" ma:contentTypeDescription="Create a new document." ma:contentTypeScope="" ma:versionID="f2c597ebce0aa0fd5759700e14dd3adc">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7039d98634059a90188b6cb8bc5e987"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F89275-726D-4E17-92CB-CEFDFEF0B41A}">
  <ds:schemaRefs>
    <ds:schemaRef ds:uri="c53071f4-7f44-43fd-895c-8e7b6a3746b0"/>
    <ds:schemaRef ds:uri="ead97cfe-a968-427f-b02b-893e6ba0355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0D2B014-A1AF-437C-8923-34C0FD28E699}">
  <ds:schemaRefs>
    <ds:schemaRef ds:uri="http://schemas.microsoft.com/sharepoint/v3/contenttype/forms"/>
  </ds:schemaRefs>
</ds:datastoreItem>
</file>

<file path=customXml/itemProps3.xml><?xml version="1.0" encoding="utf-8"?>
<ds:datastoreItem xmlns:ds="http://schemas.openxmlformats.org/officeDocument/2006/customXml" ds:itemID="{697F9B38-F83A-4816-803F-EC4839885248}">
  <ds:schemaRefs>
    <ds:schemaRef ds:uri="c53071f4-7f44-43fd-895c-8e7b6a3746b0"/>
    <ds:schemaRef ds:uri="ead97cfe-a968-427f-b02b-893e6ba035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1471</Words>
  <Application>Microsoft Office PowerPoint</Application>
  <PresentationFormat>Widescreen</PresentationFormat>
  <Paragraphs>97</Paragraphs>
  <Slides>18</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18</vt:i4>
      </vt:variant>
    </vt:vector>
  </HeadingPairs>
  <TitlesOfParts>
    <vt:vector size="24" baseType="lpstr">
      <vt:lpstr>Arial</vt:lpstr>
      <vt:lpstr>Calibri</vt:lpstr>
      <vt:lpstr>Office Theme</vt:lpstr>
      <vt:lpstr>Custom Design</vt:lpstr>
      <vt:lpstr>1_Custom Design</vt:lpstr>
      <vt:lpstr>3_Custom Design</vt:lpstr>
      <vt:lpstr>Preparing and cooking fish</vt:lpstr>
      <vt:lpstr>Cooking with fish</vt:lpstr>
      <vt:lpstr>Buying fish</vt:lpstr>
      <vt:lpstr>Preparing whole fish</vt:lpstr>
      <vt:lpstr>Descaling</vt:lpstr>
      <vt:lpstr>Gutting</vt:lpstr>
      <vt:lpstr>Filleting</vt:lpstr>
      <vt:lpstr>Pin-boning</vt:lpstr>
      <vt:lpstr>Preparing fillets</vt:lpstr>
      <vt:lpstr>Different ways to cook fish</vt:lpstr>
      <vt:lpstr>Sautéing and frying</vt:lpstr>
      <vt:lpstr>Grilling</vt:lpstr>
      <vt:lpstr>Poaching</vt:lpstr>
      <vt:lpstr>Baking</vt:lpstr>
      <vt:lpstr>Deep frying</vt:lpstr>
      <vt:lpstr>Preparing shellfish safely</vt:lpstr>
      <vt:lpstr>Cooking with shellfish</vt:lpstr>
      <vt:lpstr>Preparing and cooking fish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Ewen Trafford</cp:lastModifiedBy>
  <cp:revision>1</cp:revision>
  <dcterms:created xsi:type="dcterms:W3CDTF">2018-10-10T09:22:08Z</dcterms:created>
  <dcterms:modified xsi:type="dcterms:W3CDTF">2022-11-01T11:17:36Z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y fmtid="{D5CDD505-2E9C-101B-9397-08002B2CF9AE}" pid="3" name="MediaServiceImageTags">
    <vt:lpwstr/>
  </property>
</Properties>
</file>