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5"/>
  </p:notesMasterIdLst>
  <p:sldIdLst>
    <p:sldId id="287" r:id="rId10"/>
    <p:sldId id="286" r:id="rId11"/>
    <p:sldId id="293" r:id="rId12"/>
    <p:sldId id="302" r:id="rId13"/>
    <p:sldId id="265" r:id="rId14"/>
    <p:sldId id="264" r:id="rId15"/>
    <p:sldId id="277" r:id="rId16"/>
    <p:sldId id="290" r:id="rId17"/>
    <p:sldId id="288" r:id="rId18"/>
    <p:sldId id="295" r:id="rId19"/>
    <p:sldId id="305" r:id="rId20"/>
    <p:sldId id="291" r:id="rId21"/>
    <p:sldId id="301" r:id="rId22"/>
    <p:sldId id="304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B82FB-2C44-4B68-A10C-76D434E21FFB}" v="1" dt="2025-08-26T11:02:58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105" d="100"/>
          <a:sy n="105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AE3B82FB-2C44-4B68-A10C-76D434E21FFB}"/>
    <pc:docChg chg="custSel modSld">
      <pc:chgData name="Orla Condon" userId="62ca7181-df71-4740-a21a-4649c658ad3a" providerId="ADAL" clId="{AE3B82FB-2C44-4B68-A10C-76D434E21FFB}" dt="2025-08-26T11:03:10.224" v="7" actId="1076"/>
      <pc:docMkLst>
        <pc:docMk/>
      </pc:docMkLst>
      <pc:sldChg chg="addSp delSp modSp mod">
        <pc:chgData name="Orla Condon" userId="62ca7181-df71-4740-a21a-4649c658ad3a" providerId="ADAL" clId="{AE3B82FB-2C44-4B68-A10C-76D434E21FFB}" dt="2025-08-26T11:03:10.224" v="7" actId="1076"/>
        <pc:sldMkLst>
          <pc:docMk/>
          <pc:sldMk cId="2283552623" sldId="286"/>
        </pc:sldMkLst>
        <pc:picChg chg="del">
          <ac:chgData name="Orla Condon" userId="62ca7181-df71-4740-a21a-4649c658ad3a" providerId="ADAL" clId="{AE3B82FB-2C44-4B68-A10C-76D434E21FFB}" dt="2025-08-26T11:02:34.512" v="0" actId="478"/>
          <ac:picMkLst>
            <pc:docMk/>
            <pc:sldMk cId="2283552623" sldId="286"/>
            <ac:picMk id="5" creationId="{8F461EF5-C510-8CF1-78E1-CD83CB8AB585}"/>
          </ac:picMkLst>
        </pc:picChg>
        <pc:picChg chg="add mod">
          <ac:chgData name="Orla Condon" userId="62ca7181-df71-4740-a21a-4649c658ad3a" providerId="ADAL" clId="{AE3B82FB-2C44-4B68-A10C-76D434E21FFB}" dt="2025-08-26T11:03:10.224" v="7" actId="1076"/>
          <ac:picMkLst>
            <pc:docMk/>
            <pc:sldMk cId="2283552623" sldId="286"/>
            <ac:picMk id="7" creationId="{4AE47E0D-4C7C-307D-266B-808DC70D9551}"/>
          </ac:picMkLst>
        </pc:picChg>
      </pc:sldChg>
    </pc:docChg>
  </pc:docChgLst>
  <pc:docChgLst>
    <pc:chgData name="f_mather@yahoo.com" userId="S::urn:spo:guest#f_mather@yahoo.com::" providerId="AD" clId="Web-{01BBABAC-92D1-AA49-1362-A22D14EE7159}"/>
    <pc:docChg chg="modSld">
      <pc:chgData name="f_mather@yahoo.com" userId="S::urn:spo:guest#f_mather@yahoo.com::" providerId="AD" clId="Web-{01BBABAC-92D1-AA49-1362-A22D14EE7159}" dt="2025-08-04T09:23:22.093" v="0" actId="1076"/>
      <pc:docMkLst>
        <pc:docMk/>
      </pc:docMkLst>
      <pc:sldChg chg="modSp">
        <pc:chgData name="f_mather@yahoo.com" userId="S::urn:spo:guest#f_mather@yahoo.com::" providerId="AD" clId="Web-{01BBABAC-92D1-AA49-1362-A22D14EE7159}" dt="2025-08-04T09:23:22.093" v="0" actId="1076"/>
        <pc:sldMkLst>
          <pc:docMk/>
          <pc:sldMk cId="2755003484" sldId="301"/>
        </pc:sldMkLst>
        <pc:picChg chg="mod">
          <ac:chgData name="f_mather@yahoo.com" userId="S::urn:spo:guest#f_mather@yahoo.com::" providerId="AD" clId="Web-{01BBABAC-92D1-AA49-1362-A22D14EE7159}" dt="2025-08-04T09:23:22.093" v="0" actId="1076"/>
          <ac:picMkLst>
            <pc:docMk/>
            <pc:sldMk cId="2755003484" sldId="301"/>
            <ac:picMk id="6" creationId="{34A9A40F-7F22-5095-5F76-8B70C36E8EE0}"/>
          </ac:picMkLst>
        </pc:picChg>
      </pc:sldChg>
    </pc:docChg>
  </pc:docChgLst>
  <pc:docChgLst>
    <pc:chgData name="Orla Condon" userId="62ca7181-df71-4740-a21a-4649c658ad3a" providerId="ADAL" clId="{77227645-F8AA-4BA0-B1DE-AD02C47D9D5B}"/>
    <pc:docChg chg="custSel addSld delSld modSld modMainMaster">
      <pc:chgData name="Orla Condon" userId="62ca7181-df71-4740-a21a-4649c658ad3a" providerId="ADAL" clId="{77227645-F8AA-4BA0-B1DE-AD02C47D9D5B}" dt="2025-07-31T10:37:09.307" v="570" actId="20577"/>
      <pc:docMkLst>
        <pc:docMk/>
      </pc:docMkLst>
      <pc:sldChg chg="addSp modSp mod">
        <pc:chgData name="Orla Condon" userId="62ca7181-df71-4740-a21a-4649c658ad3a" providerId="ADAL" clId="{77227645-F8AA-4BA0-B1DE-AD02C47D9D5B}" dt="2025-07-31T10:21:43.471" v="69" actId="1076"/>
        <pc:sldMkLst>
          <pc:docMk/>
          <pc:sldMk cId="3097634684" sldId="264"/>
        </pc:sldMkLst>
        <pc:spChg chg="mod">
          <ac:chgData name="Orla Condon" userId="62ca7181-df71-4740-a21a-4649c658ad3a" providerId="ADAL" clId="{77227645-F8AA-4BA0-B1DE-AD02C47D9D5B}" dt="2025-07-31T10:21:43.471" v="69" actId="1076"/>
          <ac:spMkLst>
            <pc:docMk/>
            <pc:sldMk cId="3097634684" sldId="264"/>
            <ac:spMk id="2" creationId="{00000000-0000-0000-0000-000000000000}"/>
          </ac:spMkLst>
        </pc:spChg>
        <pc:spChg chg="mod">
          <ac:chgData name="Orla Condon" userId="62ca7181-df71-4740-a21a-4649c658ad3a" providerId="ADAL" clId="{77227645-F8AA-4BA0-B1DE-AD02C47D9D5B}" dt="2025-07-31T10:21:39.303" v="68" actId="14100"/>
          <ac:spMkLst>
            <pc:docMk/>
            <pc:sldMk cId="3097634684" sldId="264"/>
            <ac:spMk id="4" creationId="{00000000-0000-0000-0000-000000000000}"/>
          </ac:spMkLst>
        </pc:spChg>
        <pc:picChg chg="add mod">
          <ac:chgData name="Orla Condon" userId="62ca7181-df71-4740-a21a-4649c658ad3a" providerId="ADAL" clId="{77227645-F8AA-4BA0-B1DE-AD02C47D9D5B}" dt="2025-07-31T10:21:34.104" v="66" actId="1076"/>
          <ac:picMkLst>
            <pc:docMk/>
            <pc:sldMk cId="3097634684" sldId="264"/>
            <ac:picMk id="6" creationId="{4728B2DE-C581-FD8F-BB6B-56AC38A09C8A}"/>
          </ac:picMkLst>
        </pc:picChg>
      </pc:sldChg>
      <pc:sldChg chg="addSp modSp mod">
        <pc:chgData name="Orla Condon" userId="62ca7181-df71-4740-a21a-4649c658ad3a" providerId="ADAL" clId="{77227645-F8AA-4BA0-B1DE-AD02C47D9D5B}" dt="2025-07-31T10:17:25.465" v="17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77227645-F8AA-4BA0-B1DE-AD02C47D9D5B}" dt="2025-07-31T10:17:25.465" v="17" actId="14100"/>
          <ac:picMkLst>
            <pc:docMk/>
            <pc:sldMk cId="591552370" sldId="265"/>
            <ac:picMk id="8" creationId="{93573877-5EB3-19CE-54ED-DCFADD5B7F37}"/>
          </ac:picMkLst>
        </pc:picChg>
      </pc:sldChg>
      <pc:sldChg chg="delSp del mod">
        <pc:chgData name="Orla Condon" userId="62ca7181-df71-4740-a21a-4649c658ad3a" providerId="ADAL" clId="{77227645-F8AA-4BA0-B1DE-AD02C47D9D5B}" dt="2025-07-31T10:28:46.388" v="153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77227645-F8AA-4BA0-B1DE-AD02C47D9D5B}" dt="2025-07-31T10:22:32.819" v="74" actId="1076"/>
        <pc:sldMkLst>
          <pc:docMk/>
          <pc:sldMk cId="2405921415" sldId="277"/>
        </pc:sldMkLst>
        <pc:spChg chg="mod">
          <ac:chgData name="Orla Condon" userId="62ca7181-df71-4740-a21a-4649c658ad3a" providerId="ADAL" clId="{77227645-F8AA-4BA0-B1DE-AD02C47D9D5B}" dt="2025-07-31T10:21:06.483" v="58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77227645-F8AA-4BA0-B1DE-AD02C47D9D5B}" dt="2025-07-31T10:20:51.559" v="44" actId="1076"/>
          <ac:spMkLst>
            <pc:docMk/>
            <pc:sldMk cId="2405921415" sldId="277"/>
            <ac:spMk id="9" creationId="{7BF61EE0-3814-ADB6-27F8-7114F0D590D4}"/>
          </ac:spMkLst>
        </pc:spChg>
        <pc:picChg chg="mod">
          <ac:chgData name="Orla Condon" userId="62ca7181-df71-4740-a21a-4649c658ad3a" providerId="ADAL" clId="{77227645-F8AA-4BA0-B1DE-AD02C47D9D5B}" dt="2025-07-31T10:20:33.148" v="31" actId="14100"/>
          <ac:picMkLst>
            <pc:docMk/>
            <pc:sldMk cId="2405921415" sldId="277"/>
            <ac:picMk id="2" creationId="{0F6F66C5-867C-44FD-5251-8042F8325E1C}"/>
          </ac:picMkLst>
        </pc:picChg>
        <pc:picChg chg="add mod">
          <ac:chgData name="Orla Condon" userId="62ca7181-df71-4740-a21a-4649c658ad3a" providerId="ADAL" clId="{77227645-F8AA-4BA0-B1DE-AD02C47D9D5B}" dt="2025-07-31T10:22:32.819" v="74" actId="1076"/>
          <ac:picMkLst>
            <pc:docMk/>
            <pc:sldMk cId="2405921415" sldId="277"/>
            <ac:picMk id="3" creationId="{23798993-F9DB-EB5C-C285-0F3C38B1C0B7}"/>
          </ac:picMkLst>
        </pc:picChg>
        <pc:picChg chg="mod">
          <ac:chgData name="Orla Condon" userId="62ca7181-df71-4740-a21a-4649c658ad3a" providerId="ADAL" clId="{77227645-F8AA-4BA0-B1DE-AD02C47D9D5B}" dt="2025-07-31T10:20:46.814" v="43" actId="1076"/>
          <ac:picMkLst>
            <pc:docMk/>
            <pc:sldMk cId="2405921415" sldId="277"/>
            <ac:picMk id="8" creationId="{B7727599-E54B-3623-380E-63E09B1F4CF0}"/>
          </ac:picMkLst>
        </pc:picChg>
      </pc:sldChg>
      <pc:sldChg chg="modSp mod">
        <pc:chgData name="Orla Condon" userId="62ca7181-df71-4740-a21a-4649c658ad3a" providerId="ADAL" clId="{77227645-F8AA-4BA0-B1DE-AD02C47D9D5B}" dt="2025-07-31T10:06:02.924" v="4" actId="1076"/>
        <pc:sldMkLst>
          <pc:docMk/>
          <pc:sldMk cId="2283552623" sldId="286"/>
        </pc:sldMkLst>
        <pc:spChg chg="mod">
          <ac:chgData name="Orla Condon" userId="62ca7181-df71-4740-a21a-4649c658ad3a" providerId="ADAL" clId="{77227645-F8AA-4BA0-B1DE-AD02C47D9D5B}" dt="2025-07-31T10:05:58.500" v="2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77227645-F8AA-4BA0-B1DE-AD02C47D9D5B}" dt="2025-07-31T10:06:02.924" v="4" actId="1076"/>
          <ac:picMkLst>
            <pc:docMk/>
            <pc:sldMk cId="2283552623" sldId="286"/>
            <ac:picMk id="3" creationId="{3B979CEC-DE6A-EFC2-59C3-E110E4989844}"/>
          </ac:picMkLst>
        </pc:picChg>
      </pc:sldChg>
      <pc:sldChg chg="modSp mod">
        <pc:chgData name="Orla Condon" userId="62ca7181-df71-4740-a21a-4649c658ad3a" providerId="ADAL" clId="{77227645-F8AA-4BA0-B1DE-AD02C47D9D5B}" dt="2025-07-31T10:05:55.571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77227645-F8AA-4BA0-B1DE-AD02C47D9D5B}" dt="2025-07-31T10:05:55.571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77227645-F8AA-4BA0-B1DE-AD02C47D9D5B}" dt="2025-07-31T10:27:02.541" v="100" actId="1076"/>
        <pc:sldMkLst>
          <pc:docMk/>
          <pc:sldMk cId="3210204150" sldId="288"/>
        </pc:sldMkLst>
      </pc:sldChg>
      <pc:sldChg chg="addSp delSp modSp mod">
        <pc:chgData name="Orla Condon" userId="62ca7181-df71-4740-a21a-4649c658ad3a" providerId="ADAL" clId="{77227645-F8AA-4BA0-B1DE-AD02C47D9D5B}" dt="2025-07-31T10:24:06.051" v="86" actId="1076"/>
        <pc:sldMkLst>
          <pc:docMk/>
          <pc:sldMk cId="3181331775" sldId="290"/>
        </pc:sldMkLst>
        <pc:spChg chg="mod">
          <ac:chgData name="Orla Condon" userId="62ca7181-df71-4740-a21a-4649c658ad3a" providerId="ADAL" clId="{77227645-F8AA-4BA0-B1DE-AD02C47D9D5B}" dt="2025-07-31T10:23:55.991" v="82" actId="14100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77227645-F8AA-4BA0-B1DE-AD02C47D9D5B}" dt="2025-07-31T10:24:06.051" v="86" actId="1076"/>
          <ac:picMkLst>
            <pc:docMk/>
            <pc:sldMk cId="3181331775" sldId="290"/>
            <ac:picMk id="5" creationId="{686C6C04-C7E0-E18E-C5DD-D88D102D1A01}"/>
          </ac:picMkLst>
        </pc:picChg>
      </pc:sldChg>
      <pc:sldChg chg="modSp mod">
        <pc:chgData name="Orla Condon" userId="62ca7181-df71-4740-a21a-4649c658ad3a" providerId="ADAL" clId="{77227645-F8AA-4BA0-B1DE-AD02C47D9D5B}" dt="2025-07-31T10:07:01.824" v="6" actId="20577"/>
        <pc:sldMkLst>
          <pc:docMk/>
          <pc:sldMk cId="4151420698" sldId="293"/>
        </pc:sldMkLst>
        <pc:spChg chg="mod">
          <ac:chgData name="Orla Condon" userId="62ca7181-df71-4740-a21a-4649c658ad3a" providerId="ADAL" clId="{77227645-F8AA-4BA0-B1DE-AD02C47D9D5B}" dt="2025-07-31T10:07:01.824" v="6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addSp delSp modSp mod">
        <pc:chgData name="Orla Condon" userId="62ca7181-df71-4740-a21a-4649c658ad3a" providerId="ADAL" clId="{77227645-F8AA-4BA0-B1DE-AD02C47D9D5B}" dt="2025-07-31T10:28:09.095" v="108" actId="1076"/>
        <pc:sldMkLst>
          <pc:docMk/>
          <pc:sldMk cId="391515328" sldId="295"/>
        </pc:sldMkLst>
        <pc:spChg chg="mod">
          <ac:chgData name="Orla Condon" userId="62ca7181-df71-4740-a21a-4649c658ad3a" providerId="ADAL" clId="{77227645-F8AA-4BA0-B1DE-AD02C47D9D5B}" dt="2025-07-31T10:27:11.833" v="102" actId="20577"/>
          <ac:spMkLst>
            <pc:docMk/>
            <pc:sldMk cId="391515328" sldId="295"/>
            <ac:spMk id="2" creationId="{5F1031F1-B4EF-4BE2-152D-BC4D74CAA0EA}"/>
          </ac:spMkLst>
        </pc:spChg>
        <pc:picChg chg="add mod">
          <ac:chgData name="Orla Condon" userId="62ca7181-df71-4740-a21a-4649c658ad3a" providerId="ADAL" clId="{77227645-F8AA-4BA0-B1DE-AD02C47D9D5B}" dt="2025-07-31T10:28:09.095" v="108" actId="1076"/>
          <ac:picMkLst>
            <pc:docMk/>
            <pc:sldMk cId="391515328" sldId="295"/>
            <ac:picMk id="6" creationId="{C3EBECA6-CEAE-8C22-C79E-5C542BA7AD8E}"/>
          </ac:picMkLst>
        </pc:picChg>
      </pc:sldChg>
      <pc:sldChg chg="modAnim">
        <pc:chgData name="Orla Condon" userId="62ca7181-df71-4740-a21a-4649c658ad3a" providerId="ADAL" clId="{77227645-F8AA-4BA0-B1DE-AD02C47D9D5B}" dt="2025-07-31T10:07:33.596" v="10"/>
        <pc:sldMkLst>
          <pc:docMk/>
          <pc:sldMk cId="500441608" sldId="302"/>
        </pc:sldMkLst>
      </pc:sldChg>
      <pc:sldChg chg="addSp delSp modSp add mod">
        <pc:chgData name="Orla Condon" userId="62ca7181-df71-4740-a21a-4649c658ad3a" providerId="ADAL" clId="{77227645-F8AA-4BA0-B1DE-AD02C47D9D5B}" dt="2025-07-31T10:28:58.874" v="158" actId="1076"/>
        <pc:sldMkLst>
          <pc:docMk/>
          <pc:sldMk cId="4036156579" sldId="303"/>
        </pc:sldMkLst>
        <pc:spChg chg="mod">
          <ac:chgData name="Orla Condon" userId="62ca7181-df71-4740-a21a-4649c658ad3a" providerId="ADAL" clId="{77227645-F8AA-4BA0-B1DE-AD02C47D9D5B}" dt="2025-07-31T10:28:37.787" v="150" actId="20577"/>
          <ac:spMkLst>
            <pc:docMk/>
            <pc:sldMk cId="4036156579" sldId="303"/>
            <ac:spMk id="2" creationId="{0FCD524F-8820-D3BD-7500-A29D8E180ED6}"/>
          </ac:spMkLst>
        </pc:spChg>
        <pc:picChg chg="add mod">
          <ac:chgData name="Orla Condon" userId="62ca7181-df71-4740-a21a-4649c658ad3a" providerId="ADAL" clId="{77227645-F8AA-4BA0-B1DE-AD02C47D9D5B}" dt="2025-07-31T10:28:58.874" v="158" actId="1076"/>
          <ac:picMkLst>
            <pc:docMk/>
            <pc:sldMk cId="4036156579" sldId="303"/>
            <ac:picMk id="5" creationId="{90C1B5E5-CDFD-2914-F23D-BAFAD24DD7EE}"/>
          </ac:picMkLst>
        </pc:picChg>
      </pc:sldChg>
      <pc:sldChg chg="addSp delSp modSp add mod">
        <pc:chgData name="Orla Condon" userId="62ca7181-df71-4740-a21a-4649c658ad3a" providerId="ADAL" clId="{77227645-F8AA-4BA0-B1DE-AD02C47D9D5B}" dt="2025-07-31T10:36:32.990" v="555" actId="1076"/>
        <pc:sldMkLst>
          <pc:docMk/>
          <pc:sldMk cId="238327564" sldId="304"/>
        </pc:sldMkLst>
        <pc:spChg chg="mod">
          <ac:chgData name="Orla Condon" userId="62ca7181-df71-4740-a21a-4649c658ad3a" providerId="ADAL" clId="{77227645-F8AA-4BA0-B1DE-AD02C47D9D5B}" dt="2025-07-31T10:34:00.226" v="549" actId="20577"/>
          <ac:spMkLst>
            <pc:docMk/>
            <pc:sldMk cId="238327564" sldId="304"/>
            <ac:spMk id="3" creationId="{5D7B4259-7C19-D3B1-964E-0FEA3F624250}"/>
          </ac:spMkLst>
        </pc:spChg>
        <pc:picChg chg="add mod">
          <ac:chgData name="Orla Condon" userId="62ca7181-df71-4740-a21a-4649c658ad3a" providerId="ADAL" clId="{77227645-F8AA-4BA0-B1DE-AD02C47D9D5B}" dt="2025-07-31T10:36:32.990" v="555" actId="1076"/>
          <ac:picMkLst>
            <pc:docMk/>
            <pc:sldMk cId="238327564" sldId="304"/>
            <ac:picMk id="5" creationId="{16128F21-C6EB-E7E7-E62E-951044FE6E13}"/>
          </ac:picMkLst>
        </pc:picChg>
      </pc:sldChg>
      <pc:sldMasterChg chg="modSp mod">
        <pc:chgData name="Orla Condon" userId="62ca7181-df71-4740-a21a-4649c658ad3a" providerId="ADAL" clId="{77227645-F8AA-4BA0-B1DE-AD02C47D9D5B}" dt="2025-07-31T10:37:09.307" v="570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77227645-F8AA-4BA0-B1DE-AD02C47D9D5B}" dt="2025-07-31T10:37:09.307" v="570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7FE6BDB5-9353-4E1E-BEAB-779E8A351145}"/>
    <pc:docChg chg="undo custSel addSld modSld">
      <pc:chgData name="Frances Meek" userId="f3af35cc-3229-46e1-af36-3525661cfbd3" providerId="ADAL" clId="{7FE6BDB5-9353-4E1E-BEAB-779E8A351145}" dt="2025-08-12T14:49:07.810" v="364"/>
      <pc:docMkLst>
        <pc:docMk/>
      </pc:docMkLst>
      <pc:sldChg chg="delSp modSp mod">
        <pc:chgData name="Frances Meek" userId="f3af35cc-3229-46e1-af36-3525661cfbd3" providerId="ADAL" clId="{7FE6BDB5-9353-4E1E-BEAB-779E8A351145}" dt="2025-08-12T14:40:05.698" v="230" actId="20577"/>
        <pc:sldMkLst>
          <pc:docMk/>
          <pc:sldMk cId="2405921415" sldId="277"/>
        </pc:sldMkLst>
        <pc:spChg chg="mod">
          <ac:chgData name="Frances Meek" userId="f3af35cc-3229-46e1-af36-3525661cfbd3" providerId="ADAL" clId="{7FE6BDB5-9353-4E1E-BEAB-779E8A351145}" dt="2025-08-12T14:39:51.189" v="228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Frances Meek" userId="f3af35cc-3229-46e1-af36-3525661cfbd3" providerId="ADAL" clId="{7FE6BDB5-9353-4E1E-BEAB-779E8A351145}" dt="2025-08-12T14:40:05.698" v="230" actId="20577"/>
          <ac:spMkLst>
            <pc:docMk/>
            <pc:sldMk cId="2405921415" sldId="277"/>
            <ac:spMk id="9" creationId="{7BF61EE0-3814-ADB6-27F8-7114F0D590D4}"/>
          </ac:spMkLst>
        </pc:spChg>
      </pc:sldChg>
      <pc:sldChg chg="addSp modSp mod">
        <pc:chgData name="Frances Meek" userId="f3af35cc-3229-46e1-af36-3525661cfbd3" providerId="ADAL" clId="{7FE6BDB5-9353-4E1E-BEAB-779E8A351145}" dt="2025-08-12T14:37:12.223" v="12" actId="255"/>
        <pc:sldMkLst>
          <pc:docMk/>
          <pc:sldMk cId="2283552623" sldId="286"/>
        </pc:sldMkLst>
        <pc:spChg chg="add mod">
          <ac:chgData name="Frances Meek" userId="f3af35cc-3229-46e1-af36-3525661cfbd3" providerId="ADAL" clId="{7FE6BDB5-9353-4E1E-BEAB-779E8A351145}" dt="2025-08-12T14:37:12.223" v="12" actId="255"/>
          <ac:spMkLst>
            <pc:docMk/>
            <pc:sldMk cId="2283552623" sldId="286"/>
            <ac:spMk id="2" creationId="{3A35D1C7-44EF-DAE3-027C-E284F81C0789}"/>
          </ac:spMkLst>
        </pc:spChg>
      </pc:sldChg>
      <pc:sldChg chg="delSp mod">
        <pc:chgData name="Frances Meek" userId="f3af35cc-3229-46e1-af36-3525661cfbd3" providerId="ADAL" clId="{7FE6BDB5-9353-4E1E-BEAB-779E8A351145}" dt="2025-08-12T14:40:42.631" v="233" actId="478"/>
        <pc:sldMkLst>
          <pc:docMk/>
          <pc:sldMk cId="3210204150" sldId="288"/>
        </pc:sldMkLst>
      </pc:sldChg>
      <pc:sldChg chg="modSp mod">
        <pc:chgData name="Frances Meek" userId="f3af35cc-3229-46e1-af36-3525661cfbd3" providerId="ADAL" clId="{7FE6BDB5-9353-4E1E-BEAB-779E8A351145}" dt="2025-08-12T14:40:22.053" v="231" actId="15"/>
        <pc:sldMkLst>
          <pc:docMk/>
          <pc:sldMk cId="3181331775" sldId="290"/>
        </pc:sldMkLst>
        <pc:spChg chg="mod">
          <ac:chgData name="Frances Meek" userId="f3af35cc-3229-46e1-af36-3525661cfbd3" providerId="ADAL" clId="{7FE6BDB5-9353-4E1E-BEAB-779E8A351145}" dt="2025-08-12T14:40:22.053" v="231" actId="15"/>
          <ac:spMkLst>
            <pc:docMk/>
            <pc:sldMk cId="3181331775" sldId="290"/>
            <ac:spMk id="6" creationId="{B20D08E6-6DF1-1204-0A1E-B892E6C30218}"/>
          </ac:spMkLst>
        </pc:spChg>
      </pc:sldChg>
      <pc:sldChg chg="modSp mod">
        <pc:chgData name="Frances Meek" userId="f3af35cc-3229-46e1-af36-3525661cfbd3" providerId="ADAL" clId="{7FE6BDB5-9353-4E1E-BEAB-779E8A351145}" dt="2025-08-12T14:39:25.618" v="212" actId="14100"/>
        <pc:sldMkLst>
          <pc:docMk/>
          <pc:sldMk cId="4151420698" sldId="293"/>
        </pc:sldMkLst>
        <pc:spChg chg="mod">
          <ac:chgData name="Frances Meek" userId="f3af35cc-3229-46e1-af36-3525661cfbd3" providerId="ADAL" clId="{7FE6BDB5-9353-4E1E-BEAB-779E8A351145}" dt="2025-08-12T14:39:25.618" v="212" actId="14100"/>
          <ac:spMkLst>
            <pc:docMk/>
            <pc:sldMk cId="4151420698" sldId="293"/>
            <ac:spMk id="3" creationId="{08EC69D1-12D1-511D-8B5B-3B0F7139FE88}"/>
          </ac:spMkLst>
        </pc:spChg>
      </pc:sldChg>
      <pc:sldChg chg="modSp mod">
        <pc:chgData name="Frances Meek" userId="f3af35cc-3229-46e1-af36-3525661cfbd3" providerId="ADAL" clId="{7FE6BDB5-9353-4E1E-BEAB-779E8A351145}" dt="2025-08-12T14:45:36.520" v="281" actId="20577"/>
        <pc:sldMkLst>
          <pc:docMk/>
          <pc:sldMk cId="391515328" sldId="295"/>
        </pc:sldMkLst>
        <pc:spChg chg="mod">
          <ac:chgData name="Frances Meek" userId="f3af35cc-3229-46e1-af36-3525661cfbd3" providerId="ADAL" clId="{7FE6BDB5-9353-4E1E-BEAB-779E8A351145}" dt="2025-08-12T14:45:36.520" v="281" actId="20577"/>
          <ac:spMkLst>
            <pc:docMk/>
            <pc:sldMk cId="391515328" sldId="295"/>
            <ac:spMk id="3" creationId="{C66AFBFE-D5A7-FE61-9DB7-8E9B448E14F8}"/>
          </ac:spMkLst>
        </pc:spChg>
        <pc:picChg chg="mod">
          <ac:chgData name="Frances Meek" userId="f3af35cc-3229-46e1-af36-3525661cfbd3" providerId="ADAL" clId="{7FE6BDB5-9353-4E1E-BEAB-779E8A351145}" dt="2025-08-12T14:45:31.686" v="278" actId="1076"/>
          <ac:picMkLst>
            <pc:docMk/>
            <pc:sldMk cId="391515328" sldId="295"/>
            <ac:picMk id="6" creationId="{C3EBECA6-CEAE-8C22-C79E-5C542BA7AD8E}"/>
          </ac:picMkLst>
        </pc:picChg>
      </pc:sldChg>
      <pc:sldChg chg="modSp mod">
        <pc:chgData name="Frances Meek" userId="f3af35cc-3229-46e1-af36-3525661cfbd3" providerId="ADAL" clId="{7FE6BDB5-9353-4E1E-BEAB-779E8A351145}" dt="2025-08-12T14:48:33.783" v="362" actId="1076"/>
        <pc:sldMkLst>
          <pc:docMk/>
          <pc:sldMk cId="2755003484" sldId="301"/>
        </pc:sldMkLst>
        <pc:graphicFrameChg chg="mod modGraphic">
          <ac:chgData name="Frances Meek" userId="f3af35cc-3229-46e1-af36-3525661cfbd3" providerId="ADAL" clId="{7FE6BDB5-9353-4E1E-BEAB-779E8A351145}" dt="2025-08-12T14:48:33.783" v="362" actId="1076"/>
          <ac:graphicFrameMkLst>
            <pc:docMk/>
            <pc:sldMk cId="2755003484" sldId="301"/>
            <ac:graphicFrameMk id="3" creationId="{85E16199-F67E-49AF-2E9E-1119C70076AC}"/>
          </ac:graphicFrameMkLst>
        </pc:graphicFrameChg>
      </pc:sldChg>
      <pc:sldChg chg="modSp mod">
        <pc:chgData name="Frances Meek" userId="f3af35cc-3229-46e1-af36-3525661cfbd3" providerId="ADAL" clId="{7FE6BDB5-9353-4E1E-BEAB-779E8A351145}" dt="2025-08-12T14:39:06.316" v="182" actId="14100"/>
        <pc:sldMkLst>
          <pc:docMk/>
          <pc:sldMk cId="500441608" sldId="302"/>
        </pc:sldMkLst>
        <pc:spChg chg="mod">
          <ac:chgData name="Frances Meek" userId="f3af35cc-3229-46e1-af36-3525661cfbd3" providerId="ADAL" clId="{7FE6BDB5-9353-4E1E-BEAB-779E8A351145}" dt="2025-08-12T14:39:06.316" v="182" actId="14100"/>
          <ac:spMkLst>
            <pc:docMk/>
            <pc:sldMk cId="500441608" sldId="302"/>
            <ac:spMk id="3" creationId="{657A6459-1819-F5E8-C3BB-D09E61F2A58F}"/>
          </ac:spMkLst>
        </pc:spChg>
      </pc:sldChg>
      <pc:sldChg chg="modAnim">
        <pc:chgData name="Frances Meek" userId="f3af35cc-3229-46e1-af36-3525661cfbd3" providerId="ADAL" clId="{7FE6BDB5-9353-4E1E-BEAB-779E8A351145}" dt="2025-08-12T14:49:07.810" v="364"/>
        <pc:sldMkLst>
          <pc:docMk/>
          <pc:sldMk cId="4036156579" sldId="303"/>
        </pc:sldMkLst>
      </pc:sldChg>
      <pc:sldChg chg="addSp modSp new mod">
        <pc:chgData name="Frances Meek" userId="f3af35cc-3229-46e1-af36-3525661cfbd3" providerId="ADAL" clId="{7FE6BDB5-9353-4E1E-BEAB-779E8A351145}" dt="2025-08-12T14:46:59.056" v="347" actId="1076"/>
        <pc:sldMkLst>
          <pc:docMk/>
          <pc:sldMk cId="1214500652" sldId="305"/>
        </pc:sldMkLst>
        <pc:spChg chg="mod">
          <ac:chgData name="Frances Meek" userId="f3af35cc-3229-46e1-af36-3525661cfbd3" providerId="ADAL" clId="{7FE6BDB5-9353-4E1E-BEAB-779E8A351145}" dt="2025-08-12T14:45:44.079" v="293" actId="20577"/>
          <ac:spMkLst>
            <pc:docMk/>
            <pc:sldMk cId="1214500652" sldId="305"/>
            <ac:spMk id="2" creationId="{82740164-4B53-5196-0640-A78318C3A4B0}"/>
          </ac:spMkLst>
        </pc:spChg>
        <pc:spChg chg="mod">
          <ac:chgData name="Frances Meek" userId="f3af35cc-3229-46e1-af36-3525661cfbd3" providerId="ADAL" clId="{7FE6BDB5-9353-4E1E-BEAB-779E8A351145}" dt="2025-08-12T14:46:34.265" v="341" actId="20577"/>
          <ac:spMkLst>
            <pc:docMk/>
            <pc:sldMk cId="1214500652" sldId="305"/>
            <ac:spMk id="3" creationId="{ED877750-601A-9A64-78A7-A7F380E188A5}"/>
          </ac:spMkLst>
        </pc:spChg>
        <pc:picChg chg="add mod">
          <ac:chgData name="Frances Meek" userId="f3af35cc-3229-46e1-af36-3525661cfbd3" providerId="ADAL" clId="{7FE6BDB5-9353-4E1E-BEAB-779E8A351145}" dt="2025-08-12T14:46:59.056" v="347" actId="1076"/>
          <ac:picMkLst>
            <pc:docMk/>
            <pc:sldMk cId="1214500652" sldId="305"/>
            <ac:picMk id="4" creationId="{76EA3E18-A1B0-08FF-01AE-49F2D5CEAF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507A-C80F-4C3D-BB2A-80ED2EA3C7EC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4511-7381-4DF8-95B8-6BAA0C932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15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4511-7381-4DF8-95B8-6BAA0C9326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60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savoury-ric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69074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Savoury rice 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9840/cereals-and-rice-ko-11-14fc.docx" TargetMode="External"/><Relationship Id="rId2" Type="http://schemas.openxmlformats.org/officeDocument/2006/relationships/hyperlink" Target="https://www.foodafactoflife.org.uk/media/9790/rice-1114pptfc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hyperlink" Target="https://www.foodafactoflife.org.uk/media/7990/year-8-lesson-plan-2-1114.docx" TargetMode="External"/><Relationship Id="rId4" Type="http://schemas.openxmlformats.org/officeDocument/2006/relationships/hyperlink" Target="https://www.foodafactoflife.org.uk/11-14-years/schemes-of-work-11-14-years/year-8-schemes-of-wor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9J46vEGm7c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W9J46vEGm7c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Savoury</a:t>
            </a:r>
            <a:r>
              <a:rPr lang="en-US" dirty="0">
                <a:latin typeface="Arial"/>
                <a:cs typeface="Arial"/>
              </a:rPr>
              <a:t> rice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Absorption</a:t>
            </a: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Rice is not edible when raw. As the rice is heated, the starch absorbs the liquid and swells, creating a tender texture.  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Picture 5" descr="A plate of food on a napkin&#10;&#10;AI-generated content may be incorrect.">
            <a:extLst>
              <a:ext uri="{FF2B5EF4-FFF2-40B4-BE49-F238E27FC236}">
                <a16:creationId xmlns:a16="http://schemas.microsoft.com/office/drawing/2014/main" id="{C3EBECA6-CEAE-8C22-C79E-5C542BA7A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04" y="2485688"/>
            <a:ext cx="410578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0164-4B53-5196-0640-A78318C3A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77750-601A-9A64-78A7-A7F380E18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4320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Cooked rice can grow harmful bacteria if it’s left out too long before being refrigerated. One type, called </a:t>
            </a:r>
            <a:r>
              <a:rPr lang="en-GB" sz="2000" i="1" dirty="0"/>
              <a:t>Bacillus cereus</a:t>
            </a:r>
            <a:r>
              <a:rPr lang="en-GB" sz="2000" dirty="0"/>
              <a:t>, can produce toxins that cause food poisoning. These toxins aren't always destroyed by reheating.</a:t>
            </a:r>
          </a:p>
          <a:p>
            <a:pPr marL="0" indent="0">
              <a:buNone/>
            </a:pPr>
            <a:r>
              <a:rPr lang="en-GB" sz="2000" dirty="0"/>
              <a:t>To stay safe:</a:t>
            </a:r>
          </a:p>
          <a:p>
            <a:r>
              <a:rPr lang="en-GB" sz="2000" dirty="0"/>
              <a:t>Cool and refrigerate rice quickly after cooking (ideally within two hours).</a:t>
            </a:r>
          </a:p>
          <a:p>
            <a:r>
              <a:rPr lang="en-GB" sz="2000" dirty="0"/>
              <a:t>Eat leftovers within 24 hours.</a:t>
            </a:r>
          </a:p>
          <a:p>
            <a:r>
              <a:rPr lang="en-GB" sz="2000" dirty="0"/>
              <a:t>Reheat thoroughly until it's steaming hot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late of food on a napkin&#10;&#10;AI-generated content may be incorrect.">
            <a:extLst>
              <a:ext uri="{FF2B5EF4-FFF2-40B4-BE49-F238E27FC236}">
                <a16:creationId xmlns:a16="http://schemas.microsoft.com/office/drawing/2014/main" id="{76EA3E18-A1B0-08FF-01AE-49F2D5CE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2571092"/>
            <a:ext cx="3526682" cy="24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graphicFrame>
        <p:nvGraphicFramePr>
          <p:cNvPr id="3" name="Google Shape;1319;p112">
            <a:extLst>
              <a:ext uri="{FF2B5EF4-FFF2-40B4-BE49-F238E27FC236}">
                <a16:creationId xmlns:a16="http://schemas.microsoft.com/office/drawing/2014/main" id="{83CC20B9-DB0A-0C58-C70C-86B12D167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395605"/>
              </p:ext>
            </p:extLst>
          </p:nvPr>
        </p:nvGraphicFramePr>
        <p:xfrm>
          <a:off x="617113" y="2685502"/>
          <a:ext cx="11327999" cy="3617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1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0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onion and pepper are evenly diced.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mushrooms are evenly sliced.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8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is tender.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savoury rice has a good flavour.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525653-688A-3CFA-1E63-67CA9E6E3497}"/>
              </a:ext>
            </a:extLst>
          </p:cNvPr>
          <p:cNvSpPr txBox="1"/>
          <p:nvPr/>
        </p:nvSpPr>
        <p:spPr>
          <a:xfrm>
            <a:off x="693253" y="1897966"/>
            <a:ext cx="6097772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800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your savoury rice to the following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26EF3AF6-86CF-8963-B242-484ACAB2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404" y="2628452"/>
            <a:ext cx="627431" cy="627431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BBBAE6E6-3368-0C86-BA5C-C52E5E87B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4594" y="2685502"/>
            <a:ext cx="560235" cy="560235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63B5A9A3-1576-1434-8707-22B8FC41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4827" y="2648291"/>
            <a:ext cx="627431" cy="62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CD76E-CEA2-C332-648D-C8034EEC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86CA63-F744-0E67-0AA3-8881BC193840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</a:t>
            </a:r>
          </a:p>
        </p:txBody>
      </p:sp>
      <p:graphicFrame>
        <p:nvGraphicFramePr>
          <p:cNvPr id="3" name="Google Shape;1319;p112">
            <a:extLst>
              <a:ext uri="{FF2B5EF4-FFF2-40B4-BE49-F238E27FC236}">
                <a16:creationId xmlns:a16="http://schemas.microsoft.com/office/drawing/2014/main" id="{85E16199-F67E-49AF-2E9E-1119C7007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398459"/>
              </p:ext>
            </p:extLst>
          </p:nvPr>
        </p:nvGraphicFramePr>
        <p:xfrm>
          <a:off x="693253" y="2628452"/>
          <a:ext cx="11327999" cy="38859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1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0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onion and pepper are evenly diced.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onion and pepper were evenly diced, I used my bridge hold and claw grip correctly.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mushrooms are evenly sliced.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mushrooms were equally sliced.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8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is tender.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rice was a little bit gritty, I think it needed to be cooked for longer.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savoury rice has a good flavour.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has a nice curry flavour, not too strong. 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8998DC-BFFB-9772-04C5-44015CBFD9DE}"/>
              </a:ext>
            </a:extLst>
          </p:cNvPr>
          <p:cNvSpPr txBox="1"/>
          <p:nvPr/>
        </p:nvSpPr>
        <p:spPr>
          <a:xfrm>
            <a:off x="693253" y="1897966"/>
            <a:ext cx="6097772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800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your savoury rice to the following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4AFC4E47-F44F-98E4-703A-87BE1599C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404" y="2628452"/>
            <a:ext cx="627431" cy="627431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E67FF0F6-D721-6A77-422D-127488FFA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4594" y="2685502"/>
            <a:ext cx="560235" cy="560235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CBCCE556-89F5-5D23-B79D-519ED70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4827" y="2648291"/>
            <a:ext cx="627431" cy="627431"/>
          </a:xfrm>
          <a:prstGeom prst="rect">
            <a:avLst/>
          </a:prstGeom>
        </p:spPr>
      </p:pic>
      <p:pic>
        <p:nvPicPr>
          <p:cNvPr id="2" name="Google Shape;1328;p113">
            <a:extLst>
              <a:ext uri="{FF2B5EF4-FFF2-40B4-BE49-F238E27FC236}">
                <a16:creationId xmlns:a16="http://schemas.microsoft.com/office/drawing/2014/main" id="{A9B49B72-E7AA-6F86-5256-E25F8264C3B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3478869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5" name="Google Shape;1328;p113">
            <a:extLst>
              <a:ext uri="{FF2B5EF4-FFF2-40B4-BE49-F238E27FC236}">
                <a16:creationId xmlns:a16="http://schemas.microsoft.com/office/drawing/2014/main" id="{9DE430AF-7A72-B1B4-8600-CE399794338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4293230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6" name="Google Shape;1328;p113">
            <a:extLst>
              <a:ext uri="{FF2B5EF4-FFF2-40B4-BE49-F238E27FC236}">
                <a16:creationId xmlns:a16="http://schemas.microsoft.com/office/drawing/2014/main" id="{34A9A40F-7F22-5095-5F76-8B70C36E8EE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0569" y="5243149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8" name="Google Shape;1328;p113">
            <a:extLst>
              <a:ext uri="{FF2B5EF4-FFF2-40B4-BE49-F238E27FC236}">
                <a16:creationId xmlns:a16="http://schemas.microsoft.com/office/drawing/2014/main" id="{90F431A1-18FD-C62D-8040-4B195AD4918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6020292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00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444E-E89D-8324-EAC5-E0BE351D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02B9-C56B-4ADE-964B-1A242BCDD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Looking for more…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B4259-7C19-D3B1-964E-0FEA3F62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cs typeface="Arial"/>
              </a:rPr>
              <a:t>Continue the learning with your pupils, check out </a:t>
            </a:r>
            <a:r>
              <a:rPr lang="en-GB" sz="2000" dirty="0">
                <a:cs typeface="Arial"/>
                <a:hlinkClick r:id="rId2"/>
              </a:rPr>
              <a:t>our rice presentation </a:t>
            </a:r>
            <a:r>
              <a:rPr lang="en-GB" sz="2000" dirty="0">
                <a:cs typeface="Arial"/>
              </a:rPr>
              <a:t>and discuss where rice comes from. 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cs typeface="Arial"/>
              </a:rPr>
              <a:t>We also have our </a:t>
            </a:r>
            <a:r>
              <a:rPr lang="en-GB" sz="2000" dirty="0">
                <a:cs typeface="Arial"/>
                <a:hlinkClick r:id="rId3"/>
              </a:rPr>
              <a:t>cereals and rice knowledge organiser</a:t>
            </a:r>
            <a:r>
              <a:rPr lang="en-GB" sz="2000" dirty="0">
                <a:cs typeface="Arial"/>
              </a:rPr>
              <a:t> with key facts about cereals and rice. 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cs typeface="Arial"/>
              </a:rPr>
              <a:t>This lesson belongs to our </a:t>
            </a:r>
            <a:r>
              <a:rPr lang="en-GB" sz="2000" dirty="0">
                <a:cs typeface="Arial"/>
                <a:hlinkClick r:id="rId4"/>
              </a:rPr>
              <a:t>year 8 SOW</a:t>
            </a:r>
            <a:r>
              <a:rPr lang="en-GB" sz="2000" dirty="0">
                <a:cs typeface="Arial"/>
              </a:rPr>
              <a:t>, check out the </a:t>
            </a:r>
            <a:r>
              <a:rPr lang="en-GB" sz="2000" dirty="0">
                <a:cs typeface="Arial"/>
                <a:hlinkClick r:id="rId5"/>
              </a:rPr>
              <a:t>savoury rice lesson plan </a:t>
            </a:r>
            <a:r>
              <a:rPr lang="en-GB" sz="2000" dirty="0">
                <a:cs typeface="Arial"/>
              </a:rPr>
              <a:t>and others to help your planning.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28F21-C6EB-E7E7-E62E-951044FE6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642" y="2283798"/>
            <a:ext cx="4278722" cy="30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273" y="1105826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Savoury rice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1B5E5-CDFD-2914-F23D-BAFAD24DD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5981" r="16753" b="10609"/>
          <a:stretch/>
        </p:blipFill>
        <p:spPr bwMode="auto">
          <a:xfrm>
            <a:off x="3864429" y="1857001"/>
            <a:ext cx="3998878" cy="292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79CEC-DE6A-EFC2-59C3-E110E498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5981" r="16753" b="10609"/>
          <a:stretch/>
        </p:blipFill>
        <p:spPr bwMode="auto">
          <a:xfrm>
            <a:off x="7221562" y="2148180"/>
            <a:ext cx="4436555" cy="3243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5D1C7-44EF-DAE3-027C-E284F81C0789}"/>
              </a:ext>
            </a:extLst>
          </p:cNvPr>
          <p:cNvSpPr txBox="1"/>
          <p:nvPr/>
        </p:nvSpPr>
        <p:spPr>
          <a:xfrm>
            <a:off x="8933936" y="5609968"/>
            <a:ext cx="133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4AE47E0D-4C7C-307D-266B-808DC70D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4" y="2697959"/>
            <a:ext cx="4846320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C69D1-12D1-511D-8B5B-3B0F7139FE88}"/>
              </a:ext>
            </a:extLst>
          </p:cNvPr>
          <p:cNvSpPr txBox="1"/>
          <p:nvPr/>
        </p:nvSpPr>
        <p:spPr>
          <a:xfrm>
            <a:off x="1318436" y="2360428"/>
            <a:ext cx="9357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rice dishes.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 Name three herbs.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 Name three spices.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Bonus question: What has to happen to dried rice to make it edible for us to eat?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A522-09C2-83FD-2F21-D3AAD355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0969-3957-46FE-E6CD-0B4127928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009" y="1393677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A6459-1819-F5E8-C3BB-D09E61F2A58F}"/>
              </a:ext>
            </a:extLst>
          </p:cNvPr>
          <p:cNvSpPr txBox="1"/>
          <p:nvPr/>
        </p:nvSpPr>
        <p:spPr>
          <a:xfrm>
            <a:off x="1148009" y="1998921"/>
            <a:ext cx="9515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rice dishes.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Paella, risotto,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savoury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rice, jollof rice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 Name three herbs.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Basil, mint, rosemary, thyme, coriander, sage, chives, dill</a:t>
            </a:r>
          </a:p>
          <a:p>
            <a:endParaRPr lang="en-US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spices.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Paprika, saffron, nutmeg, mixed spice, cinnamon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Bonus question: What has to happen to dried rice to make it edible for us to eat?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cook it in hot liquid to make it soft and edible. The rice absorbs the liquid, swells and softens.</a:t>
            </a:r>
          </a:p>
        </p:txBody>
      </p:sp>
    </p:spTree>
    <p:extLst>
      <p:ext uri="{BB962C8B-B14F-4D97-AF65-F5344CB8AC3E}">
        <p14:creationId xmlns:p14="http://schemas.microsoft.com/office/powerpoint/2010/main" val="50044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407" y="2283798"/>
            <a:ext cx="7264835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277192" y="2449484"/>
            <a:ext cx="487844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½ onion</a:t>
            </a:r>
          </a:p>
          <a:p>
            <a:r>
              <a:rPr lang="en-GB" sz="2000" dirty="0"/>
              <a:t>3 mushrooms </a:t>
            </a:r>
          </a:p>
          <a:p>
            <a:r>
              <a:rPr lang="en-GB" sz="2000" dirty="0"/>
              <a:t>½ pepper</a:t>
            </a:r>
          </a:p>
          <a:p>
            <a:r>
              <a:rPr lang="en-GB" sz="2000" dirty="0"/>
              <a:t>1 tomato</a:t>
            </a:r>
          </a:p>
          <a:p>
            <a:r>
              <a:rPr lang="en-GB" sz="2000" dirty="0"/>
              <a:t>1 x 15ml spoon oil or spray oil </a:t>
            </a:r>
          </a:p>
          <a:p>
            <a:r>
              <a:rPr lang="en-GB" sz="2000" dirty="0"/>
              <a:t>150g wholegrain rice</a:t>
            </a:r>
          </a:p>
          <a:p>
            <a:r>
              <a:rPr lang="en-GB" sz="2000" dirty="0"/>
              <a:t>550ml water, boiling</a:t>
            </a:r>
          </a:p>
          <a:p>
            <a:r>
              <a:rPr lang="en-GB" sz="2000" dirty="0"/>
              <a:t>1 reduced-salt vegetable stock cube</a:t>
            </a:r>
          </a:p>
          <a:p>
            <a:endParaRPr lang="en-GB" sz="2000" dirty="0"/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8856618" y="3987284"/>
            <a:ext cx="267651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97564CB-CF34-58A6-5D2D-1B4B5D2D2630}"/>
              </a:ext>
            </a:extLst>
          </p:cNvPr>
          <p:cNvSpPr txBox="1">
            <a:spLocks/>
          </p:cNvSpPr>
          <p:nvPr/>
        </p:nvSpPr>
        <p:spPr>
          <a:xfrm>
            <a:off x="8066593" y="2445470"/>
            <a:ext cx="5645365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50g frozen peas</a:t>
            </a:r>
          </a:p>
          <a:p>
            <a:r>
              <a:rPr lang="en-GB" sz="2000" dirty="0"/>
              <a:t>1 x 10ml spoon curry powder</a:t>
            </a:r>
          </a:p>
          <a:p>
            <a:r>
              <a:rPr lang="en-GB" sz="2000" dirty="0"/>
              <a:t>Black pepper 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tray with vegetables and ingredients&#10;&#10;AI-generated content may be incorrect.">
            <a:extLst>
              <a:ext uri="{FF2B5EF4-FFF2-40B4-BE49-F238E27FC236}">
                <a16:creationId xmlns:a16="http://schemas.microsoft.com/office/drawing/2014/main" id="{93573877-5EB3-19CE-54ED-DCFADD5B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3" y="2226741"/>
            <a:ext cx="3161942" cy="39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2017" y="2281236"/>
            <a:ext cx="562070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628888" y="2432392"/>
            <a:ext cx="4320000" cy="3410810"/>
          </a:xfrm>
        </p:spPr>
        <p:txBody>
          <a:bodyPr>
            <a:normAutofit/>
          </a:bodyPr>
          <a:lstStyle/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Saucepan</a:t>
            </a:r>
            <a:endParaRPr lang="en-GB" sz="2000" b="1" dirty="0"/>
          </a:p>
          <a:p>
            <a:r>
              <a:rPr lang="en-US" sz="2000" dirty="0"/>
              <a:t>Heat resistant spoon</a:t>
            </a:r>
            <a:endParaRPr lang="en-GB" sz="2000" b="1" dirty="0"/>
          </a:p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Measuring jug</a:t>
            </a:r>
            <a:endParaRPr lang="en-GB" sz="2000" b="1" dirty="0"/>
          </a:p>
          <a:p>
            <a:r>
              <a:rPr lang="en-US" sz="2000" dirty="0"/>
              <a:t>Measuring spoons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6" name="Picture 5" descr="A measuring cup and spoon on a scale&#10;&#10;AI-generated content may be incorrect.">
            <a:extLst>
              <a:ext uri="{FF2B5EF4-FFF2-40B4-BE49-F238E27FC236}">
                <a16:creationId xmlns:a16="http://schemas.microsoft.com/office/drawing/2014/main" id="{4728B2DE-C581-FD8F-BB6B-56AC38A0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24" y="2281236"/>
            <a:ext cx="2898599" cy="38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3365" y="1717588"/>
            <a:ext cx="5469132" cy="455181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855829" y="1895229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  <a:endParaRPr lang="en-US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 and combine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Simmer and boil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5" y="3429000"/>
            <a:ext cx="802470" cy="802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956729" y="3639550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use the claw grip.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F66C5-867C-44FD-5251-8042F832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28" y="1977956"/>
            <a:ext cx="2438931" cy="1624937"/>
          </a:xfrm>
          <a:prstGeom prst="rect">
            <a:avLst/>
          </a:prstGeom>
        </p:spPr>
      </p:pic>
      <p:pic>
        <p:nvPicPr>
          <p:cNvPr id="3" name="Online Media 2" title="Using a Knife - The Claw Grip">
            <a:hlinkClick r:id="" action="ppaction://media"/>
            <a:extLst>
              <a:ext uri="{FF2B5EF4-FFF2-40B4-BE49-F238E27FC236}">
                <a16:creationId xmlns:a16="http://schemas.microsoft.com/office/drawing/2014/main" id="{23798993-F9DB-EB5C-C285-0F3C38B1C0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39595" y="4384093"/>
            <a:ext cx="3673049" cy="20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99781" y="1819160"/>
            <a:ext cx="8289840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Prepare the vegetables: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dice the onion;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slice the mushrooms;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deseed and dice the pepper;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chop the tomato.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oil to the saucepan and allow it to heat.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Fry the onion until soft.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mushrooms and pepper and cook for a further 2 minutes.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in the rice.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Crumble the stock cube into the boiling water and mix.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stock, peas and curry powder to the saucepan.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Season with black pepper.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Simmer for 15 minutes, stirring frequently, until the rice is tender.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serve place the rice in a bowl and sprinkle the chopped tomato on top</a:t>
            </a:r>
            <a:r>
              <a:rPr lang="en-GB" dirty="0"/>
              <a:t>.</a:t>
            </a:r>
          </a:p>
          <a:p>
            <a:endParaRPr lang="en-GB" sz="2000" dirty="0">
              <a:latin typeface="Arial"/>
              <a:ea typeface="MS Mincho"/>
              <a:cs typeface="Arial"/>
            </a:endParaRPr>
          </a:p>
        </p:txBody>
      </p:sp>
      <p:pic>
        <p:nvPicPr>
          <p:cNvPr id="5" name="Picture 4" descr="A bowl of food on a napkin&#10;&#10;AI-generated content may be incorrect.">
            <a:extLst>
              <a:ext uri="{FF2B5EF4-FFF2-40B4-BE49-F238E27FC236}">
                <a16:creationId xmlns:a16="http://schemas.microsoft.com/office/drawing/2014/main" id="{686C6C04-C7E0-E18E-C5DD-D88D102D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621" y="2553195"/>
            <a:ext cx="2974769" cy="19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4"/>
            <a:ext cx="8012247" cy="267370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6" y="2470967"/>
            <a:ext cx="792250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A DAY: Try different vegetables including frozen mixed vegetables or peas.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Vary you protein: Add beans or pulses such as chickpeas to increase the protein and fibre content.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Store any leftovers in the fridge and eat for lunch the next day.</a:t>
            </a:r>
          </a:p>
        </p:txBody>
      </p:sp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5861</TotalTime>
  <Words>758</Words>
  <Application>Microsoft Office PowerPoint</Application>
  <PresentationFormat>Widescreen</PresentationFormat>
  <Paragraphs>120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Lexend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Savoury rice </vt:lpstr>
      <vt:lpstr>Nutritional analysis</vt:lpstr>
      <vt:lpstr>Starter activity</vt:lpstr>
      <vt:lpstr>Example responses</vt:lpstr>
      <vt:lpstr>Ingredients (serves 3)</vt:lpstr>
      <vt:lpstr>Equipment</vt:lpstr>
      <vt:lpstr>PowerPoint Presentation</vt:lpstr>
      <vt:lpstr>PowerPoint Presentation</vt:lpstr>
      <vt:lpstr>Top tips</vt:lpstr>
      <vt:lpstr>Food science  </vt:lpstr>
      <vt:lpstr>Food safety</vt:lpstr>
      <vt:lpstr>PowerPoint Presentation</vt:lpstr>
      <vt:lpstr>PowerPoint Presentation</vt:lpstr>
      <vt:lpstr>Looking for more…  </vt:lpstr>
      <vt:lpstr>Savoury rice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10</cp:revision>
  <dcterms:created xsi:type="dcterms:W3CDTF">2018-10-10T09:22:08Z</dcterms:created>
  <dcterms:modified xsi:type="dcterms:W3CDTF">2025-08-26T11:03:14Z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