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93" r:id="rId12"/>
    <p:sldId id="296" r:id="rId13"/>
    <p:sldId id="265" r:id="rId14"/>
    <p:sldId id="264" r:id="rId15"/>
    <p:sldId id="277" r:id="rId16"/>
    <p:sldId id="290" r:id="rId17"/>
    <p:sldId id="295" r:id="rId18"/>
    <p:sldId id="288" r:id="rId19"/>
    <p:sldId id="291" r:id="rId20"/>
    <p:sldId id="297" r:id="rId21"/>
    <p:sldId id="303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9AC70-6C7B-4220-918B-B5A4653B34BB}" v="5" dt="2025-08-26T14:28:1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8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6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D1E26AE8-65A2-4DDC-9C80-067C224FC451}"/>
    <pc:docChg chg="custSel addSld delSld modSld">
      <pc:chgData name="Orla Condon" userId="62ca7181-df71-4740-a21a-4649c658ad3a" providerId="ADAL" clId="{D1E26AE8-65A2-4DDC-9C80-067C224FC451}" dt="2025-07-29T10:40:58.257" v="233" actId="1076"/>
      <pc:docMkLst>
        <pc:docMk/>
      </pc:docMkLst>
      <pc:sldChg chg="addSp delSp modSp mod">
        <pc:chgData name="Orla Condon" userId="62ca7181-df71-4740-a21a-4649c658ad3a" providerId="ADAL" clId="{D1E26AE8-65A2-4DDC-9C80-067C224FC451}" dt="2025-07-29T10:34:02.175" v="146" actId="14100"/>
        <pc:sldMkLst>
          <pc:docMk/>
          <pc:sldMk cId="3097634684" sldId="264"/>
        </pc:sldMkLst>
        <pc:picChg chg="add mod">
          <ac:chgData name="Orla Condon" userId="62ca7181-df71-4740-a21a-4649c658ad3a" providerId="ADAL" clId="{D1E26AE8-65A2-4DDC-9C80-067C224FC451}" dt="2025-07-29T10:34:02.175" v="146" actId="14100"/>
          <ac:picMkLst>
            <pc:docMk/>
            <pc:sldMk cId="3097634684" sldId="264"/>
            <ac:picMk id="7" creationId="{D1D08296-76B2-BA81-B5D6-63ADA791A5B8}"/>
          </ac:picMkLst>
        </pc:picChg>
      </pc:sldChg>
      <pc:sldChg chg="addSp delSp modSp mod">
        <pc:chgData name="Orla Condon" userId="62ca7181-df71-4740-a21a-4649c658ad3a" providerId="ADAL" clId="{D1E26AE8-65A2-4DDC-9C80-067C224FC451}" dt="2025-07-29T10:08:40.266" v="37" actId="14100"/>
        <pc:sldMkLst>
          <pc:docMk/>
          <pc:sldMk cId="591552370" sldId="265"/>
        </pc:sldMkLst>
        <pc:picChg chg="add mod">
          <ac:chgData name="Orla Condon" userId="62ca7181-df71-4740-a21a-4649c658ad3a" providerId="ADAL" clId="{D1E26AE8-65A2-4DDC-9C80-067C224FC451}" dt="2025-07-29T10:08:40.266" v="37" actId="14100"/>
          <ac:picMkLst>
            <pc:docMk/>
            <pc:sldMk cId="591552370" sldId="265"/>
            <ac:picMk id="7" creationId="{749473E2-0711-268F-C30F-B5E752F46D5A}"/>
          </ac:picMkLst>
        </pc:picChg>
      </pc:sldChg>
      <pc:sldChg chg="del">
        <pc:chgData name="Orla Condon" userId="62ca7181-df71-4740-a21a-4649c658ad3a" providerId="ADAL" clId="{D1E26AE8-65A2-4DDC-9C80-067C224FC451}" dt="2025-07-29T10:33:04.439" v="112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D1E26AE8-65A2-4DDC-9C80-067C224FC451}" dt="2025-07-29T10:18:54.001" v="84" actId="1076"/>
        <pc:sldMkLst>
          <pc:docMk/>
          <pc:sldMk cId="2405921415" sldId="277"/>
        </pc:sldMkLst>
        <pc:spChg chg="mod">
          <ac:chgData name="Orla Condon" userId="62ca7181-df71-4740-a21a-4649c658ad3a" providerId="ADAL" clId="{D1E26AE8-65A2-4DDC-9C80-067C224FC451}" dt="2025-07-29T10:15:00.098" v="71" actId="20577"/>
          <ac:spMkLst>
            <pc:docMk/>
            <pc:sldMk cId="2405921415" sldId="277"/>
            <ac:spMk id="2" creationId="{9E25659F-842C-8D50-5D74-551976692F7F}"/>
          </ac:spMkLst>
        </pc:spChg>
        <pc:spChg chg="mod">
          <ac:chgData name="Orla Condon" userId="62ca7181-df71-4740-a21a-4649c658ad3a" providerId="ADAL" clId="{D1E26AE8-65A2-4DDC-9C80-067C224FC451}" dt="2025-07-29T10:15:08.207" v="73" actId="1076"/>
          <ac:spMkLst>
            <pc:docMk/>
            <pc:sldMk cId="2405921415" sldId="277"/>
            <ac:spMk id="6" creationId="{00000000-0000-0000-0000-000000000000}"/>
          </ac:spMkLst>
        </pc:spChg>
        <pc:spChg chg="mod">
          <ac:chgData name="Orla Condon" userId="62ca7181-df71-4740-a21a-4649c658ad3a" providerId="ADAL" clId="{D1E26AE8-65A2-4DDC-9C80-067C224FC451}" dt="2025-07-29T10:14:28.855" v="63" actId="5793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D1E26AE8-65A2-4DDC-9C80-067C224FC451}" dt="2025-07-29T10:15:21.727" v="78" actId="1076"/>
          <ac:spMkLst>
            <pc:docMk/>
            <pc:sldMk cId="2405921415" sldId="277"/>
            <ac:spMk id="8" creationId="{E48FB4B0-FA21-5204-F9A2-98F51CE5AC6B}"/>
          </ac:spMkLst>
        </pc:spChg>
        <pc:picChg chg="add mod">
          <ac:chgData name="Orla Condon" userId="62ca7181-df71-4740-a21a-4649c658ad3a" providerId="ADAL" clId="{D1E26AE8-65A2-4DDC-9C80-067C224FC451}" dt="2025-07-29T10:18:51.519" v="83" actId="14100"/>
          <ac:picMkLst>
            <pc:docMk/>
            <pc:sldMk cId="2405921415" sldId="277"/>
            <ac:picMk id="3" creationId="{F4F3715C-8671-A047-B934-B7EBD2BCC2CE}"/>
          </ac:picMkLst>
        </pc:picChg>
        <pc:picChg chg="mod">
          <ac:chgData name="Orla Condon" userId="62ca7181-df71-4740-a21a-4649c658ad3a" providerId="ADAL" clId="{D1E26AE8-65A2-4DDC-9C80-067C224FC451}" dt="2025-07-29T10:18:54.001" v="84" actId="1076"/>
          <ac:picMkLst>
            <pc:docMk/>
            <pc:sldMk cId="2405921415" sldId="277"/>
            <ac:picMk id="5" creationId="{28423988-951B-D6C8-76C4-109F4D6F26C3}"/>
          </ac:picMkLst>
        </pc:picChg>
        <pc:picChg chg="mod">
          <ac:chgData name="Orla Condon" userId="62ca7181-df71-4740-a21a-4649c658ad3a" providerId="ADAL" clId="{D1E26AE8-65A2-4DDC-9C80-067C224FC451}" dt="2025-07-29T10:15:19.438" v="77" actId="1076"/>
          <ac:picMkLst>
            <pc:docMk/>
            <pc:sldMk cId="2405921415" sldId="277"/>
            <ac:picMk id="9" creationId="{300771DF-3E30-DDA7-F506-6AD9A9587FF1}"/>
          </ac:picMkLst>
        </pc:picChg>
      </pc:sldChg>
      <pc:sldChg chg="addSp modSp mod">
        <pc:chgData name="Orla Condon" userId="62ca7181-df71-4740-a21a-4649c658ad3a" providerId="ADAL" clId="{D1E26AE8-65A2-4DDC-9C80-067C224FC451}" dt="2025-07-29T10:03:02.545" v="16" actId="1076"/>
        <pc:sldMkLst>
          <pc:docMk/>
          <pc:sldMk cId="2283552623" sldId="286"/>
        </pc:sldMkLst>
        <pc:spChg chg="add mod">
          <ac:chgData name="Orla Condon" userId="62ca7181-df71-4740-a21a-4649c658ad3a" providerId="ADAL" clId="{D1E26AE8-65A2-4DDC-9C80-067C224FC451}" dt="2025-07-29T10:03:02.545" v="16" actId="1076"/>
          <ac:spMkLst>
            <pc:docMk/>
            <pc:sldMk cId="2283552623" sldId="286"/>
            <ac:spMk id="3" creationId="{C16303EF-421E-FF08-77BE-F776804B6249}"/>
          </ac:spMkLst>
        </pc:spChg>
        <pc:picChg chg="mod">
          <ac:chgData name="Orla Condon" userId="62ca7181-df71-4740-a21a-4649c658ad3a" providerId="ADAL" clId="{D1E26AE8-65A2-4DDC-9C80-067C224FC451}" dt="2025-07-29T10:02:30.856" v="2" actId="1076"/>
          <ac:picMkLst>
            <pc:docMk/>
            <pc:sldMk cId="2283552623" sldId="286"/>
            <ac:picMk id="1026" creationId="{DC601D01-7555-B612-CDBD-EB5288CFA772}"/>
          </ac:picMkLst>
        </pc:picChg>
      </pc:sldChg>
      <pc:sldChg chg="modSp mod">
        <pc:chgData name="Orla Condon" userId="62ca7181-df71-4740-a21a-4649c658ad3a" providerId="ADAL" clId="{D1E26AE8-65A2-4DDC-9C80-067C224FC451}" dt="2025-07-29T10:02:10.016" v="0" actId="255"/>
        <pc:sldMkLst>
          <pc:docMk/>
          <pc:sldMk cId="4108786722" sldId="287"/>
        </pc:sldMkLst>
        <pc:spChg chg="mod">
          <ac:chgData name="Orla Condon" userId="62ca7181-df71-4740-a21a-4649c658ad3a" providerId="ADAL" clId="{D1E26AE8-65A2-4DDC-9C80-067C224FC451}" dt="2025-07-29T10:02:10.016" v="0" actId="255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D1E26AE8-65A2-4DDC-9C80-067C224FC451}" dt="2025-07-29T10:32:09.800" v="110" actId="14100"/>
        <pc:sldMkLst>
          <pc:docMk/>
          <pc:sldMk cId="3210204150" sldId="288"/>
        </pc:sldMkLst>
        <pc:spChg chg="mod">
          <ac:chgData name="Orla Condon" userId="62ca7181-df71-4740-a21a-4649c658ad3a" providerId="ADAL" clId="{D1E26AE8-65A2-4DDC-9C80-067C224FC451}" dt="2025-07-29T10:32:09.800" v="110" actId="14100"/>
          <ac:spMkLst>
            <pc:docMk/>
            <pc:sldMk cId="3210204150" sldId="288"/>
            <ac:spMk id="4" creationId="{0E3232C1-A2C9-E67A-8053-FA780B5DEAE7}"/>
          </ac:spMkLst>
        </pc:spChg>
        <pc:picChg chg="add mod">
          <ac:chgData name="Orla Condon" userId="62ca7181-df71-4740-a21a-4649c658ad3a" providerId="ADAL" clId="{D1E26AE8-65A2-4DDC-9C80-067C224FC451}" dt="2025-07-29T10:32:02.489" v="107" actId="14100"/>
          <ac:picMkLst>
            <pc:docMk/>
            <pc:sldMk cId="3210204150" sldId="288"/>
            <ac:picMk id="3" creationId="{1F138EDB-6D0E-4976-67F9-583B237D7934}"/>
          </ac:picMkLst>
        </pc:picChg>
      </pc:sldChg>
      <pc:sldChg chg="modSp mod">
        <pc:chgData name="Orla Condon" userId="62ca7181-df71-4740-a21a-4649c658ad3a" providerId="ADAL" clId="{D1E26AE8-65A2-4DDC-9C80-067C224FC451}" dt="2025-07-29T10:26:52.344" v="91" actId="1076"/>
        <pc:sldMkLst>
          <pc:docMk/>
          <pc:sldMk cId="3181331775" sldId="290"/>
        </pc:sldMkLst>
        <pc:spChg chg="mod">
          <ac:chgData name="Orla Condon" userId="62ca7181-df71-4740-a21a-4649c658ad3a" providerId="ADAL" clId="{D1E26AE8-65A2-4DDC-9C80-067C224FC451}" dt="2025-07-29T10:26:48.038" v="88" actId="14100"/>
          <ac:spMkLst>
            <pc:docMk/>
            <pc:sldMk cId="3181331775" sldId="290"/>
            <ac:spMk id="6" creationId="{B20D08E6-6DF1-1204-0A1E-B892E6C30218}"/>
          </ac:spMkLst>
        </pc:spChg>
        <pc:picChg chg="mod">
          <ac:chgData name="Orla Condon" userId="62ca7181-df71-4740-a21a-4649c658ad3a" providerId="ADAL" clId="{D1E26AE8-65A2-4DDC-9C80-067C224FC451}" dt="2025-07-29T10:26:52.344" v="91" actId="1076"/>
          <ac:picMkLst>
            <pc:docMk/>
            <pc:sldMk cId="3181331775" sldId="290"/>
            <ac:picMk id="3" creationId="{330F28C7-275D-9946-4280-073D8B63B8CB}"/>
          </ac:picMkLst>
        </pc:picChg>
      </pc:sldChg>
      <pc:sldChg chg="addSp delSp modSp mod">
        <pc:chgData name="Orla Condon" userId="62ca7181-df71-4740-a21a-4649c658ad3a" providerId="ADAL" clId="{D1E26AE8-65A2-4DDC-9C80-067C224FC451}" dt="2025-07-29T10:29:17.097" v="99" actId="1076"/>
        <pc:sldMkLst>
          <pc:docMk/>
          <pc:sldMk cId="391515328" sldId="295"/>
        </pc:sldMkLst>
        <pc:spChg chg="mod">
          <ac:chgData name="Orla Condon" userId="62ca7181-df71-4740-a21a-4649c658ad3a" providerId="ADAL" clId="{D1E26AE8-65A2-4DDC-9C80-067C224FC451}" dt="2025-07-29T10:19:12.171" v="86" actId="20577"/>
          <ac:spMkLst>
            <pc:docMk/>
            <pc:sldMk cId="391515328" sldId="295"/>
            <ac:spMk id="2" creationId="{5F1031F1-B4EF-4BE2-152D-BC4D74CAA0EA}"/>
          </ac:spMkLst>
        </pc:spChg>
        <pc:picChg chg="add mod">
          <ac:chgData name="Orla Condon" userId="62ca7181-df71-4740-a21a-4649c658ad3a" providerId="ADAL" clId="{D1E26AE8-65A2-4DDC-9C80-067C224FC451}" dt="2025-07-29T10:29:17.097" v="99" actId="1076"/>
          <ac:picMkLst>
            <pc:docMk/>
            <pc:sldMk cId="391515328" sldId="295"/>
            <ac:picMk id="6" creationId="{83535716-6C37-FB8A-068F-DA9DE5EA27BC}"/>
          </ac:picMkLst>
        </pc:picChg>
      </pc:sldChg>
      <pc:sldChg chg="modSp mod modAnim">
        <pc:chgData name="Orla Condon" userId="62ca7181-df71-4740-a21a-4649c658ad3a" providerId="ADAL" clId="{D1E26AE8-65A2-4DDC-9C80-067C224FC451}" dt="2025-07-29T10:04:28.206" v="26"/>
        <pc:sldMkLst>
          <pc:docMk/>
          <pc:sldMk cId="4109628340" sldId="296"/>
        </pc:sldMkLst>
        <pc:spChg chg="mod">
          <ac:chgData name="Orla Condon" userId="62ca7181-df71-4740-a21a-4649c658ad3a" providerId="ADAL" clId="{D1E26AE8-65A2-4DDC-9C80-067C224FC451}" dt="2025-07-29T10:04:07.042" v="23" actId="948"/>
          <ac:spMkLst>
            <pc:docMk/>
            <pc:sldMk cId="4109628340" sldId="296"/>
            <ac:spMk id="5" creationId="{F36FD422-472E-BB38-0B75-E82C9DA2C742}"/>
          </ac:spMkLst>
        </pc:spChg>
      </pc:sldChg>
      <pc:sldChg chg="addSp delSp modSp add mod">
        <pc:chgData name="Orla Condon" userId="62ca7181-df71-4740-a21a-4649c658ad3a" providerId="ADAL" clId="{D1E26AE8-65A2-4DDC-9C80-067C224FC451}" dt="2025-07-29T10:33:51.015" v="145" actId="20577"/>
        <pc:sldMkLst>
          <pc:docMk/>
          <pc:sldMk cId="4036156579" sldId="302"/>
        </pc:sldMkLst>
        <pc:spChg chg="mod">
          <ac:chgData name="Orla Condon" userId="62ca7181-df71-4740-a21a-4649c658ad3a" providerId="ADAL" clId="{D1E26AE8-65A2-4DDC-9C80-067C224FC451}" dt="2025-07-29T10:33:51.015" v="145" actId="20577"/>
          <ac:spMkLst>
            <pc:docMk/>
            <pc:sldMk cId="4036156579" sldId="302"/>
            <ac:spMk id="2" creationId="{0FCD524F-8820-D3BD-7500-A29D8E180ED6}"/>
          </ac:spMkLst>
        </pc:spChg>
        <pc:picChg chg="add mod">
          <ac:chgData name="Orla Condon" userId="62ca7181-df71-4740-a21a-4649c658ad3a" providerId="ADAL" clId="{D1E26AE8-65A2-4DDC-9C80-067C224FC451}" dt="2025-07-29T10:33:32.751" v="142" actId="1076"/>
          <ac:picMkLst>
            <pc:docMk/>
            <pc:sldMk cId="4036156579" sldId="302"/>
            <ac:picMk id="4" creationId="{EC194AB3-B18B-A37F-D3E5-07503C75B83B}"/>
          </ac:picMkLst>
        </pc:picChg>
      </pc:sldChg>
      <pc:sldChg chg="addSp delSp modSp add mod">
        <pc:chgData name="Orla Condon" userId="62ca7181-df71-4740-a21a-4649c658ad3a" providerId="ADAL" clId="{D1E26AE8-65A2-4DDC-9C80-067C224FC451}" dt="2025-07-29T10:40:58.257" v="233" actId="1076"/>
        <pc:sldMkLst>
          <pc:docMk/>
          <pc:sldMk cId="514232257" sldId="303"/>
        </pc:sldMkLst>
        <pc:spChg chg="mod">
          <ac:chgData name="Orla Condon" userId="62ca7181-df71-4740-a21a-4649c658ad3a" providerId="ADAL" clId="{D1E26AE8-65A2-4DDC-9C80-067C224FC451}" dt="2025-07-29T10:40:03.017" v="227" actId="20577"/>
          <ac:spMkLst>
            <pc:docMk/>
            <pc:sldMk cId="514232257" sldId="303"/>
            <ac:spMk id="3" creationId="{F22653C1-9E41-7327-95D1-9F13EBDC8AF2}"/>
          </ac:spMkLst>
        </pc:spChg>
      </pc:sldChg>
    </pc:docChg>
  </pc:docChgLst>
  <pc:docChgLst>
    <pc:chgData name="f_mather@yahoo.com" userId="S::urn:spo:guest#f_mather@yahoo.com::" providerId="AD" clId="Web-{4147EF13-26EF-A156-FB96-5CE4FA523675}"/>
    <pc:docChg chg="modSld">
      <pc:chgData name="f_mather@yahoo.com" userId="S::urn:spo:guest#f_mather@yahoo.com::" providerId="AD" clId="Web-{4147EF13-26EF-A156-FB96-5CE4FA523675}" dt="2025-07-24T09:17:46.494" v="32" actId="1076"/>
      <pc:docMkLst>
        <pc:docMk/>
      </pc:docMkLst>
      <pc:sldChg chg="addSp modSp">
        <pc:chgData name="f_mather@yahoo.com" userId="S::urn:spo:guest#f_mather@yahoo.com::" providerId="AD" clId="Web-{4147EF13-26EF-A156-FB96-5CE4FA523675}" dt="2025-07-24T09:17:46.494" v="32" actId="1076"/>
        <pc:sldMkLst>
          <pc:docMk/>
          <pc:sldMk cId="1177146576" sldId="266"/>
        </pc:sldMkLst>
      </pc:sldChg>
      <pc:sldChg chg="addSp modSp">
        <pc:chgData name="f_mather@yahoo.com" userId="S::urn:spo:guest#f_mather@yahoo.com::" providerId="AD" clId="Web-{4147EF13-26EF-A156-FB96-5CE4FA523675}" dt="2025-07-24T09:17:24.306" v="25" actId="1076"/>
        <pc:sldMkLst>
          <pc:docMk/>
          <pc:sldMk cId="3181331775" sldId="290"/>
        </pc:sldMkLst>
      </pc:sldChg>
      <pc:sldChg chg="modSp">
        <pc:chgData name="f_mather@yahoo.com" userId="S::urn:spo:guest#f_mather@yahoo.com::" providerId="AD" clId="Web-{4147EF13-26EF-A156-FB96-5CE4FA523675}" dt="2025-07-24T09:17:07.195" v="20" actId="20577"/>
        <pc:sldMkLst>
          <pc:docMk/>
          <pc:sldMk cId="4109628340" sldId="296"/>
        </pc:sldMkLst>
      </pc:sldChg>
    </pc:docChg>
  </pc:docChgLst>
  <pc:docChgLst>
    <pc:chgData name="Frances Meek" userId="f3af35cc-3229-46e1-af36-3525661cfbd3" providerId="ADAL" clId="{B2ADD0A1-0683-4CE2-A480-0A8B1ABEA984}"/>
    <pc:docChg chg="custSel modSld">
      <pc:chgData name="Frances Meek" userId="f3af35cc-3229-46e1-af36-3525661cfbd3" providerId="ADAL" clId="{B2ADD0A1-0683-4CE2-A480-0A8B1ABEA984}" dt="2025-08-11T14:26:33.596" v="178"/>
      <pc:docMkLst>
        <pc:docMk/>
      </pc:docMkLst>
      <pc:sldChg chg="addSp delSp modSp mod">
        <pc:chgData name="Frances Meek" userId="f3af35cc-3229-46e1-af36-3525661cfbd3" providerId="ADAL" clId="{B2ADD0A1-0683-4CE2-A480-0A8B1ABEA984}" dt="2025-08-11T14:18:48.765" v="13" actId="1076"/>
        <pc:sldMkLst>
          <pc:docMk/>
          <pc:sldMk cId="3210204150" sldId="288"/>
        </pc:sldMkLst>
        <pc:picChg chg="mod">
          <ac:chgData name="Frances Meek" userId="f3af35cc-3229-46e1-af36-3525661cfbd3" providerId="ADAL" clId="{B2ADD0A1-0683-4CE2-A480-0A8B1ABEA984}" dt="2025-08-11T14:18:47.375" v="12" actId="1076"/>
          <ac:picMkLst>
            <pc:docMk/>
            <pc:sldMk cId="3210204150" sldId="288"/>
            <ac:picMk id="3" creationId="{1F138EDB-6D0E-4976-67F9-583B237D7934}"/>
          </ac:picMkLst>
        </pc:picChg>
        <pc:picChg chg="add mod">
          <ac:chgData name="Frances Meek" userId="f3af35cc-3229-46e1-af36-3525661cfbd3" providerId="ADAL" clId="{B2ADD0A1-0683-4CE2-A480-0A8B1ABEA984}" dt="2025-08-11T14:18:48.765" v="13" actId="1076"/>
          <ac:picMkLst>
            <pc:docMk/>
            <pc:sldMk cId="3210204150" sldId="288"/>
            <ac:picMk id="7" creationId="{EF464DBD-063C-49CD-50DC-43ABBB9F6FC2}"/>
          </ac:picMkLst>
        </pc:picChg>
      </pc:sldChg>
      <pc:sldChg chg="modSp mod">
        <pc:chgData name="Frances Meek" userId="f3af35cc-3229-46e1-af36-3525661cfbd3" providerId="ADAL" clId="{B2ADD0A1-0683-4CE2-A480-0A8B1ABEA984}" dt="2025-08-11T14:19:09.297" v="25" actId="20577"/>
        <pc:sldMkLst>
          <pc:docMk/>
          <pc:sldMk cId="3500069267" sldId="291"/>
        </pc:sldMkLst>
        <pc:graphicFrameChg chg="modGraphic">
          <ac:chgData name="Frances Meek" userId="f3af35cc-3229-46e1-af36-3525661cfbd3" providerId="ADAL" clId="{B2ADD0A1-0683-4CE2-A480-0A8B1ABEA984}" dt="2025-08-11T14:19:09.297" v="25" actId="20577"/>
          <ac:graphicFrameMkLst>
            <pc:docMk/>
            <pc:sldMk cId="3500069267" sldId="291"/>
            <ac:graphicFrameMk id="2" creationId="{72E5AE68-1626-B5DD-A7B3-37FA8CD79193}"/>
          </ac:graphicFrameMkLst>
        </pc:graphicFrameChg>
      </pc:sldChg>
      <pc:sldChg chg="modSp modAnim">
        <pc:chgData name="Frances Meek" userId="f3af35cc-3229-46e1-af36-3525661cfbd3" providerId="ADAL" clId="{B2ADD0A1-0683-4CE2-A480-0A8B1ABEA984}" dt="2025-08-11T14:16:45.005" v="5" actId="20577"/>
        <pc:sldMkLst>
          <pc:docMk/>
          <pc:sldMk cId="4109628340" sldId="296"/>
        </pc:sldMkLst>
        <pc:spChg chg="mod">
          <ac:chgData name="Frances Meek" userId="f3af35cc-3229-46e1-af36-3525661cfbd3" providerId="ADAL" clId="{B2ADD0A1-0683-4CE2-A480-0A8B1ABEA984}" dt="2025-08-11T14:16:45.005" v="5" actId="20577"/>
          <ac:spMkLst>
            <pc:docMk/>
            <pc:sldMk cId="4109628340" sldId="296"/>
            <ac:spMk id="5" creationId="{F36FD422-472E-BB38-0B75-E82C9DA2C742}"/>
          </ac:spMkLst>
        </pc:spChg>
      </pc:sldChg>
      <pc:sldChg chg="modAnim">
        <pc:chgData name="Frances Meek" userId="f3af35cc-3229-46e1-af36-3525661cfbd3" providerId="ADAL" clId="{B2ADD0A1-0683-4CE2-A480-0A8B1ABEA984}" dt="2025-08-11T14:26:33.596" v="178"/>
        <pc:sldMkLst>
          <pc:docMk/>
          <pc:sldMk cId="4036156579" sldId="302"/>
        </pc:sldMkLst>
      </pc:sldChg>
      <pc:sldChg chg="delSp modSp mod">
        <pc:chgData name="Frances Meek" userId="f3af35cc-3229-46e1-af36-3525661cfbd3" providerId="ADAL" clId="{B2ADD0A1-0683-4CE2-A480-0A8B1ABEA984}" dt="2025-08-11T14:26:17.433" v="176" actId="14100"/>
        <pc:sldMkLst>
          <pc:docMk/>
          <pc:sldMk cId="514232257" sldId="303"/>
        </pc:sldMkLst>
        <pc:spChg chg="mod">
          <ac:chgData name="Frances Meek" userId="f3af35cc-3229-46e1-af36-3525661cfbd3" providerId="ADAL" clId="{B2ADD0A1-0683-4CE2-A480-0A8B1ABEA984}" dt="2025-08-11T14:26:17.433" v="176" actId="14100"/>
          <ac:spMkLst>
            <pc:docMk/>
            <pc:sldMk cId="514232257" sldId="303"/>
            <ac:spMk id="3" creationId="{F22653C1-9E41-7327-95D1-9F13EBDC8AF2}"/>
          </ac:spMkLst>
        </pc:spChg>
      </pc:sldChg>
    </pc:docChg>
  </pc:docChgLst>
  <pc:docChgLst>
    <pc:chgData name="Orla Condon" userId="62ca7181-df71-4740-a21a-4649c658ad3a" providerId="ADAL" clId="{7F09AC70-6C7B-4220-918B-B5A4653B34BB}"/>
    <pc:docChg chg="modSld modMainMaster">
      <pc:chgData name="Orla Condon" userId="62ca7181-df71-4740-a21a-4649c658ad3a" providerId="ADAL" clId="{7F09AC70-6C7B-4220-918B-B5A4653B34BB}" dt="2025-08-26T14:28:11.548" v="39" actId="1076"/>
      <pc:docMkLst>
        <pc:docMk/>
      </pc:docMkLst>
      <pc:sldChg chg="modSp mod">
        <pc:chgData name="Orla Condon" userId="62ca7181-df71-4740-a21a-4649c658ad3a" providerId="ADAL" clId="{7F09AC70-6C7B-4220-918B-B5A4653B34BB}" dt="2025-08-26T14:27:27.896" v="36" actId="20577"/>
        <pc:sldMkLst>
          <pc:docMk/>
          <pc:sldMk cId="2405921415" sldId="277"/>
        </pc:sldMkLst>
        <pc:spChg chg="mod">
          <ac:chgData name="Orla Condon" userId="62ca7181-df71-4740-a21a-4649c658ad3a" providerId="ADAL" clId="{7F09AC70-6C7B-4220-918B-B5A4653B34BB}" dt="2025-08-26T14:27:27.896" v="36" actId="20577"/>
          <ac:spMkLst>
            <pc:docMk/>
            <pc:sldMk cId="2405921415" sldId="277"/>
            <ac:spMk id="8" creationId="{E48FB4B0-FA21-5204-F9A2-98F51CE5AC6B}"/>
          </ac:spMkLst>
        </pc:spChg>
        <pc:picChg chg="mod">
          <ac:chgData name="Orla Condon" userId="62ca7181-df71-4740-a21a-4649c658ad3a" providerId="ADAL" clId="{7F09AC70-6C7B-4220-918B-B5A4653B34BB}" dt="2025-08-26T14:27:23.789" v="25" actId="1076"/>
          <ac:picMkLst>
            <pc:docMk/>
            <pc:sldMk cId="2405921415" sldId="277"/>
            <ac:picMk id="5" creationId="{28423988-951B-D6C8-76C4-109F4D6F26C3}"/>
          </ac:picMkLst>
        </pc:picChg>
      </pc:sldChg>
      <pc:sldChg chg="addSp delSp modSp mod">
        <pc:chgData name="Orla Condon" userId="62ca7181-df71-4740-a21a-4649c658ad3a" providerId="ADAL" clId="{7F09AC70-6C7B-4220-918B-B5A4653B34BB}" dt="2025-08-26T10:40:37.897" v="6" actId="1076"/>
        <pc:sldMkLst>
          <pc:docMk/>
          <pc:sldMk cId="2283552623" sldId="286"/>
        </pc:sldMkLst>
        <pc:picChg chg="add mod">
          <ac:chgData name="Orla Condon" userId="62ca7181-df71-4740-a21a-4649c658ad3a" providerId="ADAL" clId="{7F09AC70-6C7B-4220-918B-B5A4653B34BB}" dt="2025-08-26T10:40:37.897" v="6" actId="1076"/>
          <ac:picMkLst>
            <pc:docMk/>
            <pc:sldMk cId="2283552623" sldId="286"/>
            <ac:picMk id="5" creationId="{006D324E-2038-95FE-5FA7-E9975AED3BF2}"/>
          </ac:picMkLst>
        </pc:picChg>
        <pc:picChg chg="del">
          <ac:chgData name="Orla Condon" userId="62ca7181-df71-4740-a21a-4649c658ad3a" providerId="ADAL" clId="{7F09AC70-6C7B-4220-918B-B5A4653B34BB}" dt="2025-08-26T10:40:20.457" v="0" actId="478"/>
          <ac:picMkLst>
            <pc:docMk/>
            <pc:sldMk cId="2283552623" sldId="286"/>
            <ac:picMk id="1028" creationId="{EAC2703D-03E9-331A-844F-50F5D434AC68}"/>
          </ac:picMkLst>
        </pc:picChg>
      </pc:sldChg>
      <pc:sldChg chg="addSp modSp mod">
        <pc:chgData name="Orla Condon" userId="62ca7181-df71-4740-a21a-4649c658ad3a" providerId="ADAL" clId="{7F09AC70-6C7B-4220-918B-B5A4653B34BB}" dt="2025-08-26T14:28:11.548" v="39" actId="1076"/>
        <pc:sldMkLst>
          <pc:docMk/>
          <pc:sldMk cId="514232257" sldId="303"/>
        </pc:sldMkLst>
        <pc:spChg chg="mod">
          <ac:chgData name="Orla Condon" userId="62ca7181-df71-4740-a21a-4649c658ad3a" providerId="ADAL" clId="{7F09AC70-6C7B-4220-918B-B5A4653B34BB}" dt="2025-08-26T14:27:58.697" v="37" actId="14100"/>
          <ac:spMkLst>
            <pc:docMk/>
            <pc:sldMk cId="514232257" sldId="303"/>
            <ac:spMk id="3" creationId="{F22653C1-9E41-7327-95D1-9F13EBDC8AF2}"/>
          </ac:spMkLst>
        </pc:spChg>
        <pc:picChg chg="add mod">
          <ac:chgData name="Orla Condon" userId="62ca7181-df71-4740-a21a-4649c658ad3a" providerId="ADAL" clId="{7F09AC70-6C7B-4220-918B-B5A4653B34BB}" dt="2025-08-26T14:28:11.548" v="39" actId="1076"/>
          <ac:picMkLst>
            <pc:docMk/>
            <pc:sldMk cId="514232257" sldId="303"/>
            <ac:picMk id="2" creationId="{8EA59164-EC76-92F6-7CFF-6626BE80CC83}"/>
          </ac:picMkLst>
        </pc:picChg>
      </pc:sldChg>
      <pc:sldMasterChg chg="modSp mod">
        <pc:chgData name="Orla Condon" userId="62ca7181-df71-4740-a21a-4649c658ad3a" providerId="ADAL" clId="{7F09AC70-6C7B-4220-918B-B5A4653B34BB}" dt="2025-08-26T14:26:27.220" v="24" actId="20577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7F09AC70-6C7B-4220-918B-B5A4653B34BB}" dt="2025-08-26T14:26:27.220" v="24" actId="20577"/>
          <ac:spMkLst>
            <pc:docMk/>
            <pc:sldMasterMk cId="1328885048" sldId="2147483648"/>
            <ac:spMk id="6" creationId="{00000000-0000-0000-0000-000000000000}"/>
          </ac:spMkLst>
        </pc:spChg>
        <pc:picChg chg="mod">
          <ac:chgData name="Orla Condon" userId="62ca7181-df71-4740-a21a-4649c658ad3a" providerId="ADAL" clId="{7F09AC70-6C7B-4220-918B-B5A4653B34BB}" dt="2025-08-26T14:26:14.266" v="7" actId="1076"/>
          <ac:picMkLst>
            <pc:docMk/>
            <pc:sldMasterMk cId="1328885048" sldId="2147483648"/>
            <ac:picMk id="7" creationId="{00000000-0000-0000-0000-0000000000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cheese-straw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25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272564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Cheese straws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7994/year-8-lesson-plan-7-1114.docx" TargetMode="External"/><Relationship Id="rId2" Type="http://schemas.openxmlformats.org/officeDocument/2006/relationships/hyperlink" Target="https://www.foodafactoflife.org.uk/media/twvfksow/dry-heat-ppt-1114c2.ppt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www.foodafactoflife.org.uk/11-14-years/schemes-of-work-11-14-year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asVFsGkOE8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Cheese straws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low - medium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8" y="2120715"/>
            <a:ext cx="6488705" cy="378437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275346" y="2249332"/>
            <a:ext cx="587052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Serving suggestion: Serve with reduced-fat crème fraiche and spring onion dip.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 up the flavour: Add mixed herbs, chilli flakes or a different type of cheese.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Brush the straws with water and sprinkle with seeds before baking. Be ingredient aware!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rolling pin like a ruler, to help cut even strips.     </a:t>
            </a:r>
          </a:p>
        </p:txBody>
      </p:sp>
      <p:pic>
        <p:nvPicPr>
          <p:cNvPr id="3" name="Picture 2" descr="A group of spices and herbs&#10;&#10;AI-generated content may be incorrect.">
            <a:extLst>
              <a:ext uri="{FF2B5EF4-FFF2-40B4-BE49-F238E27FC236}">
                <a16:creationId xmlns:a16="http://schemas.microsoft.com/office/drawing/2014/main" id="{1F138EDB-6D0E-4976-67F9-583B237D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59" y="1915463"/>
            <a:ext cx="2794137" cy="1863689"/>
          </a:xfrm>
          <a:prstGeom prst="rect">
            <a:avLst/>
          </a:prstGeom>
        </p:spPr>
      </p:pic>
      <p:pic>
        <p:nvPicPr>
          <p:cNvPr id="7" name="Picture 6" descr="A bowl of mixed seeds&#10;&#10;AI-generated content may be incorrect.">
            <a:extLst>
              <a:ext uri="{FF2B5EF4-FFF2-40B4-BE49-F238E27FC236}">
                <a16:creationId xmlns:a16="http://schemas.microsoft.com/office/drawing/2014/main" id="{EF464DBD-063C-49CD-50DC-43ABBB9F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583" y="4012903"/>
            <a:ext cx="2251589" cy="21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5AE68-1626-B5DD-A7B3-37FA8CD79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20766"/>
              </p:ext>
            </p:extLst>
          </p:nvPr>
        </p:nvGraphicFramePr>
        <p:xfrm>
          <a:off x="834390" y="3254459"/>
          <a:ext cx="9132570" cy="226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0310">
                  <a:extLst>
                    <a:ext uri="{9D8B030D-6E8A-4147-A177-3AD203B41FA5}">
                      <a16:colId xmlns:a16="http://schemas.microsoft.com/office/drawing/2014/main" val="360288207"/>
                    </a:ext>
                  </a:extLst>
                </a:gridCol>
                <a:gridCol w="3608070">
                  <a:extLst>
                    <a:ext uri="{9D8B030D-6E8A-4147-A177-3AD203B41FA5}">
                      <a16:colId xmlns:a16="http://schemas.microsoft.com/office/drawing/2014/main" val="2676619508"/>
                    </a:ext>
                  </a:extLst>
                </a:gridCol>
                <a:gridCol w="3044190">
                  <a:extLst>
                    <a:ext uri="{9D8B030D-6E8A-4147-A177-3AD203B41FA5}">
                      <a16:colId xmlns:a16="http://schemas.microsoft.com/office/drawing/2014/main" val="25736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5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flavour</a:t>
                      </a:r>
                      <a:endParaRPr lang="en-US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could add different types of cheese.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change to reduced-fat mature cheese.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77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5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3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789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3F0988-118F-FBA4-5E8D-C27080CEFC58}"/>
              </a:ext>
            </a:extLst>
          </p:cNvPr>
          <p:cNvSpPr txBox="1"/>
          <p:nvPr/>
        </p:nvSpPr>
        <p:spPr>
          <a:xfrm>
            <a:off x="834390" y="2045970"/>
            <a:ext cx="70065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3 different ways you could develop your cheese straws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one has been done for you.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20E4-6430-E2CB-3ADF-C21AEB508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714189-E718-0296-087D-633149451076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DDE88C-2F2F-7B18-4E4B-B1C801434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74789"/>
              </p:ext>
            </p:extLst>
          </p:nvPr>
        </p:nvGraphicFramePr>
        <p:xfrm>
          <a:off x="834390" y="2566670"/>
          <a:ext cx="9132570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0310">
                  <a:extLst>
                    <a:ext uri="{9D8B030D-6E8A-4147-A177-3AD203B41FA5}">
                      <a16:colId xmlns:a16="http://schemas.microsoft.com/office/drawing/2014/main" val="360288207"/>
                    </a:ext>
                  </a:extLst>
                </a:gridCol>
                <a:gridCol w="3608070">
                  <a:extLst>
                    <a:ext uri="{9D8B030D-6E8A-4147-A177-3AD203B41FA5}">
                      <a16:colId xmlns:a16="http://schemas.microsoft.com/office/drawing/2014/main" val="2676619508"/>
                    </a:ext>
                  </a:extLst>
                </a:gridCol>
                <a:gridCol w="3044190">
                  <a:extLst>
                    <a:ext uri="{9D8B030D-6E8A-4147-A177-3AD203B41FA5}">
                      <a16:colId xmlns:a16="http://schemas.microsoft.com/office/drawing/2014/main" val="2573686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5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  <a:r>
                        <a:rPr lang="en-US"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flavour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could add different types of cheese.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change to mature cheese.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77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herbs or spices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could add herbs or spices to develop the </a:t>
                      </a:r>
                      <a:r>
                        <a:rPr lang="en-US" sz="2000" b="1" i="1" dirty="0" err="1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flavour</a:t>
                      </a:r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I can add basil.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5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toppings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add seeds as a topping to add more </a:t>
                      </a:r>
                      <a:r>
                        <a:rPr lang="en-US" sz="2000" b="1" i="1" dirty="0" err="1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</a:t>
                      </a:r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I can brush the straws with water and add sesame seeds.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3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could develop the shape of my straws.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I could use a shaped cutter.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789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C727AD-5D3F-E93D-9470-A3B5662F49BB}"/>
              </a:ext>
            </a:extLst>
          </p:cNvPr>
          <p:cNvSpPr txBox="1"/>
          <p:nvPr/>
        </p:nvSpPr>
        <p:spPr>
          <a:xfrm>
            <a:off x="834390" y="2045970"/>
            <a:ext cx="700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3 different ways you could develop your cheese straws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06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77E4-7471-CD20-C313-61CE5466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F167-8518-CC1E-8D9E-1DE0CBE2A85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53C1-9E41-7327-95D1-9F13EBDC8AF2}"/>
              </a:ext>
            </a:extLst>
          </p:cNvPr>
          <p:cNvSpPr txBox="1"/>
          <p:nvPr/>
        </p:nvSpPr>
        <p:spPr>
          <a:xfrm>
            <a:off x="613741" y="2124693"/>
            <a:ext cx="6853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the learning and use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about the effects of dry heat.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Challenge your pupils to develop their practical food skills and use the rubbing-in method to make fruit scones. This year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8 lesson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– a fact of life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Work, will give you all that you need.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A plate of breaded sticks and a bowl of dip&#10;&#10;AI-generated content may be incorrect.">
            <a:extLst>
              <a:ext uri="{FF2B5EF4-FFF2-40B4-BE49-F238E27FC236}">
                <a16:creationId xmlns:a16="http://schemas.microsoft.com/office/drawing/2014/main" id="{8EA59164-EC76-92F6-7CFF-6626BE8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98" y="2245683"/>
            <a:ext cx="3163061" cy="2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45" y="1236455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Cheese straws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 plate of breaded sticks and a bowl of dip&#10;&#10;AI-generated content may be incorrect.">
            <a:extLst>
              <a:ext uri="{FF2B5EF4-FFF2-40B4-BE49-F238E27FC236}">
                <a16:creationId xmlns:a16="http://schemas.microsoft.com/office/drawing/2014/main" id="{EC194AB3-B18B-A37F-D3E5-07503C75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8" y="2032323"/>
            <a:ext cx="3163061" cy="2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late of breaded sticks and a bowl of dip&#10;&#10;AI-generated content may be incorrect.">
            <a:extLst>
              <a:ext uri="{FF2B5EF4-FFF2-40B4-BE49-F238E27FC236}">
                <a16:creationId xmlns:a16="http://schemas.microsoft.com/office/drawing/2014/main" id="{DC601D01-7555-B612-CDBD-EB5288CF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5" y="1972618"/>
            <a:ext cx="3761205" cy="33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485D009-5158-002A-70E2-2CE9D8D30D44}"/>
              </a:ext>
            </a:extLst>
          </p:cNvPr>
          <p:cNvSpPr txBox="1">
            <a:spLocks/>
          </p:cNvSpPr>
          <p:nvPr/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Nutritional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303EF-421E-FF08-77BE-F776804B6249}"/>
              </a:ext>
            </a:extLst>
          </p:cNvPr>
          <p:cNvSpPr txBox="1"/>
          <p:nvPr/>
        </p:nvSpPr>
        <p:spPr>
          <a:xfrm>
            <a:off x="8128000" y="5318301"/>
            <a:ext cx="196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Makes 12</a:t>
            </a:r>
          </a:p>
        </p:txBody>
      </p:sp>
      <p:pic>
        <p:nvPicPr>
          <p:cNvPr id="5" name="Picture 4" descr="A close-up of a label&#10;&#10;AI-generated content may be incorrect.">
            <a:extLst>
              <a:ext uri="{FF2B5EF4-FFF2-40B4-BE49-F238E27FC236}">
                <a16:creationId xmlns:a16="http://schemas.microsoft.com/office/drawing/2014/main" id="{006D324E-2038-95FE-5FA7-E9975AED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1" y="2542156"/>
            <a:ext cx="4654885" cy="24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F8FB44-750D-30DB-B9D2-35D63B4A2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True or False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Jewellery</a:t>
            </a:r>
            <a:r>
              <a:rPr lang="en-US" sz="2000" dirty="0"/>
              <a:t> can be worn during a practical session.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clean apron should be worn.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Long hair should be styled before cooking.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8B56-7E6C-776F-B3C2-19B1A837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00B7-CB9C-9A34-A3C3-2EB75DF44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6FD422-472E-BB38-0B75-E82C9DA2C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2633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True or False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/>
                <a:cs typeface="Arial"/>
              </a:rPr>
              <a:t>Jewellery</a:t>
            </a:r>
            <a:r>
              <a:rPr lang="en-US" sz="2000" dirty="0">
                <a:latin typeface="Arial"/>
                <a:cs typeface="Arial"/>
              </a:rPr>
              <a:t> can be worn during a practical session.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2000" indent="0">
              <a:buNone/>
            </a:pPr>
            <a:r>
              <a:rPr lang="en-US" sz="2000" b="1" i="1" dirty="0">
                <a:solidFill>
                  <a:srgbClr val="79AA41"/>
                </a:solidFill>
                <a:latin typeface="Arial"/>
                <a:cs typeface="Arial"/>
              </a:rPr>
              <a:t>False, </a:t>
            </a:r>
            <a:r>
              <a:rPr lang="en-US" sz="2000" b="1" i="1" dirty="0" err="1">
                <a:solidFill>
                  <a:srgbClr val="79AA41"/>
                </a:solidFill>
                <a:latin typeface="Arial"/>
                <a:cs typeface="Arial"/>
              </a:rPr>
              <a:t>jewellery</a:t>
            </a:r>
            <a:r>
              <a:rPr lang="en-US" sz="2000" b="1" i="1" dirty="0">
                <a:solidFill>
                  <a:srgbClr val="79AA41"/>
                </a:solidFill>
                <a:latin typeface="Arial"/>
                <a:cs typeface="Arial"/>
              </a:rPr>
              <a:t> must be removed as it can </a:t>
            </a:r>
            <a:r>
              <a:rPr lang="en-US" sz="2000" b="1" i="1" dirty="0" err="1">
                <a:solidFill>
                  <a:srgbClr val="79AA41"/>
                </a:solidFill>
                <a:latin typeface="Arial"/>
                <a:cs typeface="Arial"/>
              </a:rPr>
              <a:t>harbour</a:t>
            </a:r>
            <a:r>
              <a:rPr lang="en-US" sz="2000" b="1" i="1" dirty="0">
                <a:solidFill>
                  <a:srgbClr val="79AA41"/>
                </a:solidFill>
                <a:latin typeface="Arial"/>
                <a:cs typeface="Arial"/>
              </a:rPr>
              <a:t> dirt and bacteria.</a:t>
            </a:r>
            <a:endParaRPr lang="en-US" sz="2000" b="1" i="1" dirty="0">
              <a:solidFill>
                <a:srgbClr val="79AA41"/>
              </a:solidFill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2.    A clean apron should be worn. </a:t>
            </a:r>
            <a:endParaRPr lang="en-US" dirty="0">
              <a:solidFill>
                <a:srgbClr val="000000"/>
              </a:solidFill>
            </a:endParaRPr>
          </a:p>
          <a:p>
            <a:pPr marL="432000" indent="0">
              <a:buNone/>
            </a:pPr>
            <a:r>
              <a:rPr lang="en-US" sz="2000" b="1" i="1" dirty="0">
                <a:solidFill>
                  <a:srgbClr val="79AA41"/>
                </a:solidFill>
                <a:latin typeface="Arial"/>
                <a:cs typeface="Arial"/>
              </a:rPr>
              <a:t>True</a:t>
            </a:r>
            <a:endParaRPr lang="en-US" b="1" i="1" dirty="0">
              <a:solidFill>
                <a:srgbClr val="79AA41"/>
              </a:solidFill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3. Long hair should be styled before cooking.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2000" indent="0">
              <a:buNone/>
            </a:pPr>
            <a:r>
              <a:rPr lang="en-US" sz="2000" b="1" i="1" dirty="0">
                <a:solidFill>
                  <a:srgbClr val="79AA41"/>
                </a:solidFill>
                <a:latin typeface="Arial"/>
                <a:cs typeface="Arial"/>
              </a:rPr>
              <a:t>False, long hair should be tied back to prevent any hair getting into the food.</a:t>
            </a:r>
            <a:endParaRPr lang="en-US" b="1" dirty="0">
              <a:solidFill>
                <a:srgbClr val="79A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40223" y="2283798"/>
            <a:ext cx="5750019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(makes 12)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858485" y="2444207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/>
              <a:t>50g reduced-fat cheddar cheese</a:t>
            </a:r>
            <a:r>
              <a:rPr lang="en-US" sz="2000" b="1" dirty="0"/>
              <a:t> </a:t>
            </a:r>
          </a:p>
          <a:p>
            <a:pPr fontAlgn="base"/>
            <a:r>
              <a:rPr lang="en-US" sz="2000" dirty="0"/>
              <a:t>75g plain white flour</a:t>
            </a:r>
            <a:r>
              <a:rPr lang="en-US" sz="2000" b="1" dirty="0"/>
              <a:t> </a:t>
            </a:r>
          </a:p>
          <a:p>
            <a:pPr fontAlgn="base"/>
            <a:r>
              <a:rPr lang="en-US" sz="2000" dirty="0"/>
              <a:t>25g plain </a:t>
            </a:r>
            <a:r>
              <a:rPr lang="en-US" sz="2000" dirty="0" err="1"/>
              <a:t>wholemeal</a:t>
            </a:r>
            <a:r>
              <a:rPr lang="en-US" sz="2000" dirty="0"/>
              <a:t> flour</a:t>
            </a:r>
            <a:r>
              <a:rPr lang="en-US" sz="2000" b="1" dirty="0"/>
              <a:t> </a:t>
            </a:r>
          </a:p>
          <a:p>
            <a:pPr fontAlgn="base"/>
            <a:r>
              <a:rPr lang="en-US" sz="2000" dirty="0"/>
              <a:t>½ x 5ml spoon mustard powder</a:t>
            </a:r>
            <a:r>
              <a:rPr lang="en-US" sz="2000" b="1" dirty="0"/>
              <a:t> </a:t>
            </a:r>
          </a:p>
          <a:p>
            <a:pPr fontAlgn="base"/>
            <a:r>
              <a:rPr lang="en-US" sz="2000" dirty="0"/>
              <a:t>50g hard baking fat</a:t>
            </a:r>
            <a:r>
              <a:rPr lang="en-US" sz="2000" b="1" dirty="0"/>
              <a:t> </a:t>
            </a:r>
          </a:p>
          <a:p>
            <a:pPr fontAlgn="base"/>
            <a:r>
              <a:rPr lang="en-US" sz="2000" dirty="0"/>
              <a:t>2 x 15ml spoons cold water </a:t>
            </a:r>
            <a:r>
              <a:rPr lang="en-US" dirty="0"/>
              <a:t> 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46" y="4848691"/>
            <a:ext cx="269557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641093" y="5400459"/>
            <a:ext cx="30984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pic>
        <p:nvPicPr>
          <p:cNvPr id="7" name="Picture 6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749473E2-0711-268F-C30F-B5E752F4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43" y="2283799"/>
            <a:ext cx="3612261" cy="38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9527" y="2018805"/>
            <a:ext cx="5693830" cy="428699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768109" y="2152405"/>
            <a:ext cx="5254615" cy="401979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Weighing scales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Baking tray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Grater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Measuring spoons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Mixing bowl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Palette knife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Flour dredger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Rolling pin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Cooling rack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pic>
        <p:nvPicPr>
          <p:cNvPr id="7" name="Picture 6" descr="A measuring cup and measuring spoon on a scale&#10;&#10;AI-generated content may be incorrect.">
            <a:extLst>
              <a:ext uri="{FF2B5EF4-FFF2-40B4-BE49-F238E27FC236}">
                <a16:creationId xmlns:a16="http://schemas.microsoft.com/office/drawing/2014/main" id="{D1D08296-76B2-BA81-B5D6-63ADA791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72" y="2118260"/>
            <a:ext cx="3182002" cy="41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6510" y="1959498"/>
            <a:ext cx="5315519" cy="4309902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113" y="127432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50571" y="2082771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Sift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Rub-in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Mix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Stir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Combine 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Roll out</a:t>
            </a: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5659F-842C-8D50-5D74-551976692F7F}"/>
              </a:ext>
            </a:extLst>
          </p:cNvPr>
          <p:cNvSpPr txBox="1"/>
          <p:nvPr/>
        </p:nvSpPr>
        <p:spPr>
          <a:xfrm>
            <a:off x="8260459" y="2031908"/>
            <a:ext cx="2569837" cy="12721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>
                <a:latin typeface="Arial"/>
                <a:ea typeface="Calibri" panose="020F0502020204030204"/>
                <a:cs typeface="Arial"/>
              </a:rPr>
              <a:t>Cut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1000"/>
              </a:spcAft>
            </a:pPr>
            <a:r>
              <a:rPr lang="en-GB" sz="2000" dirty="0">
                <a:latin typeface="Arial"/>
                <a:cs typeface="Arial"/>
              </a:rPr>
              <a:t>Form and shape</a:t>
            </a:r>
          </a:p>
          <a:p>
            <a:pPr>
              <a:spcAft>
                <a:spcPts val="1000"/>
              </a:spcAft>
            </a:pPr>
            <a:r>
              <a:rPr lang="en-GB" sz="2000" dirty="0">
                <a:latin typeface="Arial"/>
                <a:cs typeface="Arial"/>
              </a:rPr>
              <a:t>Bake</a:t>
            </a:r>
          </a:p>
        </p:txBody>
      </p:sp>
      <p:pic>
        <p:nvPicPr>
          <p:cNvPr id="5" name="Picture 4" descr="A black video camera with a play button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28423988-951B-D6C8-76C4-109F4D6F2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29" y="3303370"/>
            <a:ext cx="964403" cy="964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FB4B0-FA21-5204-F9A2-98F51CE5AC6B}"/>
              </a:ext>
            </a:extLst>
          </p:cNvPr>
          <p:cNvSpPr txBox="1"/>
          <p:nvPr/>
        </p:nvSpPr>
        <p:spPr>
          <a:xfrm>
            <a:off x="1492176" y="3656877"/>
            <a:ext cx="410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the rubbing- in method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00771DF-3E30-DDA7-F506-6AD9A958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32" y="1761337"/>
            <a:ext cx="2720765" cy="18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Rubbing In">
            <a:hlinkClick r:id="" action="ppaction://media"/>
            <a:extLst>
              <a:ext uri="{FF2B5EF4-FFF2-40B4-BE49-F238E27FC236}">
                <a16:creationId xmlns:a16="http://schemas.microsoft.com/office/drawing/2014/main" id="{F4F3715C-8671-A047-B934-B7EBD2BCC2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65229" y="4622119"/>
            <a:ext cx="2915541" cy="18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13741" y="1911973"/>
            <a:ext cx="8236961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the oven to 200ºC or gas mark 6.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Grease or line the baking tray.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Grate the cheese.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the flour and mustard powder into the mixing bowl.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your fingertips, rub the fat into the flour until it resembles fine breadcrumbs.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Stir the cheese into the flour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a palette knife, mix to form a smooth dough, adding a little cold water gradually to help bind the mixture together.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Roll out, on a lightly floured surface, to form a rectangle (20cm x 15cm) approximately 0.5cm deep.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Trim away the edges and cut into thin strips, about 1.5cm x 7cm, using a palette knife.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straws on the baking tray.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10 minutes, until golden brown.</a:t>
            </a:r>
          </a:p>
          <a:p>
            <a:pPr lvl="0"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late of breaded sticks and a bowl of dip&#10;&#10;AI-generated content may be incorrect.">
            <a:extLst>
              <a:ext uri="{FF2B5EF4-FFF2-40B4-BE49-F238E27FC236}">
                <a16:creationId xmlns:a16="http://schemas.microsoft.com/office/drawing/2014/main" id="{330F28C7-275D-9946-4280-073D8B63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54" y="2596891"/>
            <a:ext cx="2918591" cy="26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 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B09AC-3151-7A1A-1374-72A339040B97}"/>
              </a:ext>
            </a:extLst>
          </p:cNvPr>
          <p:cNvSpPr txBox="1"/>
          <p:nvPr/>
        </p:nvSpPr>
        <p:spPr>
          <a:xfrm>
            <a:off x="1169274" y="2366010"/>
            <a:ext cx="661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starch in the flour turns to dextrin, under the application of dry heat, causing a golden brown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 descr="A cup of bread sticks and a small bowl of cream&#10;&#10;AI-generated content may be incorrect.">
            <a:extLst>
              <a:ext uri="{FF2B5EF4-FFF2-40B4-BE49-F238E27FC236}">
                <a16:creationId xmlns:a16="http://schemas.microsoft.com/office/drawing/2014/main" id="{83535716-6C37-FB8A-068F-DA9DE5EA2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693" y="2382547"/>
            <a:ext cx="3111729" cy="26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72E48-F2CF-438C-BC87-B3E2F85E7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d02dd-d8f6-4ac9-bd74-b11e6dbbf829"/>
    <ds:schemaRef ds:uri="e23bd75c-2c0f-42ec-881a-8c814574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http://purl.org/dc/dcmitype/"/>
    <ds:schemaRef ds:uri="4c7d02dd-d8f6-4ac9-bd74-b11e6dbbf829"/>
    <ds:schemaRef ds:uri="http://schemas.microsoft.com/office/2006/documentManagement/types"/>
    <ds:schemaRef ds:uri="http://purl.org/dc/elements/1.1/"/>
    <ds:schemaRef ds:uri="http://www.w3.org/XML/1998/namespace"/>
    <ds:schemaRef ds:uri="e23bd75c-2c0f-42ec-881a-8c814574600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698</Words>
  <Application>Microsoft Office PowerPoint</Application>
  <PresentationFormat>Widescreen</PresentationFormat>
  <Paragraphs>113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Cheese straws </vt:lpstr>
      <vt:lpstr>PowerPoint Presentation</vt:lpstr>
      <vt:lpstr>Starter activity</vt:lpstr>
      <vt:lpstr>Example responses</vt:lpstr>
      <vt:lpstr>Ingredients (makes 12)</vt:lpstr>
      <vt:lpstr>Equipment</vt:lpstr>
      <vt:lpstr>PowerPoint Presentation</vt:lpstr>
      <vt:lpstr>PowerPoint Presentation</vt:lpstr>
      <vt:lpstr>Food science   </vt:lpstr>
      <vt:lpstr>Top tips</vt:lpstr>
      <vt:lpstr>PowerPoint Presentation</vt:lpstr>
      <vt:lpstr>PowerPoint Presentation</vt:lpstr>
      <vt:lpstr>PowerPoint Presentation</vt:lpstr>
      <vt:lpstr>Cheese straws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367</cp:revision>
  <dcterms:created xsi:type="dcterms:W3CDTF">2018-10-10T09:22:08Z</dcterms:created>
  <dcterms:modified xsi:type="dcterms:W3CDTF">2025-08-26T14:28:13Z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