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6" r:id="rId13"/>
    <p:sldId id="265" r:id="rId14"/>
    <p:sldId id="264" r:id="rId15"/>
    <p:sldId id="277" r:id="rId16"/>
    <p:sldId id="290" r:id="rId17"/>
    <p:sldId id="289" r:id="rId18"/>
    <p:sldId id="295" r:id="rId19"/>
    <p:sldId id="288" r:id="rId20"/>
    <p:sldId id="291" r:id="rId21"/>
    <p:sldId id="292" r:id="rId22"/>
    <p:sldId id="303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7CE754-DEED-6894-4C93-D86BACC9F0C7}" name="Orla Condon" initials="OC" userId="S::o.condon@nutrition.org.uk::62ca7181-df71-4740-a21a-4649c658ad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5F5EB-D155-4BD1-820E-604B7390D6A0}" v="1" dt="2025-08-26T11:06:16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7"/>
    <p:restoredTop sz="94655"/>
  </p:normalViewPr>
  <p:slideViewPr>
    <p:cSldViewPr snapToGrid="0" snapToObjects="1">
      <p:cViewPr varScale="1">
        <p:scale>
          <a:sx n="110" d="100"/>
          <a:sy n="110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91A05650-5D8E-4476-B1F4-0FC5953C5BA6}"/>
    <pc:docChg chg="custSel modSld">
      <pc:chgData name="Frances Meek" userId="f3af35cc-3229-46e1-af36-3525661cfbd3" providerId="ADAL" clId="{91A05650-5D8E-4476-B1F4-0FC5953C5BA6}" dt="2025-08-13T08:35:58.955" v="443"/>
      <pc:docMkLst>
        <pc:docMk/>
      </pc:docMkLst>
      <pc:sldChg chg="modSp mod">
        <pc:chgData name="Frances Meek" userId="f3af35cc-3229-46e1-af36-3525661cfbd3" providerId="ADAL" clId="{91A05650-5D8E-4476-B1F4-0FC5953C5BA6}" dt="2025-08-13T08:26:02.643" v="123" actId="20577"/>
        <pc:sldMkLst>
          <pc:docMk/>
          <pc:sldMk cId="2405921415" sldId="277"/>
        </pc:sldMkLst>
        <pc:spChg chg="mod">
          <ac:chgData name="Frances Meek" userId="f3af35cc-3229-46e1-af36-3525661cfbd3" providerId="ADAL" clId="{91A05650-5D8E-4476-B1F4-0FC5953C5BA6}" dt="2025-08-13T08:26:02.643" v="123" actId="20577"/>
          <ac:spMkLst>
            <pc:docMk/>
            <pc:sldMk cId="2405921415" sldId="277"/>
            <ac:spMk id="8" creationId="{F1211D32-7A89-5848-8B16-894A9D77689A}"/>
          </ac:spMkLst>
        </pc:spChg>
      </pc:sldChg>
      <pc:sldChg chg="modSp mod">
        <pc:chgData name="Frances Meek" userId="f3af35cc-3229-46e1-af36-3525661cfbd3" providerId="ADAL" clId="{91A05650-5D8E-4476-B1F4-0FC5953C5BA6}" dt="2025-08-13T08:27:48.398" v="149" actId="20577"/>
        <pc:sldMkLst>
          <pc:docMk/>
          <pc:sldMk cId="3210204150" sldId="288"/>
        </pc:sldMkLst>
        <pc:spChg chg="mod">
          <ac:chgData name="Frances Meek" userId="f3af35cc-3229-46e1-af36-3525661cfbd3" providerId="ADAL" clId="{91A05650-5D8E-4476-B1F4-0FC5953C5BA6}" dt="2025-08-13T08:27:48.398" v="149" actId="20577"/>
          <ac:spMkLst>
            <pc:docMk/>
            <pc:sldMk cId="3210204150" sldId="288"/>
            <ac:spMk id="3" creationId="{F282ECA6-840E-E47E-446F-0D6D84C7DCE2}"/>
          </ac:spMkLst>
        </pc:spChg>
      </pc:sldChg>
      <pc:sldChg chg="modSp mod">
        <pc:chgData name="Frances Meek" userId="f3af35cc-3229-46e1-af36-3525661cfbd3" providerId="ADAL" clId="{91A05650-5D8E-4476-B1F4-0FC5953C5BA6}" dt="2025-08-13T08:26:50.050" v="132" actId="179"/>
        <pc:sldMkLst>
          <pc:docMk/>
          <pc:sldMk cId="1093346834" sldId="289"/>
        </pc:sldMkLst>
        <pc:spChg chg="mod">
          <ac:chgData name="Frances Meek" userId="f3af35cc-3229-46e1-af36-3525661cfbd3" providerId="ADAL" clId="{91A05650-5D8E-4476-B1F4-0FC5953C5BA6}" dt="2025-08-13T08:26:50.050" v="132" actId="179"/>
          <ac:spMkLst>
            <pc:docMk/>
            <pc:sldMk cId="1093346834" sldId="289"/>
            <ac:spMk id="6" creationId="{3937D08B-A598-47EB-43BE-C405CD4CCEE5}"/>
          </ac:spMkLst>
        </pc:spChg>
      </pc:sldChg>
      <pc:sldChg chg="modSp mod">
        <pc:chgData name="Frances Meek" userId="f3af35cc-3229-46e1-af36-3525661cfbd3" providerId="ADAL" clId="{91A05650-5D8E-4476-B1F4-0FC5953C5BA6}" dt="2025-08-13T08:26:25.188" v="129" actId="179"/>
        <pc:sldMkLst>
          <pc:docMk/>
          <pc:sldMk cId="3181331775" sldId="290"/>
        </pc:sldMkLst>
        <pc:spChg chg="mod">
          <ac:chgData name="Frances Meek" userId="f3af35cc-3229-46e1-af36-3525661cfbd3" providerId="ADAL" clId="{91A05650-5D8E-4476-B1F4-0FC5953C5BA6}" dt="2025-08-13T08:26:25.188" v="129" actId="179"/>
          <ac:spMkLst>
            <pc:docMk/>
            <pc:sldMk cId="3181331775" sldId="290"/>
            <ac:spMk id="6" creationId="{B20D08E6-6DF1-1204-0A1E-B892E6C30218}"/>
          </ac:spMkLst>
        </pc:spChg>
      </pc:sldChg>
      <pc:sldChg chg="modSp mod">
        <pc:chgData name="Frances Meek" userId="f3af35cc-3229-46e1-af36-3525661cfbd3" providerId="ADAL" clId="{91A05650-5D8E-4476-B1F4-0FC5953C5BA6}" dt="2025-08-13T08:28:20.682" v="157" actId="20577"/>
        <pc:sldMkLst>
          <pc:docMk/>
          <pc:sldMk cId="3500069267" sldId="291"/>
        </pc:sldMkLst>
        <pc:spChg chg="mod">
          <ac:chgData name="Frances Meek" userId="f3af35cc-3229-46e1-af36-3525661cfbd3" providerId="ADAL" clId="{91A05650-5D8E-4476-B1F4-0FC5953C5BA6}" dt="2025-08-13T08:28:20.682" v="157" actId="20577"/>
          <ac:spMkLst>
            <pc:docMk/>
            <pc:sldMk cId="3500069267" sldId="291"/>
            <ac:spMk id="5" creationId="{AB39AF92-78C0-2154-FA46-635DB2005E22}"/>
          </ac:spMkLst>
        </pc:spChg>
      </pc:sldChg>
      <pc:sldChg chg="modSp mod">
        <pc:chgData name="Frances Meek" userId="f3af35cc-3229-46e1-af36-3525661cfbd3" providerId="ADAL" clId="{91A05650-5D8E-4476-B1F4-0FC5953C5BA6}" dt="2025-08-13T08:29:29.405" v="174" actId="20577"/>
        <pc:sldMkLst>
          <pc:docMk/>
          <pc:sldMk cId="2433929321" sldId="292"/>
        </pc:sldMkLst>
        <pc:spChg chg="mod">
          <ac:chgData name="Frances Meek" userId="f3af35cc-3229-46e1-af36-3525661cfbd3" providerId="ADAL" clId="{91A05650-5D8E-4476-B1F4-0FC5953C5BA6}" dt="2025-08-13T08:29:08.874" v="166" actId="179"/>
          <ac:spMkLst>
            <pc:docMk/>
            <pc:sldMk cId="2433929321" sldId="292"/>
            <ac:spMk id="3" creationId="{97BB3565-7EAA-EE54-A7A9-C1DEEAE5FB40}"/>
          </ac:spMkLst>
        </pc:spChg>
        <pc:spChg chg="mod">
          <ac:chgData name="Frances Meek" userId="f3af35cc-3229-46e1-af36-3525661cfbd3" providerId="ADAL" clId="{91A05650-5D8E-4476-B1F4-0FC5953C5BA6}" dt="2025-08-13T08:29:29.405" v="174" actId="20577"/>
          <ac:spMkLst>
            <pc:docMk/>
            <pc:sldMk cId="2433929321" sldId="292"/>
            <ac:spMk id="5" creationId="{BF2D3983-29D5-E773-358B-3BEDB42C8F9D}"/>
          </ac:spMkLst>
        </pc:spChg>
        <pc:graphicFrameChg chg="modGraphic">
          <ac:chgData name="Frances Meek" userId="f3af35cc-3229-46e1-af36-3525661cfbd3" providerId="ADAL" clId="{91A05650-5D8E-4476-B1F4-0FC5953C5BA6}" dt="2025-08-13T08:28:39.721" v="161" actId="20577"/>
          <ac:graphicFrameMkLst>
            <pc:docMk/>
            <pc:sldMk cId="2433929321" sldId="292"/>
            <ac:graphicFrameMk id="2" creationId="{5BB9DF63-2E38-A9C9-FDF4-55DB11D1AA37}"/>
          </ac:graphicFrameMkLst>
        </pc:graphicFrameChg>
      </pc:sldChg>
      <pc:sldChg chg="modSp mod">
        <pc:chgData name="Frances Meek" userId="f3af35cc-3229-46e1-af36-3525661cfbd3" providerId="ADAL" clId="{91A05650-5D8E-4476-B1F4-0FC5953C5BA6}" dt="2025-08-13T08:22:58.390" v="4" actId="20577"/>
        <pc:sldMkLst>
          <pc:docMk/>
          <pc:sldMk cId="4151420698" sldId="293"/>
        </pc:sldMkLst>
        <pc:spChg chg="mod">
          <ac:chgData name="Frances Meek" userId="f3af35cc-3229-46e1-af36-3525661cfbd3" providerId="ADAL" clId="{91A05650-5D8E-4476-B1F4-0FC5953C5BA6}" dt="2025-08-13T08:22:58.390" v="4" actId="20577"/>
          <ac:spMkLst>
            <pc:docMk/>
            <pc:sldMk cId="4151420698" sldId="293"/>
            <ac:spMk id="3" creationId="{56C46F39-367D-D636-67FF-7E2EDA53F32C}"/>
          </ac:spMkLst>
        </pc:spChg>
      </pc:sldChg>
      <pc:sldChg chg="modSp mod modAnim">
        <pc:chgData name="Frances Meek" userId="f3af35cc-3229-46e1-af36-3525661cfbd3" providerId="ADAL" clId="{91A05650-5D8E-4476-B1F4-0FC5953C5BA6}" dt="2025-08-13T08:25:41.308" v="118" actId="20577"/>
        <pc:sldMkLst>
          <pc:docMk/>
          <pc:sldMk cId="1656344497" sldId="296"/>
        </pc:sldMkLst>
        <pc:spChg chg="mod">
          <ac:chgData name="Frances Meek" userId="f3af35cc-3229-46e1-af36-3525661cfbd3" providerId="ADAL" clId="{91A05650-5D8E-4476-B1F4-0FC5953C5BA6}" dt="2025-08-13T08:25:41.308" v="118" actId="20577"/>
          <ac:spMkLst>
            <pc:docMk/>
            <pc:sldMk cId="1656344497" sldId="296"/>
            <ac:spMk id="3" creationId="{96F80BFA-CE3C-9D28-0472-461E25379391}"/>
          </ac:spMkLst>
        </pc:spChg>
      </pc:sldChg>
      <pc:sldChg chg="modAnim">
        <pc:chgData name="Frances Meek" userId="f3af35cc-3229-46e1-af36-3525661cfbd3" providerId="ADAL" clId="{91A05650-5D8E-4476-B1F4-0FC5953C5BA6}" dt="2025-08-13T08:35:58.955" v="443"/>
        <pc:sldMkLst>
          <pc:docMk/>
          <pc:sldMk cId="4036156579" sldId="302"/>
        </pc:sldMkLst>
      </pc:sldChg>
      <pc:sldChg chg="addSp delSp modSp mod">
        <pc:chgData name="Frances Meek" userId="f3af35cc-3229-46e1-af36-3525661cfbd3" providerId="ADAL" clId="{91A05650-5D8E-4476-B1F4-0FC5953C5BA6}" dt="2025-08-13T08:35:33.720" v="441" actId="692"/>
        <pc:sldMkLst>
          <pc:docMk/>
          <pc:sldMk cId="514232257" sldId="303"/>
        </pc:sldMkLst>
        <pc:spChg chg="mod">
          <ac:chgData name="Frances Meek" userId="f3af35cc-3229-46e1-af36-3525661cfbd3" providerId="ADAL" clId="{91A05650-5D8E-4476-B1F4-0FC5953C5BA6}" dt="2025-08-13T08:33:19.865" v="429" actId="20577"/>
          <ac:spMkLst>
            <pc:docMk/>
            <pc:sldMk cId="514232257" sldId="303"/>
            <ac:spMk id="3" creationId="{F22653C1-9E41-7327-95D1-9F13EBDC8AF2}"/>
          </ac:spMkLst>
        </pc:spChg>
        <pc:picChg chg="add mod">
          <ac:chgData name="Frances Meek" userId="f3af35cc-3229-46e1-af36-3525661cfbd3" providerId="ADAL" clId="{91A05650-5D8E-4476-B1F4-0FC5953C5BA6}" dt="2025-08-13T08:35:33.720" v="441" actId="692"/>
          <ac:picMkLst>
            <pc:docMk/>
            <pc:sldMk cId="514232257" sldId="303"/>
            <ac:picMk id="5" creationId="{357EAE31-87AF-0A41-622A-FC2730818BEB}"/>
          </ac:picMkLst>
        </pc:picChg>
      </pc:sldChg>
    </pc:docChg>
  </pc:docChgLst>
  <pc:docChgLst>
    <pc:chgData name="Orla Condon" userId="62ca7181-df71-4740-a21a-4649c658ad3a" providerId="ADAL" clId="{3795F5EB-D155-4BD1-820E-604B7390D6A0}"/>
    <pc:docChg chg="custSel modSld">
      <pc:chgData name="Orla Condon" userId="62ca7181-df71-4740-a21a-4649c658ad3a" providerId="ADAL" clId="{3795F5EB-D155-4BD1-820E-604B7390D6A0}" dt="2025-08-26T11:22:54.726" v="10" actId="1076"/>
      <pc:docMkLst>
        <pc:docMk/>
      </pc:docMkLst>
      <pc:sldChg chg="modSp mod">
        <pc:chgData name="Orla Condon" userId="62ca7181-df71-4740-a21a-4649c658ad3a" providerId="ADAL" clId="{3795F5EB-D155-4BD1-820E-604B7390D6A0}" dt="2025-08-26T11:22:54.726" v="10" actId="1076"/>
        <pc:sldMkLst>
          <pc:docMk/>
          <pc:sldMk cId="2405921415" sldId="277"/>
        </pc:sldMkLst>
        <pc:picChg chg="mod">
          <ac:chgData name="Orla Condon" userId="62ca7181-df71-4740-a21a-4649c658ad3a" providerId="ADAL" clId="{3795F5EB-D155-4BD1-820E-604B7390D6A0}" dt="2025-08-26T11:22:54.726" v="10" actId="1076"/>
          <ac:picMkLst>
            <pc:docMk/>
            <pc:sldMk cId="2405921415" sldId="277"/>
            <ac:picMk id="5" creationId="{42D8E87D-ABE9-E4C5-5DD7-3F73950B9CEF}"/>
          </ac:picMkLst>
        </pc:picChg>
      </pc:sldChg>
      <pc:sldChg chg="addSp delSp modSp mod">
        <pc:chgData name="Orla Condon" userId="62ca7181-df71-4740-a21a-4649c658ad3a" providerId="ADAL" clId="{3795F5EB-D155-4BD1-820E-604B7390D6A0}" dt="2025-08-26T11:06:30.446" v="8" actId="1076"/>
        <pc:sldMkLst>
          <pc:docMk/>
          <pc:sldMk cId="2283552623" sldId="286"/>
        </pc:sldMkLst>
        <pc:picChg chg="del">
          <ac:chgData name="Orla Condon" userId="62ca7181-df71-4740-a21a-4649c658ad3a" providerId="ADAL" clId="{3795F5EB-D155-4BD1-820E-604B7390D6A0}" dt="2025-08-26T11:06:06.032" v="0" actId="478"/>
          <ac:picMkLst>
            <pc:docMk/>
            <pc:sldMk cId="2283552623" sldId="286"/>
            <ac:picMk id="3" creationId="{E982771E-7CEE-6449-D90F-1ADC67C65F73}"/>
          </ac:picMkLst>
        </pc:picChg>
        <pc:picChg chg="add mod">
          <ac:chgData name="Orla Condon" userId="62ca7181-df71-4740-a21a-4649c658ad3a" providerId="ADAL" clId="{3795F5EB-D155-4BD1-820E-604B7390D6A0}" dt="2025-08-26T11:06:30.446" v="8" actId="1076"/>
          <ac:picMkLst>
            <pc:docMk/>
            <pc:sldMk cId="2283552623" sldId="286"/>
            <ac:picMk id="7" creationId="{F5946218-9A2B-B102-3614-5323BB53F592}"/>
          </ac:picMkLst>
        </pc:picChg>
      </pc:sldChg>
    </pc:docChg>
  </pc:docChgLst>
  <pc:docChgLst>
    <pc:chgData name="Orla Condon" userId="62ca7181-df71-4740-a21a-4649c658ad3a" providerId="ADAL" clId="{11DA5DE4-09E9-4CE3-9CA8-A95C534F3686}"/>
    <pc:docChg chg="custSel addSld delSld modSld modMainMaster">
      <pc:chgData name="Orla Condon" userId="62ca7181-df71-4740-a21a-4649c658ad3a" providerId="ADAL" clId="{11DA5DE4-09E9-4CE3-9CA8-A95C534F3686}" dt="2025-08-08T12:21:07.030" v="433" actId="1076"/>
      <pc:docMkLst>
        <pc:docMk/>
      </pc:docMkLst>
      <pc:sldChg chg="addSp delSp modSp mod">
        <pc:chgData name="Orla Condon" userId="62ca7181-df71-4740-a21a-4649c658ad3a" providerId="ADAL" clId="{11DA5DE4-09E9-4CE3-9CA8-A95C534F3686}" dt="2025-08-08T11:54:53.715" v="77" actId="20577"/>
        <pc:sldMkLst>
          <pc:docMk/>
          <pc:sldMk cId="3097634684" sldId="264"/>
        </pc:sldMkLst>
        <pc:spChg chg="mod">
          <ac:chgData name="Orla Condon" userId="62ca7181-df71-4740-a21a-4649c658ad3a" providerId="ADAL" clId="{11DA5DE4-09E9-4CE3-9CA8-A95C534F3686}" dt="2025-08-08T11:54:53.715" v="77" actId="20577"/>
          <ac:spMkLst>
            <pc:docMk/>
            <pc:sldMk cId="3097634684" sldId="264"/>
            <ac:spMk id="14" creationId="{00000000-0000-0000-0000-000000000000}"/>
          </ac:spMkLst>
        </pc:spChg>
        <pc:picChg chg="add mod">
          <ac:chgData name="Orla Condon" userId="62ca7181-df71-4740-a21a-4649c658ad3a" providerId="ADAL" clId="{11DA5DE4-09E9-4CE3-9CA8-A95C534F3686}" dt="2025-08-08T11:54:47.190" v="67" actId="14100"/>
          <ac:picMkLst>
            <pc:docMk/>
            <pc:sldMk cId="3097634684" sldId="264"/>
            <ac:picMk id="7" creationId="{7E86C348-F1D5-52E8-A159-E18B584343BB}"/>
          </ac:picMkLst>
        </pc:picChg>
      </pc:sldChg>
      <pc:sldChg chg="modSp mod">
        <pc:chgData name="Orla Condon" userId="62ca7181-df71-4740-a21a-4649c658ad3a" providerId="ADAL" clId="{11DA5DE4-09E9-4CE3-9CA8-A95C534F3686}" dt="2025-08-08T11:41:27.683" v="60" actId="20577"/>
        <pc:sldMkLst>
          <pc:docMk/>
          <pc:sldMk cId="591552370" sldId="265"/>
        </pc:sldMkLst>
        <pc:spChg chg="mod">
          <ac:chgData name="Orla Condon" userId="62ca7181-df71-4740-a21a-4649c658ad3a" providerId="ADAL" clId="{11DA5DE4-09E9-4CE3-9CA8-A95C534F3686}" dt="2025-08-08T11:41:27.683" v="60" actId="20577"/>
          <ac:spMkLst>
            <pc:docMk/>
            <pc:sldMk cId="591552370" sldId="265"/>
            <ac:spMk id="3" creationId="{00000000-0000-0000-0000-000000000000}"/>
          </ac:spMkLst>
        </pc:spChg>
        <pc:picChg chg="mod">
          <ac:chgData name="Orla Condon" userId="62ca7181-df71-4740-a21a-4649c658ad3a" providerId="ADAL" clId="{11DA5DE4-09E9-4CE3-9CA8-A95C534F3686}" dt="2025-08-08T11:41:22.587" v="49" actId="1076"/>
          <ac:picMkLst>
            <pc:docMk/>
            <pc:sldMk cId="591552370" sldId="265"/>
            <ac:picMk id="1026" creationId="{786D5FE8-2AF9-1706-212B-73EF62ADC208}"/>
          </ac:picMkLst>
        </pc:picChg>
      </pc:sldChg>
      <pc:sldChg chg="del">
        <pc:chgData name="Orla Condon" userId="62ca7181-df71-4740-a21a-4649c658ad3a" providerId="ADAL" clId="{11DA5DE4-09E9-4CE3-9CA8-A95C534F3686}" dt="2025-08-08T12:04:49.306" v="194" actId="47"/>
        <pc:sldMkLst>
          <pc:docMk/>
          <pc:sldMk cId="1177146576" sldId="266"/>
        </pc:sldMkLst>
      </pc:sldChg>
      <pc:sldChg chg="addSp delSp modSp mod modAnim">
        <pc:chgData name="Orla Condon" userId="62ca7181-df71-4740-a21a-4649c658ad3a" providerId="ADAL" clId="{11DA5DE4-09E9-4CE3-9CA8-A95C534F3686}" dt="2025-08-08T11:57:40.778" v="124" actId="1076"/>
        <pc:sldMkLst>
          <pc:docMk/>
          <pc:sldMk cId="2405921415" sldId="277"/>
        </pc:sldMkLst>
        <pc:spChg chg="mod">
          <ac:chgData name="Orla Condon" userId="62ca7181-df71-4740-a21a-4649c658ad3a" providerId="ADAL" clId="{11DA5DE4-09E9-4CE3-9CA8-A95C534F3686}" dt="2025-08-08T11:56:04.430" v="116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11DA5DE4-09E9-4CE3-9CA8-A95C534F3686}" dt="2025-08-08T11:55:36.333" v="89" actId="20577"/>
          <ac:spMkLst>
            <pc:docMk/>
            <pc:sldMk cId="2405921415" sldId="277"/>
            <ac:spMk id="8" creationId="{F1211D32-7A89-5848-8B16-894A9D77689A}"/>
          </ac:spMkLst>
        </pc:spChg>
        <pc:picChg chg="add mod">
          <ac:chgData name="Orla Condon" userId="62ca7181-df71-4740-a21a-4649c658ad3a" providerId="ADAL" clId="{11DA5DE4-09E9-4CE3-9CA8-A95C534F3686}" dt="2025-08-08T11:57:34.538" v="122" actId="1076"/>
          <ac:picMkLst>
            <pc:docMk/>
            <pc:sldMk cId="2405921415" sldId="277"/>
            <ac:picMk id="2" creationId="{D6F70EC4-27DC-3579-BF12-6E0DA94CAD5A}"/>
          </ac:picMkLst>
        </pc:picChg>
        <pc:picChg chg="mod">
          <ac:chgData name="Orla Condon" userId="62ca7181-df71-4740-a21a-4649c658ad3a" providerId="ADAL" clId="{11DA5DE4-09E9-4CE3-9CA8-A95C534F3686}" dt="2025-08-08T11:57:40.778" v="124" actId="1076"/>
          <ac:picMkLst>
            <pc:docMk/>
            <pc:sldMk cId="2405921415" sldId="277"/>
            <ac:picMk id="5" creationId="{42D8E87D-ABE9-E4C5-5DD7-3F73950B9CEF}"/>
          </ac:picMkLst>
        </pc:picChg>
      </pc:sldChg>
      <pc:sldChg chg="addSp modSp mod">
        <pc:chgData name="Orla Condon" userId="62ca7181-df71-4740-a21a-4649c658ad3a" providerId="ADAL" clId="{11DA5DE4-09E9-4CE3-9CA8-A95C534F3686}" dt="2025-08-08T11:37:13.177" v="41" actId="1076"/>
        <pc:sldMkLst>
          <pc:docMk/>
          <pc:sldMk cId="2283552623" sldId="286"/>
        </pc:sldMkLst>
        <pc:spChg chg="add mod">
          <ac:chgData name="Orla Condon" userId="62ca7181-df71-4740-a21a-4649c658ad3a" providerId="ADAL" clId="{11DA5DE4-09E9-4CE3-9CA8-A95C534F3686}" dt="2025-08-08T11:37:06.960" v="39" actId="20577"/>
          <ac:spMkLst>
            <pc:docMk/>
            <pc:sldMk cId="2283552623" sldId="286"/>
            <ac:spMk id="4" creationId="{07FE8959-9D0E-EDBE-3B73-99C19C8DB16C}"/>
          </ac:spMkLst>
        </pc:spChg>
        <pc:spChg chg="mod">
          <ac:chgData name="Orla Condon" userId="62ca7181-df71-4740-a21a-4649c658ad3a" providerId="ADAL" clId="{11DA5DE4-09E9-4CE3-9CA8-A95C534F3686}" dt="2025-08-08T11:37:13.177" v="41" actId="1076"/>
          <ac:spMkLst>
            <pc:docMk/>
            <pc:sldMk cId="2283552623" sldId="286"/>
            <ac:spMk id="5" creationId="{A92B0188-BA35-95EF-2D29-E923FDED0536}"/>
          </ac:spMkLst>
        </pc:spChg>
        <pc:picChg chg="mod">
          <ac:chgData name="Orla Condon" userId="62ca7181-df71-4740-a21a-4649c658ad3a" providerId="ADAL" clId="{11DA5DE4-09E9-4CE3-9CA8-A95C534F3686}" dt="2025-08-08T11:37:09.151" v="40" actId="1076"/>
          <ac:picMkLst>
            <pc:docMk/>
            <pc:sldMk cId="2283552623" sldId="286"/>
            <ac:picMk id="2" creationId="{2F8134C8-E3AA-3331-9365-15B41474AFB5}"/>
          </ac:picMkLst>
        </pc:picChg>
      </pc:sldChg>
      <pc:sldChg chg="addSp delSp modSp mod">
        <pc:chgData name="Orla Condon" userId="62ca7181-df71-4740-a21a-4649c658ad3a" providerId="ADAL" clId="{11DA5DE4-09E9-4CE3-9CA8-A95C534F3686}" dt="2025-08-08T12:03:59.396" v="155" actId="1076"/>
        <pc:sldMkLst>
          <pc:docMk/>
          <pc:sldMk cId="3210204150" sldId="288"/>
        </pc:sldMkLst>
        <pc:picChg chg="add mod">
          <ac:chgData name="Orla Condon" userId="62ca7181-df71-4740-a21a-4649c658ad3a" providerId="ADAL" clId="{11DA5DE4-09E9-4CE3-9CA8-A95C534F3686}" dt="2025-08-08T12:03:54.182" v="154" actId="1076"/>
          <ac:picMkLst>
            <pc:docMk/>
            <pc:sldMk cId="3210204150" sldId="288"/>
            <ac:picMk id="5" creationId="{7AFB6D69-4AD7-D817-1E50-CD494864ED54}"/>
          </ac:picMkLst>
        </pc:picChg>
        <pc:picChg chg="add mod">
          <ac:chgData name="Orla Condon" userId="62ca7181-df71-4740-a21a-4649c658ad3a" providerId="ADAL" clId="{11DA5DE4-09E9-4CE3-9CA8-A95C534F3686}" dt="2025-08-08T12:03:59.396" v="155" actId="1076"/>
          <ac:picMkLst>
            <pc:docMk/>
            <pc:sldMk cId="3210204150" sldId="288"/>
            <ac:picMk id="6" creationId="{3D36F44C-E73D-BD79-BEC1-8B7BFD805934}"/>
          </ac:picMkLst>
        </pc:picChg>
      </pc:sldChg>
      <pc:sldChg chg="modSp mod">
        <pc:chgData name="Orla Condon" userId="62ca7181-df71-4740-a21a-4649c658ad3a" providerId="ADAL" clId="{11DA5DE4-09E9-4CE3-9CA8-A95C534F3686}" dt="2025-08-08T12:02:33.570" v="139" actId="1076"/>
        <pc:sldMkLst>
          <pc:docMk/>
          <pc:sldMk cId="1093346834" sldId="289"/>
        </pc:sldMkLst>
        <pc:picChg chg="mod">
          <ac:chgData name="Orla Condon" userId="62ca7181-df71-4740-a21a-4649c658ad3a" providerId="ADAL" clId="{11DA5DE4-09E9-4CE3-9CA8-A95C534F3686}" dt="2025-08-08T12:02:33.570" v="139" actId="1076"/>
          <ac:picMkLst>
            <pc:docMk/>
            <pc:sldMk cId="1093346834" sldId="289"/>
            <ac:picMk id="2" creationId="{082D5928-7553-D2B1-C22F-DD0BD4F4ACAD}"/>
          </ac:picMkLst>
        </pc:picChg>
      </pc:sldChg>
      <pc:sldChg chg="addSp delSp modSp mod">
        <pc:chgData name="Orla Condon" userId="62ca7181-df71-4740-a21a-4649c658ad3a" providerId="ADAL" clId="{11DA5DE4-09E9-4CE3-9CA8-A95C534F3686}" dt="2025-08-08T12:02:20.770" v="136" actId="1076"/>
        <pc:sldMkLst>
          <pc:docMk/>
          <pc:sldMk cId="3181331775" sldId="290"/>
        </pc:sldMkLst>
        <pc:spChg chg="mod">
          <ac:chgData name="Orla Condon" userId="62ca7181-df71-4740-a21a-4649c658ad3a" providerId="ADAL" clId="{11DA5DE4-09E9-4CE3-9CA8-A95C534F3686}" dt="2025-08-08T11:58:19.362" v="129" actId="948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11DA5DE4-09E9-4CE3-9CA8-A95C534F3686}" dt="2025-08-08T12:02:20.770" v="136" actId="1076"/>
          <ac:picMkLst>
            <pc:docMk/>
            <pc:sldMk cId="3181331775" sldId="290"/>
            <ac:picMk id="5" creationId="{886C5AF9-2DD4-B59E-7202-D80843D1EA4D}"/>
          </ac:picMkLst>
        </pc:picChg>
      </pc:sldChg>
      <pc:sldChg chg="modSp mod">
        <pc:chgData name="Orla Condon" userId="62ca7181-df71-4740-a21a-4649c658ad3a" providerId="ADAL" clId="{11DA5DE4-09E9-4CE3-9CA8-A95C534F3686}" dt="2025-08-08T12:02:50.325" v="143" actId="20577"/>
        <pc:sldMkLst>
          <pc:docMk/>
          <pc:sldMk cId="391515328" sldId="295"/>
        </pc:sldMkLst>
        <pc:spChg chg="mod">
          <ac:chgData name="Orla Condon" userId="62ca7181-df71-4740-a21a-4649c658ad3a" providerId="ADAL" clId="{11DA5DE4-09E9-4CE3-9CA8-A95C534F3686}" dt="2025-08-08T12:02:50.325" v="143" actId="20577"/>
          <ac:spMkLst>
            <pc:docMk/>
            <pc:sldMk cId="391515328" sldId="295"/>
            <ac:spMk id="2" creationId="{5F1031F1-B4EF-4BE2-152D-BC4D74CAA0EA}"/>
          </ac:spMkLst>
        </pc:spChg>
      </pc:sldChg>
      <pc:sldChg chg="modAnim">
        <pc:chgData name="Orla Condon" userId="62ca7181-df71-4740-a21a-4649c658ad3a" providerId="ADAL" clId="{11DA5DE4-09E9-4CE3-9CA8-A95C534F3686}" dt="2025-08-08T11:40:51.483" v="48"/>
        <pc:sldMkLst>
          <pc:docMk/>
          <pc:sldMk cId="1656344497" sldId="296"/>
        </pc:sldMkLst>
      </pc:sldChg>
      <pc:sldChg chg="addSp delSp modSp add mod">
        <pc:chgData name="Orla Condon" userId="62ca7181-df71-4740-a21a-4649c658ad3a" providerId="ADAL" clId="{11DA5DE4-09E9-4CE3-9CA8-A95C534F3686}" dt="2025-08-08T12:04:53.065" v="195" actId="14100"/>
        <pc:sldMkLst>
          <pc:docMk/>
          <pc:sldMk cId="4036156579" sldId="302"/>
        </pc:sldMkLst>
        <pc:spChg chg="mod">
          <ac:chgData name="Orla Condon" userId="62ca7181-df71-4740-a21a-4649c658ad3a" providerId="ADAL" clId="{11DA5DE4-09E9-4CE3-9CA8-A95C534F3686}" dt="2025-08-08T12:04:32.977" v="189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11DA5DE4-09E9-4CE3-9CA8-A95C534F3686}" dt="2025-08-08T12:04:53.065" v="195" actId="14100"/>
          <ac:picMkLst>
            <pc:docMk/>
            <pc:sldMk cId="4036156579" sldId="302"/>
            <ac:picMk id="4" creationId="{FF0FB740-21E1-D8EE-B7B7-9B11DC85CDD5}"/>
          </ac:picMkLst>
        </pc:picChg>
      </pc:sldChg>
      <pc:sldChg chg="addSp delSp modSp add mod">
        <pc:chgData name="Orla Condon" userId="62ca7181-df71-4740-a21a-4649c658ad3a" providerId="ADAL" clId="{11DA5DE4-09E9-4CE3-9CA8-A95C534F3686}" dt="2025-08-08T12:20:41.604" v="410" actId="1076"/>
        <pc:sldMkLst>
          <pc:docMk/>
          <pc:sldMk cId="514232257" sldId="303"/>
        </pc:sldMkLst>
        <pc:spChg chg="mod">
          <ac:chgData name="Orla Condon" userId="62ca7181-df71-4740-a21a-4649c658ad3a" providerId="ADAL" clId="{11DA5DE4-09E9-4CE3-9CA8-A95C534F3686}" dt="2025-08-08T12:17:46.189" v="406" actId="20577"/>
          <ac:spMkLst>
            <pc:docMk/>
            <pc:sldMk cId="514232257" sldId="303"/>
            <ac:spMk id="3" creationId="{F22653C1-9E41-7327-95D1-9F13EBDC8AF2}"/>
          </ac:spMkLst>
        </pc:spChg>
      </pc:sldChg>
      <pc:sldMasterChg chg="modSp mod">
        <pc:chgData name="Orla Condon" userId="62ca7181-df71-4740-a21a-4649c658ad3a" providerId="ADAL" clId="{11DA5DE4-09E9-4CE3-9CA8-A95C534F3686}" dt="2025-08-08T12:21:07.030" v="433" actId="1076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11DA5DE4-09E9-4CE3-9CA8-A95C534F3686}" dt="2025-08-08T12:21:07.030" v="433" actId="1076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spaghetti-bolognes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2" y="6424111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Spaghetti bolognese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f52hbpnu/super-soup-activity-teacher.docx" TargetMode="External"/><Relationship Id="rId2" Type="http://schemas.openxmlformats.org/officeDocument/2006/relationships/hyperlink" Target="https://www.foodafactoflife.org.uk/media/nfabiyan/zero-waste-14-16.pptx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hyperlink" Target="https://www.foodafactoflife.org.uk/media/gwuhib1c/speedy-flatbreads.docx" TargetMode="External"/><Relationship Id="rId4" Type="http://schemas.openxmlformats.org/officeDocument/2006/relationships/hyperlink" Target="https://www.foodafactoflife.org.uk/media/v25d1bqp/super-soup-recipe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1GGYKXfqYk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1GGYKXfqYk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/>
              <a:t>Spaghetti Bolognese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Complexity: medium-high</a:t>
            </a: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41C9-1D51-5132-C14C-C01613FD79AF}"/>
              </a:ext>
            </a:extLst>
          </p:cNvPr>
          <p:cNvSpPr txBox="1"/>
          <p:nvPr/>
        </p:nvSpPr>
        <p:spPr>
          <a:xfrm>
            <a:off x="1075174" y="2283798"/>
            <a:ext cx="9385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Maillard reaction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beef mince is high in protein, the amino acids (from protein) and reducing sugars react and add to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 beef mince.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73C0A-D990-366B-DBCB-2F4740D3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129" y="3823854"/>
            <a:ext cx="2552205" cy="1914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78DBD-810D-A2AB-8182-0D5DBCF104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22" r="28966" b="23058"/>
          <a:stretch>
            <a:fillRect/>
          </a:stretch>
        </p:blipFill>
        <p:spPr>
          <a:xfrm>
            <a:off x="1169274" y="3823855"/>
            <a:ext cx="2552205" cy="1948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384390-886A-5812-872C-5E7404B04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57727" y="3511879"/>
            <a:ext cx="1914153" cy="255220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90827ED6-65FC-AFE7-84F8-6E37A0A533EA}"/>
              </a:ext>
            </a:extLst>
          </p:cNvPr>
          <p:cNvSpPr/>
          <p:nvPr/>
        </p:nvSpPr>
        <p:spPr>
          <a:xfrm>
            <a:off x="3802355" y="4620129"/>
            <a:ext cx="655470" cy="356260"/>
          </a:xfrm>
          <a:prstGeom prst="rightArrow">
            <a:avLst/>
          </a:prstGeom>
          <a:solidFill>
            <a:srgbClr val="79AA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028DBCE-4E97-4955-3A14-DEE21A1124A6}"/>
              </a:ext>
            </a:extLst>
          </p:cNvPr>
          <p:cNvSpPr/>
          <p:nvPr/>
        </p:nvSpPr>
        <p:spPr>
          <a:xfrm>
            <a:off x="7171782" y="4602801"/>
            <a:ext cx="655470" cy="356260"/>
          </a:xfrm>
          <a:prstGeom prst="rightArrow">
            <a:avLst/>
          </a:prstGeom>
          <a:solidFill>
            <a:srgbClr val="79AA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120715"/>
            <a:ext cx="7072997" cy="274268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2ECA6-840E-E47E-446F-0D6D84C7D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971" y="2271750"/>
            <a:ext cx="6547066" cy="3600000"/>
          </a:xfrm>
        </p:spPr>
        <p:txBody>
          <a:bodyPr/>
          <a:lstStyle/>
          <a:p>
            <a:pPr marL="342900" lvl="0" indent="-342900">
              <a:buSzPts val="8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Serving suggestion: Serve your spaghetti </a:t>
            </a:r>
            <a:r>
              <a:rPr lang="en-GB" sz="2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bolognese</a:t>
            </a: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with parmesan cheese and fresh basil.</a:t>
            </a:r>
          </a:p>
          <a:p>
            <a:pPr marL="342900" lvl="0" indent="-342900">
              <a:buSzPts val="8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Transform your leftovers: Use your leftover </a:t>
            </a:r>
            <a:r>
              <a:rPr lang="en-GB" sz="2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bolognese</a:t>
            </a: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to create a new dish like nachos, burritos or chilli con carne. </a:t>
            </a:r>
          </a:p>
          <a:p>
            <a:pPr marL="342900" lvl="0" indent="-342900">
              <a:buSzPts val="8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vegetarian option swap the minced beef for lentils or beans. 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GB" sz="2000" dirty="0"/>
          </a:p>
        </p:txBody>
      </p:sp>
      <p:pic>
        <p:nvPicPr>
          <p:cNvPr id="5" name="Picture 4" descr="A group of different types of beans&#10;&#10;AI-generated content may be incorrect.">
            <a:extLst>
              <a:ext uri="{FF2B5EF4-FFF2-40B4-BE49-F238E27FC236}">
                <a16:creationId xmlns:a16="http://schemas.microsoft.com/office/drawing/2014/main" id="{7AFB6D69-4AD7-D817-1E50-CD494864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934" y="4375046"/>
            <a:ext cx="2785258" cy="1854982"/>
          </a:xfrm>
          <a:prstGeom prst="rect">
            <a:avLst/>
          </a:prstGeom>
        </p:spPr>
      </p:pic>
      <p:pic>
        <p:nvPicPr>
          <p:cNvPr id="6" name="Picture 5" descr="A plate of spaghetti with sauce&#10;&#10;AI-generated content may be incorrect.">
            <a:extLst>
              <a:ext uri="{FF2B5EF4-FFF2-40B4-BE49-F238E27FC236}">
                <a16:creationId xmlns:a16="http://schemas.microsoft.com/office/drawing/2014/main" id="{3D36F44C-E73D-BD79-BEC1-8B7BFD80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34" y="2163743"/>
            <a:ext cx="2785258" cy="2042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035C9-8D2A-735F-1D15-6D9090E79F14}"/>
              </a:ext>
            </a:extLst>
          </p:cNvPr>
          <p:cNvSpPr txBox="1"/>
          <p:nvPr/>
        </p:nvSpPr>
        <p:spPr>
          <a:xfrm>
            <a:off x="693253" y="1818336"/>
            <a:ext cx="11203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Rate at least four food skills or cooking techniques for your level of competency. Make note of any improvements for the future.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10771C-75BB-5769-1577-715B8F49F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615678"/>
              </p:ext>
            </p:extLst>
          </p:nvPr>
        </p:nvGraphicFramePr>
        <p:xfrm>
          <a:off x="769732" y="2767127"/>
          <a:ext cx="8423965" cy="2639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1793">
                  <a:extLst>
                    <a:ext uri="{9D8B030D-6E8A-4147-A177-3AD203B41FA5}">
                      <a16:colId xmlns:a16="http://schemas.microsoft.com/office/drawing/2014/main" val="2278778184"/>
                    </a:ext>
                  </a:extLst>
                </a:gridCol>
                <a:gridCol w="1457793">
                  <a:extLst>
                    <a:ext uri="{9D8B030D-6E8A-4147-A177-3AD203B41FA5}">
                      <a16:colId xmlns:a16="http://schemas.microsoft.com/office/drawing/2014/main" val="3705824595"/>
                    </a:ext>
                  </a:extLst>
                </a:gridCol>
                <a:gridCol w="1869596">
                  <a:extLst>
                    <a:ext uri="{9D8B030D-6E8A-4147-A177-3AD203B41FA5}">
                      <a16:colId xmlns:a16="http://schemas.microsoft.com/office/drawing/2014/main" val="2335552674"/>
                    </a:ext>
                  </a:extLst>
                </a:gridCol>
                <a:gridCol w="1499990">
                  <a:extLst>
                    <a:ext uri="{9D8B030D-6E8A-4147-A177-3AD203B41FA5}">
                      <a16:colId xmlns:a16="http://schemas.microsoft.com/office/drawing/2014/main" val="1798517651"/>
                    </a:ext>
                  </a:extLst>
                </a:gridCol>
                <a:gridCol w="1684793">
                  <a:extLst>
                    <a:ext uri="{9D8B030D-6E8A-4147-A177-3AD203B41FA5}">
                      <a16:colId xmlns:a16="http://schemas.microsoft.com/office/drawing/2014/main" val="1747361931"/>
                    </a:ext>
                  </a:extLst>
                </a:gridCol>
              </a:tblGrid>
              <a:tr h="795717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skills and techniques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beginner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422157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70659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36320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133626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4322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B71F6C-C460-96EE-CCA2-A122BDF2AF13}"/>
              </a:ext>
            </a:extLst>
          </p:cNvPr>
          <p:cNvSpPr txBox="1"/>
          <p:nvPr/>
        </p:nvSpPr>
        <p:spPr>
          <a:xfrm>
            <a:off x="769732" y="5575852"/>
            <a:ext cx="1112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2. Provide a comment on each of your ratings.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9AF92-78C0-2154-FA46-635DB2005E22}"/>
              </a:ext>
            </a:extLst>
          </p:cNvPr>
          <p:cNvSpPr txBox="1"/>
          <p:nvPr/>
        </p:nvSpPr>
        <p:spPr>
          <a:xfrm>
            <a:off x="9263271" y="2767127"/>
            <a:ext cx="2829338" cy="3477875"/>
          </a:xfrm>
          <a:prstGeom prst="rect">
            <a:avLst/>
          </a:prstGeom>
          <a:noFill/>
          <a:ln>
            <a:solidFill>
              <a:srgbClr val="79AA4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Beginner – starting to learn the skill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Intermediate – can complete tasks with some help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Advanced – can work independently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Expert – demonstrates full mastery of the skill and can help others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20AF-891C-C3BE-BA1B-8FAC2E325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F2519B-55FF-CF5B-9FA6-67ED0683471D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 </a:t>
            </a:r>
            <a:endParaRPr lang="en-GB" sz="3400" b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819CF-5629-BCBE-2E17-2D5E6C6DA5C8}"/>
              </a:ext>
            </a:extLst>
          </p:cNvPr>
          <p:cNvSpPr txBox="1"/>
          <p:nvPr/>
        </p:nvSpPr>
        <p:spPr>
          <a:xfrm>
            <a:off x="613741" y="1853063"/>
            <a:ext cx="112038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</a:t>
            </a: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Rate at least four food skills or cooking techniques for your level of competency. Make note of any improvements for the future.  </a:t>
            </a:r>
            <a:endParaRPr lang="en-GB" sz="24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B3565-7EAA-EE54-A7A9-C1DEEAE5FB40}"/>
              </a:ext>
            </a:extLst>
          </p:cNvPr>
          <p:cNvSpPr txBox="1"/>
          <p:nvPr/>
        </p:nvSpPr>
        <p:spPr>
          <a:xfrm>
            <a:off x="769732" y="4830929"/>
            <a:ext cx="8334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2. Provide a comment on each of your ratings. </a:t>
            </a:r>
          </a:p>
          <a:p>
            <a:pPr marL="361950" lvl="1" indent="-96838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measure ok, but I need some help using a measuring jug. </a:t>
            </a:r>
          </a:p>
          <a:p>
            <a:pPr marL="265113" lvl="1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slice well, I can do so independently and safely.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D3983-29D5-E773-358B-3BEDB42C8F9D}"/>
              </a:ext>
            </a:extLst>
          </p:cNvPr>
          <p:cNvSpPr txBox="1"/>
          <p:nvPr/>
        </p:nvSpPr>
        <p:spPr>
          <a:xfrm>
            <a:off x="9263271" y="2767127"/>
            <a:ext cx="2829338" cy="3477875"/>
          </a:xfrm>
          <a:prstGeom prst="rect">
            <a:avLst/>
          </a:prstGeom>
          <a:noFill/>
          <a:ln>
            <a:solidFill>
              <a:srgbClr val="79AA4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Beginner – starting to learn the skill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Intermediate – can complete tasks with some help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Advanced – can work independently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Expert – demonstrates full mastery of the skill and can help others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B43B2FCB-C8D7-6CF3-D293-4C86EA76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01" y="3646497"/>
            <a:ext cx="278296" cy="278296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27F48224-02A9-F380-6BC1-99817F115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5196" y="4089282"/>
            <a:ext cx="278296" cy="27829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B9DF63-2E38-A9C9-FDF4-55DB11D1A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759114"/>
              </p:ext>
            </p:extLst>
          </p:nvPr>
        </p:nvGraphicFramePr>
        <p:xfrm>
          <a:off x="769732" y="2767127"/>
          <a:ext cx="8423965" cy="1717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1793">
                  <a:extLst>
                    <a:ext uri="{9D8B030D-6E8A-4147-A177-3AD203B41FA5}">
                      <a16:colId xmlns:a16="http://schemas.microsoft.com/office/drawing/2014/main" val="2278778184"/>
                    </a:ext>
                  </a:extLst>
                </a:gridCol>
                <a:gridCol w="1457793">
                  <a:extLst>
                    <a:ext uri="{9D8B030D-6E8A-4147-A177-3AD203B41FA5}">
                      <a16:colId xmlns:a16="http://schemas.microsoft.com/office/drawing/2014/main" val="3705824595"/>
                    </a:ext>
                  </a:extLst>
                </a:gridCol>
                <a:gridCol w="1869596">
                  <a:extLst>
                    <a:ext uri="{9D8B030D-6E8A-4147-A177-3AD203B41FA5}">
                      <a16:colId xmlns:a16="http://schemas.microsoft.com/office/drawing/2014/main" val="2335552674"/>
                    </a:ext>
                  </a:extLst>
                </a:gridCol>
                <a:gridCol w="1499990">
                  <a:extLst>
                    <a:ext uri="{9D8B030D-6E8A-4147-A177-3AD203B41FA5}">
                      <a16:colId xmlns:a16="http://schemas.microsoft.com/office/drawing/2014/main" val="1798517651"/>
                    </a:ext>
                  </a:extLst>
                </a:gridCol>
                <a:gridCol w="1684793">
                  <a:extLst>
                    <a:ext uri="{9D8B030D-6E8A-4147-A177-3AD203B41FA5}">
                      <a16:colId xmlns:a16="http://schemas.microsoft.com/office/drawing/2014/main" val="1747361931"/>
                    </a:ext>
                  </a:extLst>
                </a:gridCol>
              </a:tblGrid>
              <a:tr h="795717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skills and techniques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beginner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422157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70659"/>
                  </a:ext>
                </a:extLst>
              </a:tr>
              <a:tr h="46101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36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2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4693"/>
            <a:ext cx="66905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not extend the learning and discuss reducing food waste and transforming leftovers with your pupils?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out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Zero waste, full taste presentation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Challenge your pupils to make a Super soup and quick flatbreads using leftovers. There 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information for the teacher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 pupil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recipe/activity sheet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flatbread recipe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EAE31-87AF-0A41-622A-FC2730818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942" y="1822366"/>
            <a:ext cx="2920317" cy="4110388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Spaghetti bolognese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late of spaghetti with sauce&#10;&#10;AI-generated content may be incorrect.">
            <a:extLst>
              <a:ext uri="{FF2B5EF4-FFF2-40B4-BE49-F238E27FC236}">
                <a16:creationId xmlns:a16="http://schemas.microsoft.com/office/drawing/2014/main" id="{FF0FB740-21E1-D8EE-B7B7-9B11DC85C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59" y="2057300"/>
            <a:ext cx="3911601" cy="2868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spaghetti with sauce&#10;&#10;AI-generated content may be incorrect.">
            <a:extLst>
              <a:ext uri="{FF2B5EF4-FFF2-40B4-BE49-F238E27FC236}">
                <a16:creationId xmlns:a16="http://schemas.microsoft.com/office/drawing/2014/main" id="{2F8134C8-E3AA-3331-9365-15B41474A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78" y="2009670"/>
            <a:ext cx="4383574" cy="32141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2B0188-BA35-95EF-2D29-E923FDED0536}"/>
              </a:ext>
            </a:extLst>
          </p:cNvPr>
          <p:cNvSpPr txBox="1"/>
          <p:nvPr/>
        </p:nvSpPr>
        <p:spPr>
          <a:xfrm>
            <a:off x="9059035" y="5259468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E8959-9D0E-EDBE-3B73-99C19C8DB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  </a:t>
            </a:r>
            <a:endParaRPr lang="en-GB" dirty="0"/>
          </a:p>
        </p:txBody>
      </p:sp>
      <p:pic>
        <p:nvPicPr>
          <p:cNvPr id="7" name="Picture 6" descr="A close-up of a label&#10;&#10;AI-generated content may be incorrect.">
            <a:extLst>
              <a:ext uri="{FF2B5EF4-FFF2-40B4-BE49-F238E27FC236}">
                <a16:creationId xmlns:a16="http://schemas.microsoft.com/office/drawing/2014/main" id="{F5946218-9A2B-B102-3614-5323BB53F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5" y="2146734"/>
            <a:ext cx="5488056" cy="294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46F39-367D-D636-67FF-7E2EDA53F3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1.  </a:t>
            </a:r>
            <a:r>
              <a:rPr lang="en-GB" sz="2400" dirty="0">
                <a:latin typeface="Arial"/>
                <a:cs typeface="Arial"/>
              </a:rPr>
              <a:t>Give two food hygiene tips when handling raw meat.</a:t>
            </a:r>
          </a:p>
          <a:p>
            <a:pPr>
              <a:buAutoNum type="arabicPeriod"/>
            </a:pPr>
            <a:endParaRPr lang="en-GB" sz="2400" dirty="0"/>
          </a:p>
          <a:p>
            <a:pPr marL="457200" indent="-457200">
              <a:buAutoNum type="arabicPeriod" startAt="2"/>
            </a:pPr>
            <a:r>
              <a:rPr lang="en-GB" sz="2400" dirty="0">
                <a:latin typeface="Arial"/>
                <a:cs typeface="Arial"/>
              </a:rPr>
              <a:t>Explain cross-contamination.</a:t>
            </a:r>
          </a:p>
          <a:p>
            <a:pPr marL="457200" indent="-457200">
              <a:buAutoNum type="arabicPeriod" startAt="2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buAutoNum type="arabicPeriod" startAt="2"/>
            </a:pPr>
            <a:r>
              <a:rPr lang="en-GB" sz="2400" dirty="0">
                <a:latin typeface="Arial"/>
                <a:cs typeface="Arial"/>
              </a:rPr>
              <a:t>How would you know the meat is cooked correctly?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B352-32B7-B7FB-92A5-57EBF947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B529B-BAD9-DA95-39A6-45574A7DE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332685"/>
            <a:ext cx="9720000" cy="720000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Example responses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0BFA-CE3C-9D28-0472-461E25379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1925314"/>
            <a:ext cx="9720000" cy="406081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1.  Give two food hygiene tips when handling raw meat.</a:t>
            </a: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red chopping board, always wash hands after handling raw meat.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charset="0"/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Explain cross-contamination.</a:t>
            </a: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42925" indent="-96838">
              <a:lnSpc>
                <a:spcPct val="100000"/>
              </a:lnSpc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bacteria is transferred from one place to another via a vehicle  </a:t>
            </a:r>
            <a:r>
              <a:rPr lang="en-GB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e.g.hands</a:t>
            </a: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equipment.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en-GB" sz="2000" dirty="0">
                <a:latin typeface="Arial"/>
                <a:cs typeface="Arial"/>
              </a:rPr>
              <a:t>How would you know the meat is cooked correctly?</a:t>
            </a:r>
          </a:p>
          <a:p>
            <a:pPr marL="542925" lvl="1" indent="-371475" algn="l"/>
            <a:r>
              <a:rPr lang="en-GB" dirty="0">
                <a:latin typeface="Arial"/>
                <a:cs typeface="Arial"/>
              </a:rPr>
              <a:t>    </a:t>
            </a:r>
            <a:r>
              <a:rPr lang="en-GB" b="1" i="1" dirty="0">
                <a:solidFill>
                  <a:srgbClr val="79AA41"/>
                </a:solidFill>
                <a:latin typeface="Arial"/>
                <a:cs typeface="Arial"/>
              </a:rPr>
              <a:t>The beef mince will turn from red to brown, with no red/pink remaining, and will be piping hot</a:t>
            </a:r>
            <a:r>
              <a:rPr lang="en-GB" sz="2200" b="1" i="1" dirty="0">
                <a:solidFill>
                  <a:srgbClr val="79AA41"/>
                </a:solidFill>
                <a:latin typeface="Arial"/>
                <a:cs typeface="Arial"/>
              </a:rPr>
              <a:t>. </a:t>
            </a:r>
          </a:p>
          <a:p>
            <a:pPr marL="457200" indent="-457200">
              <a:buAutoNum type="arabicPeriod" startAt="2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0">
              <a:buNone/>
            </a:pP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0">
              <a:buNone/>
            </a:pP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563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0223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757526" y="2571915"/>
            <a:ext cx="4320000" cy="3339709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onion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clove garlic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carrot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celery stick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x 15ml oil r spray oil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250g lean minced beef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can chopped tomatoes (400g)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x 15ml spoon tomato purée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290349" y="2598899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100ml water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x 5ml spoon </a:t>
            </a:r>
            <a:b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mixed herbs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Black pepper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240g wholemeal </a:t>
            </a:r>
          </a:p>
          <a:p>
            <a:pPr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spaghetti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6D5FE8-2AF9-1706-212B-73EF62ADC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8349" r="29035" b="6418"/>
          <a:stretch/>
        </p:blipFill>
        <p:spPr bwMode="auto">
          <a:xfrm>
            <a:off x="1519874" y="2283795"/>
            <a:ext cx="3028842" cy="39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283798"/>
            <a:ext cx="516735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249374" y="2519478"/>
            <a:ext cx="4320000" cy="3410810"/>
          </a:xfrm>
        </p:spPr>
        <p:txBody>
          <a:bodyPr>
            <a:normAutofit/>
          </a:bodyPr>
          <a:lstStyle/>
          <a:p>
            <a:r>
              <a:rPr lang="en-GB" sz="2000" dirty="0"/>
              <a:t>Chopping board</a:t>
            </a:r>
          </a:p>
          <a:p>
            <a:r>
              <a:rPr lang="en-GB" sz="2000" dirty="0"/>
              <a:t>Sharp knife</a:t>
            </a:r>
          </a:p>
          <a:p>
            <a:r>
              <a:rPr lang="en-GB" sz="2000" dirty="0"/>
              <a:t>Garlic press</a:t>
            </a:r>
          </a:p>
          <a:p>
            <a:r>
              <a:rPr lang="en-GB" sz="2000" dirty="0"/>
              <a:t>Peeler</a:t>
            </a:r>
          </a:p>
          <a:p>
            <a:r>
              <a:rPr lang="en-GB" sz="2000" dirty="0"/>
              <a:t>Measuring spoons</a:t>
            </a:r>
          </a:p>
          <a:p>
            <a:r>
              <a:rPr lang="en-GB" sz="2000" dirty="0"/>
              <a:t>2 saucepans</a:t>
            </a:r>
          </a:p>
          <a:p>
            <a:r>
              <a:rPr lang="en-GB" sz="2000" dirty="0"/>
              <a:t>Weighing scales</a:t>
            </a:r>
          </a:p>
          <a:p>
            <a:r>
              <a:rPr lang="en-GB" sz="2000" dirty="0"/>
              <a:t>Measuring jug</a:t>
            </a:r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8729276" y="2519478"/>
            <a:ext cx="4320000" cy="341081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Heat resistant spoon </a:t>
            </a:r>
          </a:p>
          <a:p>
            <a:r>
              <a:rPr lang="en-GB" sz="2000" dirty="0"/>
              <a:t>Colander</a:t>
            </a:r>
          </a:p>
          <a:p>
            <a:r>
              <a:rPr lang="en-GB" sz="2000" dirty="0"/>
              <a:t>Grater </a:t>
            </a:r>
          </a:p>
        </p:txBody>
      </p:sp>
      <p:pic>
        <p:nvPicPr>
          <p:cNvPr id="7" name="Picture 6" descr="A close-up of a kitchen utensil&#10;&#10;AI-generated content may be incorrect.">
            <a:extLst>
              <a:ext uri="{FF2B5EF4-FFF2-40B4-BE49-F238E27FC236}">
                <a16:creationId xmlns:a16="http://schemas.microsoft.com/office/drawing/2014/main" id="{7E86C348-F1D5-52E8-A159-E18B58434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49" y="2283798"/>
            <a:ext cx="3701970" cy="38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6510" y="1959498"/>
            <a:ext cx="5315519" cy="4309902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950571" y="2082771"/>
            <a:ext cx="437171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400" dirty="0"/>
              <a:t>Weigh</a:t>
            </a:r>
          </a:p>
          <a:p>
            <a:pPr marL="0" lvl="0" indent="0">
              <a:buNone/>
            </a:pPr>
            <a:r>
              <a:rPr lang="en-GB" sz="2400" dirty="0"/>
              <a:t>Measure</a:t>
            </a:r>
          </a:p>
          <a:p>
            <a:pPr marL="0" lvl="0" indent="0">
              <a:buNone/>
            </a:pPr>
            <a:r>
              <a:rPr lang="en-GB" sz="2400" dirty="0"/>
              <a:t>Peel</a:t>
            </a:r>
          </a:p>
          <a:p>
            <a:pPr marL="0" lvl="0" indent="0">
              <a:buNone/>
            </a:pPr>
            <a:r>
              <a:rPr lang="en-GB" sz="2400" dirty="0"/>
              <a:t>Crush</a:t>
            </a:r>
          </a:p>
          <a:p>
            <a:pPr marL="0" lvl="0" indent="0">
              <a:buNone/>
            </a:pPr>
            <a:r>
              <a:rPr lang="en-GB" sz="2400" dirty="0"/>
              <a:t>Chop, slice, dice and trim</a:t>
            </a:r>
          </a:p>
          <a:p>
            <a:pPr marL="0" lvl="0" indent="0">
              <a:buNone/>
            </a:pPr>
            <a:r>
              <a:rPr lang="en-GB" sz="2400" dirty="0"/>
              <a:t>Fry and sauté </a:t>
            </a:r>
          </a:p>
          <a:p>
            <a:pPr marL="0" lvl="0" indent="0">
              <a:buNone/>
            </a:pPr>
            <a:r>
              <a:rPr lang="en-GB" sz="2400" dirty="0"/>
              <a:t>Stir </a:t>
            </a:r>
          </a:p>
          <a:p>
            <a:pPr marL="0" lvl="0" indent="0">
              <a:buNone/>
            </a:pPr>
            <a:r>
              <a:rPr lang="en-GB" sz="2400" dirty="0"/>
              <a:t>Melt, boil and simmer</a:t>
            </a:r>
          </a:p>
          <a:p>
            <a:pPr marL="0" lvl="0" indent="0">
              <a:buNone/>
            </a:pPr>
            <a:r>
              <a:rPr lang="en-GB" sz="2400" dirty="0"/>
              <a:t>Drain</a:t>
            </a:r>
          </a:p>
        </p:txBody>
      </p:sp>
      <p:pic>
        <p:nvPicPr>
          <p:cNvPr id="5" name="Picture 4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42D8E87D-ABE9-E4C5-5DD7-3F73950B9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2" y="1862718"/>
            <a:ext cx="783568" cy="783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11D32-7A89-5848-8B16-894A9D77689A}"/>
              </a:ext>
            </a:extLst>
          </p:cNvPr>
          <p:cNvSpPr txBox="1"/>
          <p:nvPr/>
        </p:nvSpPr>
        <p:spPr>
          <a:xfrm>
            <a:off x="894229" y="2082771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how to drain pasta safely.</a:t>
            </a:r>
          </a:p>
        </p:txBody>
      </p:sp>
      <p:pic>
        <p:nvPicPr>
          <p:cNvPr id="2" name="Online Media 1" title="Draining Hot Water">
            <a:hlinkClick r:id="" action="ppaction://media"/>
            <a:extLst>
              <a:ext uri="{FF2B5EF4-FFF2-40B4-BE49-F238E27FC236}">
                <a16:creationId xmlns:a16="http://schemas.microsoft.com/office/drawing/2014/main" id="{D6F70EC4-27DC-3579-BF12-6E0DA94CAD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51476" y="2967168"/>
            <a:ext cx="4279352" cy="241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275810" y="1887910"/>
            <a:ext cx="81525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Prepare the vegetables: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160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Peel and dice the onion;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160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Peel and crush the garlic;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160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Peel and slice the carrot;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160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Finely slice the celery.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Fry the onion, garlic, carrot and celery in the oil.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8038" lvl="1" indent="-350838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3. Add the meat and cook until the mince is lightly </a:t>
            </a:r>
            <a:r>
              <a:rPr lang="en-GB" sz="2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browned.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808038" lvl="1" indent="-350838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4. Add the tomatoes, tomato puree, mixed herbs and water and mix all the ingredients together. Then add a few twists of black pepper.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te of spaghetti with sauce and basil&#10;&#10;AI-generated content may be incorrect.">
            <a:extLst>
              <a:ext uri="{FF2B5EF4-FFF2-40B4-BE49-F238E27FC236}">
                <a16:creationId xmlns:a16="http://schemas.microsoft.com/office/drawing/2014/main" id="{886C5AF9-2DD4-B59E-7202-D80843D1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885" y="2316480"/>
            <a:ext cx="3293305" cy="28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F1F8-4992-AEA4-44B6-35625F573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2573F-DE8A-2A2E-8A85-3E2B50248594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7D08B-A598-47EB-43BE-C405CD4CCEE5}"/>
              </a:ext>
            </a:extLst>
          </p:cNvPr>
          <p:cNvSpPr txBox="1"/>
          <p:nvPr/>
        </p:nvSpPr>
        <p:spPr>
          <a:xfrm>
            <a:off x="613740" y="2103066"/>
            <a:ext cx="75065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5. Bring to the boil, then simmer for 20 minutes.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61950" lvl="0" indent="-361950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6. Meanwhile place the spaghetti in a separate   saucepan of boiling water. Cook for 10 - 12 minutes or until the spaghetti is al dente (tender).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61950" lvl="0" indent="-361950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7. Drain the boiling water away from the spaghetti into a colander in the sink.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61950" lvl="0" indent="-361950"/>
            <a:r>
              <a:rPr lang="en-GB" sz="2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8. To serve pour some of the bolognaise sauce over the spaghetti.</a:t>
            </a:r>
            <a:endParaRPr lang="en-GB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 descr="A plate of spaghetti with sauce&#10;&#10;AI-generated content may be incorrect.">
            <a:extLst>
              <a:ext uri="{FF2B5EF4-FFF2-40B4-BE49-F238E27FC236}">
                <a16:creationId xmlns:a16="http://schemas.microsoft.com/office/drawing/2014/main" id="{082D5928-7553-D2B1-C22F-DD0BD4F4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20" y="2507400"/>
            <a:ext cx="3177325" cy="2329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34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C3F12C-5A70-43DB-AEFA-7D1E81371614}">
  <ds:schemaRefs>
    <ds:schemaRef ds:uri="http://purl.org/dc/dcmitype/"/>
    <ds:schemaRef ds:uri="4c7d02dd-d8f6-4ac9-bd74-b11e6dbbf829"/>
    <ds:schemaRef ds:uri="http://schemas.microsoft.com/office/2006/documentManagement/types"/>
    <ds:schemaRef ds:uri="http://purl.org/dc/elements/1.1/"/>
    <ds:schemaRef ds:uri="http://www.w3.org/XML/1998/namespace"/>
    <ds:schemaRef ds:uri="e23bd75c-2c0f-42ec-881a-8c814574600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9D72E48-F2CF-438C-BC87-B3E2F85E7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02dd-d8f6-4ac9-bd74-b11e6dbbf829"/>
    <ds:schemaRef ds:uri="e23bd75c-2c0f-42ec-881a-8c8145746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761</Words>
  <Application>Microsoft Office PowerPoint</Application>
  <PresentationFormat>Widescreen</PresentationFormat>
  <Paragraphs>121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Cambria</vt:lpstr>
      <vt:lpstr>Symbol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Spaghetti Bolognese </vt:lpstr>
      <vt:lpstr>Nutritional analysis  </vt:lpstr>
      <vt:lpstr>Starter activity </vt:lpstr>
      <vt:lpstr>Example responses</vt:lpstr>
      <vt:lpstr>Ingredients (serves 3)</vt:lpstr>
      <vt:lpstr>Equipment</vt:lpstr>
      <vt:lpstr>PowerPoint Presentation</vt:lpstr>
      <vt:lpstr>PowerPoint Presentation</vt:lpstr>
      <vt:lpstr>PowerPoint Presentation</vt:lpstr>
      <vt:lpstr>Food science </vt:lpstr>
      <vt:lpstr>Top tips</vt:lpstr>
      <vt:lpstr>PowerPoint Presentation</vt:lpstr>
      <vt:lpstr>PowerPoint Presentation</vt:lpstr>
      <vt:lpstr>PowerPoint Presentation</vt:lpstr>
      <vt:lpstr>Spaghetti bolognese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112</cp:revision>
  <dcterms:created xsi:type="dcterms:W3CDTF">2018-10-10T09:22:08Z</dcterms:created>
  <dcterms:modified xsi:type="dcterms:W3CDTF">2025-08-26T11:22:55Z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