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4"/>
  </p:notesMasterIdLst>
  <p:sldIdLst>
    <p:sldId id="256" r:id="rId8"/>
    <p:sldId id="339" r:id="rId9"/>
    <p:sldId id="259" r:id="rId10"/>
    <p:sldId id="351" r:id="rId11"/>
    <p:sldId id="280" r:id="rId12"/>
    <p:sldId id="262" r:id="rId13"/>
    <p:sldId id="281" r:id="rId14"/>
    <p:sldId id="353" r:id="rId15"/>
    <p:sldId id="264" r:id="rId16"/>
    <p:sldId id="265" r:id="rId17"/>
    <p:sldId id="266" r:id="rId18"/>
    <p:sldId id="267" r:id="rId19"/>
    <p:sldId id="268" r:id="rId20"/>
    <p:sldId id="350" r:id="rId21"/>
    <p:sldId id="260" r:id="rId22"/>
    <p:sldId id="354" r:id="rId23"/>
    <p:sldId id="276" r:id="rId24"/>
    <p:sldId id="278" r:id="rId25"/>
    <p:sldId id="352" r:id="rId26"/>
    <p:sldId id="324" r:id="rId27"/>
    <p:sldId id="263" r:id="rId28"/>
    <p:sldId id="325" r:id="rId29"/>
    <p:sldId id="274" r:id="rId30"/>
    <p:sldId id="355" r:id="rId31"/>
    <p:sldId id="340" r:id="rId32"/>
    <p:sldId id="343" r:id="rId33"/>
    <p:sldId id="344" r:id="rId34"/>
    <p:sldId id="345" r:id="rId35"/>
    <p:sldId id="269" r:id="rId36"/>
    <p:sldId id="270" r:id="rId37"/>
    <p:sldId id="272" r:id="rId38"/>
    <p:sldId id="273" r:id="rId39"/>
    <p:sldId id="346" r:id="rId40"/>
    <p:sldId id="271" r:id="rId41"/>
    <p:sldId id="275" r:id="rId42"/>
    <p:sldId id="261"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97136D81-7C04-5C29-B9C3-FCA2BB86A16B}"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41"/>
    <a:srgbClr val="EF9F3F"/>
    <a:srgbClr val="D98F1A"/>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F4CEA-9DFA-180F-4C4F-4398A3FAC55A}" v="2" dt="2022-09-26T13:04:57.057"/>
    <p1510:client id="{BC8FCB9C-1C5A-4058-880F-C8036D777C0A}" v="4" dt="2022-09-26T14:49:30.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64"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gs" Target="tags/tag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Ewen Trafford" userId="e520b4bf-a196-48b7-bc10-b1590a457daa" providerId="ADAL" clId="{BC8FCB9C-1C5A-4058-880F-C8036D777C0A}"/>
    <pc:docChg chg="undo custSel modSld">
      <pc:chgData name="Ewen Trafford" userId="e520b4bf-a196-48b7-bc10-b1590a457daa" providerId="ADAL" clId="{BC8FCB9C-1C5A-4058-880F-C8036D777C0A}" dt="2022-09-26T16:02:43.714" v="397" actId="478"/>
      <pc:docMkLst>
        <pc:docMk/>
      </pc:docMkLst>
      <pc:sldChg chg="addSp delSp modSp mod">
        <pc:chgData name="Ewen Trafford" userId="e520b4bf-a196-48b7-bc10-b1590a457daa" providerId="ADAL" clId="{BC8FCB9C-1C5A-4058-880F-C8036D777C0A}" dt="2022-09-22T09:09:53.836" v="14" actId="1076"/>
        <pc:sldMkLst>
          <pc:docMk/>
          <pc:sldMk cId="1740713487" sldId="259"/>
        </pc:sldMkLst>
        <pc:spChg chg="mod">
          <ac:chgData name="Ewen Trafford" userId="e520b4bf-a196-48b7-bc10-b1590a457daa" providerId="ADAL" clId="{BC8FCB9C-1C5A-4058-880F-C8036D777C0A}" dt="2022-09-22T09:09:52.376" v="13" actId="14100"/>
          <ac:spMkLst>
            <pc:docMk/>
            <pc:sldMk cId="1740713487" sldId="259"/>
            <ac:spMk id="3" creationId="{00000000-0000-0000-0000-000000000000}"/>
          </ac:spMkLst>
        </pc:spChg>
        <pc:picChg chg="del">
          <ac:chgData name="Ewen Trafford" userId="e520b4bf-a196-48b7-bc10-b1590a457daa" providerId="ADAL" clId="{BC8FCB9C-1C5A-4058-880F-C8036D777C0A}" dt="2022-09-22T09:09:37.550" v="7" actId="478"/>
          <ac:picMkLst>
            <pc:docMk/>
            <pc:sldMk cId="1740713487" sldId="259"/>
            <ac:picMk id="4" creationId="{00000000-0000-0000-0000-000000000000}"/>
          </ac:picMkLst>
        </pc:picChg>
        <pc:picChg chg="add mod">
          <ac:chgData name="Ewen Trafford" userId="e520b4bf-a196-48b7-bc10-b1590a457daa" providerId="ADAL" clId="{BC8FCB9C-1C5A-4058-880F-C8036D777C0A}" dt="2022-09-22T09:09:53.836" v="14" actId="1076"/>
          <ac:picMkLst>
            <pc:docMk/>
            <pc:sldMk cId="1740713487" sldId="259"/>
            <ac:picMk id="6" creationId="{BE5602BD-AA43-7C5D-5799-D1AE866C676A}"/>
          </ac:picMkLst>
        </pc:picChg>
      </pc:sldChg>
      <pc:sldChg chg="modSp">
        <pc:chgData name="Ewen Trafford" userId="e520b4bf-a196-48b7-bc10-b1590a457daa" providerId="ADAL" clId="{BC8FCB9C-1C5A-4058-880F-C8036D777C0A}" dt="2022-09-22T09:19:07.064" v="101" actId="14100"/>
        <pc:sldMkLst>
          <pc:docMk/>
          <pc:sldMk cId="595506460" sldId="260"/>
        </pc:sldMkLst>
        <pc:spChg chg="mod">
          <ac:chgData name="Ewen Trafford" userId="e520b4bf-a196-48b7-bc10-b1590a457daa" providerId="ADAL" clId="{BC8FCB9C-1C5A-4058-880F-C8036D777C0A}" dt="2022-09-22T09:18:58.574" v="99" actId="1076"/>
          <ac:spMkLst>
            <pc:docMk/>
            <pc:sldMk cId="595506460" sldId="260"/>
            <ac:spMk id="3" creationId="{70CAB0A2-BC80-F013-285A-4C6EE7ADCB43}"/>
          </ac:spMkLst>
        </pc:spChg>
        <pc:spChg chg="mod">
          <ac:chgData name="Ewen Trafford" userId="e520b4bf-a196-48b7-bc10-b1590a457daa" providerId="ADAL" clId="{BC8FCB9C-1C5A-4058-880F-C8036D777C0A}" dt="2022-09-22T09:19:07.064" v="101" actId="14100"/>
          <ac:spMkLst>
            <pc:docMk/>
            <pc:sldMk cId="595506460" sldId="260"/>
            <ac:spMk id="2065" creationId="{00000000-0000-0000-0000-000000000000}"/>
          </ac:spMkLst>
        </pc:spChg>
      </pc:sldChg>
      <pc:sldChg chg="addSp delSp modSp mod">
        <pc:chgData name="Ewen Trafford" userId="e520b4bf-a196-48b7-bc10-b1590a457daa" providerId="ADAL" clId="{BC8FCB9C-1C5A-4058-880F-C8036D777C0A}" dt="2022-09-22T09:13:18.039" v="63" actId="1076"/>
        <pc:sldMkLst>
          <pc:docMk/>
          <pc:sldMk cId="3216814926" sldId="262"/>
        </pc:sldMkLst>
        <pc:spChg chg="mod">
          <ac:chgData name="Ewen Trafford" userId="e520b4bf-a196-48b7-bc10-b1590a457daa" providerId="ADAL" clId="{BC8FCB9C-1C5A-4058-880F-C8036D777C0A}" dt="2022-09-22T09:12:56.268" v="56" actId="20577"/>
          <ac:spMkLst>
            <pc:docMk/>
            <pc:sldMk cId="3216814926" sldId="262"/>
            <ac:spMk id="3" creationId="{00000000-0000-0000-0000-000000000000}"/>
          </ac:spMkLst>
        </pc:spChg>
        <pc:picChg chg="add mod ord modCrop">
          <ac:chgData name="Ewen Trafford" userId="e520b4bf-a196-48b7-bc10-b1590a457daa" providerId="ADAL" clId="{BC8FCB9C-1C5A-4058-880F-C8036D777C0A}" dt="2022-09-22T09:13:18.039" v="63" actId="1076"/>
          <ac:picMkLst>
            <pc:docMk/>
            <pc:sldMk cId="3216814926" sldId="262"/>
            <ac:picMk id="5" creationId="{46C4DFFF-BC22-811C-BC43-6DF5CF178055}"/>
          </ac:picMkLst>
        </pc:picChg>
        <pc:picChg chg="del">
          <ac:chgData name="Ewen Trafford" userId="e520b4bf-a196-48b7-bc10-b1590a457daa" providerId="ADAL" clId="{BC8FCB9C-1C5A-4058-880F-C8036D777C0A}" dt="2022-09-22T09:12:42.380" v="50" actId="478"/>
          <ac:picMkLst>
            <pc:docMk/>
            <pc:sldMk cId="3216814926" sldId="262"/>
            <ac:picMk id="1026" creationId="{00000000-0000-0000-0000-000000000000}"/>
          </ac:picMkLst>
        </pc:picChg>
      </pc:sldChg>
      <pc:sldChg chg="delSp mod">
        <pc:chgData name="Ewen Trafford" userId="e520b4bf-a196-48b7-bc10-b1590a457daa" providerId="ADAL" clId="{BC8FCB9C-1C5A-4058-880F-C8036D777C0A}" dt="2022-09-22T09:13:55.948" v="69" actId="478"/>
        <pc:sldMkLst>
          <pc:docMk/>
          <pc:sldMk cId="1589242059" sldId="264"/>
        </pc:sldMkLst>
        <pc:picChg chg="del">
          <ac:chgData name="Ewen Trafford" userId="e520b4bf-a196-48b7-bc10-b1590a457daa" providerId="ADAL" clId="{BC8FCB9C-1C5A-4058-880F-C8036D777C0A}" dt="2022-09-22T09:13:55.948" v="69" actId="478"/>
          <ac:picMkLst>
            <pc:docMk/>
            <pc:sldMk cId="1589242059" sldId="264"/>
            <ac:picMk id="4" creationId="{00000000-0000-0000-0000-000000000000}"/>
          </ac:picMkLst>
        </pc:picChg>
      </pc:sldChg>
      <pc:sldChg chg="addSp delSp modSp mod">
        <pc:chgData name="Ewen Trafford" userId="e520b4bf-a196-48b7-bc10-b1590a457daa" providerId="ADAL" clId="{BC8FCB9C-1C5A-4058-880F-C8036D777C0A}" dt="2022-09-22T09:15:30.141" v="79" actId="1076"/>
        <pc:sldMkLst>
          <pc:docMk/>
          <pc:sldMk cId="2609086101" sldId="265"/>
        </pc:sldMkLst>
        <pc:picChg chg="del">
          <ac:chgData name="Ewen Trafford" userId="e520b4bf-a196-48b7-bc10-b1590a457daa" providerId="ADAL" clId="{BC8FCB9C-1C5A-4058-880F-C8036D777C0A}" dt="2022-09-22T09:15:18.013" v="71" actId="478"/>
          <ac:picMkLst>
            <pc:docMk/>
            <pc:sldMk cId="2609086101" sldId="265"/>
            <ac:picMk id="4" creationId="{00000000-0000-0000-0000-000000000000}"/>
          </ac:picMkLst>
        </pc:picChg>
        <pc:picChg chg="del">
          <ac:chgData name="Ewen Trafford" userId="e520b4bf-a196-48b7-bc10-b1590a457daa" providerId="ADAL" clId="{BC8FCB9C-1C5A-4058-880F-C8036D777C0A}" dt="2022-09-22T09:14:28.105" v="70" actId="478"/>
          <ac:picMkLst>
            <pc:docMk/>
            <pc:sldMk cId="2609086101" sldId="265"/>
            <ac:picMk id="5" creationId="{00000000-0000-0000-0000-000000000000}"/>
          </ac:picMkLst>
        </pc:picChg>
        <pc:picChg chg="add mod">
          <ac:chgData name="Ewen Trafford" userId="e520b4bf-a196-48b7-bc10-b1590a457daa" providerId="ADAL" clId="{BC8FCB9C-1C5A-4058-880F-C8036D777C0A}" dt="2022-09-22T09:15:28.199" v="78" actId="1076"/>
          <ac:picMkLst>
            <pc:docMk/>
            <pc:sldMk cId="2609086101" sldId="265"/>
            <ac:picMk id="7" creationId="{FB2B0206-1BFA-F3AA-6B45-3BDC73FAC018}"/>
          </ac:picMkLst>
        </pc:picChg>
        <pc:picChg chg="add mod">
          <ac:chgData name="Ewen Trafford" userId="e520b4bf-a196-48b7-bc10-b1590a457daa" providerId="ADAL" clId="{BC8FCB9C-1C5A-4058-880F-C8036D777C0A}" dt="2022-09-22T09:15:30.141" v="79" actId="1076"/>
          <ac:picMkLst>
            <pc:docMk/>
            <pc:sldMk cId="2609086101" sldId="265"/>
            <ac:picMk id="9" creationId="{99014E89-091C-410E-39D8-9571C0FE0E67}"/>
          </ac:picMkLst>
        </pc:picChg>
      </pc:sldChg>
      <pc:sldChg chg="addSp delSp modSp mod">
        <pc:chgData name="Ewen Trafford" userId="e520b4bf-a196-48b7-bc10-b1590a457daa" providerId="ADAL" clId="{BC8FCB9C-1C5A-4058-880F-C8036D777C0A}" dt="2022-09-22T09:17:51.215" v="88" actId="1076"/>
        <pc:sldMkLst>
          <pc:docMk/>
          <pc:sldMk cId="3620665621" sldId="266"/>
        </pc:sldMkLst>
        <pc:spChg chg="mod">
          <ac:chgData name="Ewen Trafford" userId="e520b4bf-a196-48b7-bc10-b1590a457daa" providerId="ADAL" clId="{BC8FCB9C-1C5A-4058-880F-C8036D777C0A}" dt="2022-09-22T09:17:48.135" v="85" actId="14100"/>
          <ac:spMkLst>
            <pc:docMk/>
            <pc:sldMk cId="3620665621" sldId="266"/>
            <ac:spMk id="3" creationId="{00000000-0000-0000-0000-000000000000}"/>
          </ac:spMkLst>
        </pc:spChg>
        <pc:picChg chg="del">
          <ac:chgData name="Ewen Trafford" userId="e520b4bf-a196-48b7-bc10-b1590a457daa" providerId="ADAL" clId="{BC8FCB9C-1C5A-4058-880F-C8036D777C0A}" dt="2022-09-22T09:17:39.452" v="80" actId="478"/>
          <ac:picMkLst>
            <pc:docMk/>
            <pc:sldMk cId="3620665621" sldId="266"/>
            <ac:picMk id="4" creationId="{00000000-0000-0000-0000-000000000000}"/>
          </ac:picMkLst>
        </pc:picChg>
        <pc:picChg chg="add mod">
          <ac:chgData name="Ewen Trafford" userId="e520b4bf-a196-48b7-bc10-b1590a457daa" providerId="ADAL" clId="{BC8FCB9C-1C5A-4058-880F-C8036D777C0A}" dt="2022-09-22T09:17:51.215" v="88" actId="1076"/>
          <ac:picMkLst>
            <pc:docMk/>
            <pc:sldMk cId="3620665621" sldId="266"/>
            <ac:picMk id="6" creationId="{09BA25F6-9A0E-FDD3-4BB4-AB7BE102E3BA}"/>
          </ac:picMkLst>
        </pc:picChg>
      </pc:sldChg>
      <pc:sldChg chg="modSp mod">
        <pc:chgData name="Ewen Trafford" userId="e520b4bf-a196-48b7-bc10-b1590a457daa" providerId="ADAL" clId="{BC8FCB9C-1C5A-4058-880F-C8036D777C0A}" dt="2022-09-22T09:17:54.103" v="89" actId="1076"/>
        <pc:sldMkLst>
          <pc:docMk/>
          <pc:sldMk cId="3085525297" sldId="267"/>
        </pc:sldMkLst>
        <pc:picChg chg="mod">
          <ac:chgData name="Ewen Trafford" userId="e520b4bf-a196-48b7-bc10-b1590a457daa" providerId="ADAL" clId="{BC8FCB9C-1C5A-4058-880F-C8036D777C0A}" dt="2022-09-22T09:17:54.103" v="89" actId="1076"/>
          <ac:picMkLst>
            <pc:docMk/>
            <pc:sldMk cId="3085525297" sldId="267"/>
            <ac:picMk id="4" creationId="{00000000-0000-0000-0000-000000000000}"/>
          </ac:picMkLst>
        </pc:picChg>
      </pc:sldChg>
      <pc:sldChg chg="addSp delSp modSp mod">
        <pc:chgData name="Ewen Trafford" userId="e520b4bf-a196-48b7-bc10-b1590a457daa" providerId="ADAL" clId="{BC8FCB9C-1C5A-4058-880F-C8036D777C0A}" dt="2022-09-22T09:18:42.742" v="96" actId="1076"/>
        <pc:sldMkLst>
          <pc:docMk/>
          <pc:sldMk cId="3268815489" sldId="268"/>
        </pc:sldMkLst>
        <pc:picChg chg="del">
          <ac:chgData name="Ewen Trafford" userId="e520b4bf-a196-48b7-bc10-b1590a457daa" providerId="ADAL" clId="{BC8FCB9C-1C5A-4058-880F-C8036D777C0A}" dt="2022-09-22T09:18:01.423" v="90" actId="478"/>
          <ac:picMkLst>
            <pc:docMk/>
            <pc:sldMk cId="3268815489" sldId="268"/>
            <ac:picMk id="4" creationId="{00000000-0000-0000-0000-000000000000}"/>
          </ac:picMkLst>
        </pc:picChg>
        <pc:picChg chg="add mod">
          <ac:chgData name="Ewen Trafford" userId="e520b4bf-a196-48b7-bc10-b1590a457daa" providerId="ADAL" clId="{BC8FCB9C-1C5A-4058-880F-C8036D777C0A}" dt="2022-09-22T09:18:42.742" v="96" actId="1076"/>
          <ac:picMkLst>
            <pc:docMk/>
            <pc:sldMk cId="3268815489" sldId="268"/>
            <ac:picMk id="6" creationId="{E9BF9F07-C513-8B6F-590A-C8F7889B8D08}"/>
          </ac:picMkLst>
        </pc:picChg>
      </pc:sldChg>
      <pc:sldChg chg="addSp delSp modSp mod">
        <pc:chgData name="Ewen Trafford" userId="e520b4bf-a196-48b7-bc10-b1590a457daa" providerId="ADAL" clId="{BC8FCB9C-1C5A-4058-880F-C8036D777C0A}" dt="2022-09-22T13:36:55.015" v="214" actId="1076"/>
        <pc:sldMkLst>
          <pc:docMk/>
          <pc:sldMk cId="381572108" sldId="269"/>
        </pc:sldMkLst>
        <pc:picChg chg="del">
          <ac:chgData name="Ewen Trafford" userId="e520b4bf-a196-48b7-bc10-b1590a457daa" providerId="ADAL" clId="{BC8FCB9C-1C5A-4058-880F-C8036D777C0A}" dt="2022-09-22T09:21:03.527" v="123" actId="478"/>
          <ac:picMkLst>
            <pc:docMk/>
            <pc:sldMk cId="381572108" sldId="269"/>
            <ac:picMk id="4" creationId="{00000000-0000-0000-0000-000000000000}"/>
          </ac:picMkLst>
        </pc:picChg>
        <pc:picChg chg="add mod">
          <ac:chgData name="Ewen Trafford" userId="e520b4bf-a196-48b7-bc10-b1590a457daa" providerId="ADAL" clId="{BC8FCB9C-1C5A-4058-880F-C8036D777C0A}" dt="2022-09-22T13:36:55.015" v="214" actId="1076"/>
          <ac:picMkLst>
            <pc:docMk/>
            <pc:sldMk cId="381572108" sldId="269"/>
            <ac:picMk id="6" creationId="{96474D62-1CFF-A1AE-582E-E1645708DD7A}"/>
          </ac:picMkLst>
        </pc:picChg>
      </pc:sldChg>
      <pc:sldChg chg="addSp modSp mod">
        <pc:chgData name="Ewen Trafford" userId="e520b4bf-a196-48b7-bc10-b1590a457daa" providerId="ADAL" clId="{BC8FCB9C-1C5A-4058-880F-C8036D777C0A}" dt="2022-09-22T10:09:11.543" v="186" actId="1076"/>
        <pc:sldMkLst>
          <pc:docMk/>
          <pc:sldMk cId="1081790853" sldId="270"/>
        </pc:sldMkLst>
        <pc:spChg chg="mod">
          <ac:chgData name="Ewen Trafford" userId="e520b4bf-a196-48b7-bc10-b1590a457daa" providerId="ADAL" clId="{BC8FCB9C-1C5A-4058-880F-C8036D777C0A}" dt="2022-09-22T10:08:34.314" v="179" actId="14100"/>
          <ac:spMkLst>
            <pc:docMk/>
            <pc:sldMk cId="1081790853" sldId="270"/>
            <ac:spMk id="3" creationId="{00000000-0000-0000-0000-000000000000}"/>
          </ac:spMkLst>
        </pc:spChg>
        <pc:picChg chg="add mod">
          <ac:chgData name="Ewen Trafford" userId="e520b4bf-a196-48b7-bc10-b1590a457daa" providerId="ADAL" clId="{BC8FCB9C-1C5A-4058-880F-C8036D777C0A}" dt="2022-09-22T10:09:11.543" v="186" actId="1076"/>
          <ac:picMkLst>
            <pc:docMk/>
            <pc:sldMk cId="1081790853" sldId="270"/>
            <ac:picMk id="5" creationId="{84B870C0-EB1B-5661-5B7D-465BB8AE52CD}"/>
          </ac:picMkLst>
        </pc:picChg>
      </pc:sldChg>
      <pc:sldChg chg="addSp delSp modSp mod">
        <pc:chgData name="Ewen Trafford" userId="e520b4bf-a196-48b7-bc10-b1590a457daa" providerId="ADAL" clId="{BC8FCB9C-1C5A-4058-880F-C8036D777C0A}" dt="2022-09-22T13:36:05.973" v="208" actId="1076"/>
        <pc:sldMkLst>
          <pc:docMk/>
          <pc:sldMk cId="3834266679" sldId="271"/>
        </pc:sldMkLst>
        <pc:spChg chg="mod">
          <ac:chgData name="Ewen Trafford" userId="e520b4bf-a196-48b7-bc10-b1590a457daa" providerId="ADAL" clId="{BC8FCB9C-1C5A-4058-880F-C8036D777C0A}" dt="2022-09-22T13:36:02.331" v="205" actId="14100"/>
          <ac:spMkLst>
            <pc:docMk/>
            <pc:sldMk cId="3834266679" sldId="271"/>
            <ac:spMk id="3" creationId="{00000000-0000-0000-0000-000000000000}"/>
          </ac:spMkLst>
        </pc:spChg>
        <pc:picChg chg="del">
          <ac:chgData name="Ewen Trafford" userId="e520b4bf-a196-48b7-bc10-b1590a457daa" providerId="ADAL" clId="{BC8FCB9C-1C5A-4058-880F-C8036D777C0A}" dt="2022-09-22T09:21:14.519" v="124" actId="478"/>
          <ac:picMkLst>
            <pc:docMk/>
            <pc:sldMk cId="3834266679" sldId="271"/>
            <ac:picMk id="4" creationId="{00000000-0000-0000-0000-000000000000}"/>
          </ac:picMkLst>
        </pc:picChg>
        <pc:picChg chg="add mod">
          <ac:chgData name="Ewen Trafford" userId="e520b4bf-a196-48b7-bc10-b1590a457daa" providerId="ADAL" clId="{BC8FCB9C-1C5A-4058-880F-C8036D777C0A}" dt="2022-09-22T13:36:05.973" v="208" actId="1076"/>
          <ac:picMkLst>
            <pc:docMk/>
            <pc:sldMk cId="3834266679" sldId="271"/>
            <ac:picMk id="6" creationId="{547B3285-4229-E692-855F-918DC1FAB3A9}"/>
          </ac:picMkLst>
        </pc:picChg>
      </pc:sldChg>
      <pc:sldChg chg="addSp delSp modSp mod">
        <pc:chgData name="Ewen Trafford" userId="e520b4bf-a196-48b7-bc10-b1590a457daa" providerId="ADAL" clId="{BC8FCB9C-1C5A-4058-880F-C8036D777C0A}" dt="2022-09-22T10:06:25.948" v="167" actId="14100"/>
        <pc:sldMkLst>
          <pc:docMk/>
          <pc:sldMk cId="391693785" sldId="272"/>
        </pc:sldMkLst>
        <pc:grpChg chg="del">
          <ac:chgData name="Ewen Trafford" userId="e520b4bf-a196-48b7-bc10-b1590a457daa" providerId="ADAL" clId="{BC8FCB9C-1C5A-4058-880F-C8036D777C0A}" dt="2022-09-22T10:06:17.782" v="163" actId="478"/>
          <ac:grpSpMkLst>
            <pc:docMk/>
            <pc:sldMk cId="391693785" sldId="272"/>
            <ac:grpSpMk id="4" creationId="{00000000-0000-0000-0000-000000000000}"/>
          </ac:grpSpMkLst>
        </pc:grpChg>
        <pc:picChg chg="add del">
          <ac:chgData name="Ewen Trafford" userId="e520b4bf-a196-48b7-bc10-b1590a457daa" providerId="ADAL" clId="{BC8FCB9C-1C5A-4058-880F-C8036D777C0A}" dt="2022-09-22T10:06:11.929" v="161" actId="478"/>
          <ac:picMkLst>
            <pc:docMk/>
            <pc:sldMk cId="391693785" sldId="272"/>
            <ac:picMk id="8" creationId="{00000000-0000-0000-0000-000000000000}"/>
          </ac:picMkLst>
        </pc:picChg>
        <pc:picChg chg="add del mod modCrop">
          <ac:chgData name="Ewen Trafford" userId="e520b4bf-a196-48b7-bc10-b1590a457daa" providerId="ADAL" clId="{BC8FCB9C-1C5A-4058-880F-C8036D777C0A}" dt="2022-09-22T10:04:59.909" v="138" actId="21"/>
          <ac:picMkLst>
            <pc:docMk/>
            <pc:sldMk cId="391693785" sldId="272"/>
            <ac:picMk id="10" creationId="{F4DF3BE8-3647-CFF9-61F7-8A6B8150F43C}"/>
          </ac:picMkLst>
        </pc:picChg>
        <pc:picChg chg="add mod modCrop">
          <ac:chgData name="Ewen Trafford" userId="e520b4bf-a196-48b7-bc10-b1590a457daa" providerId="ADAL" clId="{BC8FCB9C-1C5A-4058-880F-C8036D777C0A}" dt="2022-09-22T10:06:25.948" v="167" actId="14100"/>
          <ac:picMkLst>
            <pc:docMk/>
            <pc:sldMk cId="391693785" sldId="272"/>
            <ac:picMk id="12" creationId="{4EA737FE-B41F-0B26-9D04-010ED2020174}"/>
          </ac:picMkLst>
        </pc:picChg>
      </pc:sldChg>
      <pc:sldChg chg="addSp delSp modSp mod">
        <pc:chgData name="Ewen Trafford" userId="e520b4bf-a196-48b7-bc10-b1590a457daa" providerId="ADAL" clId="{BC8FCB9C-1C5A-4058-880F-C8036D777C0A}" dt="2022-09-22T10:07:34.323" v="178" actId="1076"/>
        <pc:sldMkLst>
          <pc:docMk/>
          <pc:sldMk cId="4191766534" sldId="273"/>
        </pc:sldMkLst>
        <pc:grpChg chg="del">
          <ac:chgData name="Ewen Trafford" userId="e520b4bf-a196-48b7-bc10-b1590a457daa" providerId="ADAL" clId="{BC8FCB9C-1C5A-4058-880F-C8036D777C0A}" dt="2022-09-22T10:06:58.552" v="168" actId="478"/>
          <ac:grpSpMkLst>
            <pc:docMk/>
            <pc:sldMk cId="4191766534" sldId="273"/>
            <ac:grpSpMk id="4" creationId="{00000000-0000-0000-0000-000000000000}"/>
          </ac:grpSpMkLst>
        </pc:grpChg>
        <pc:picChg chg="del">
          <ac:chgData name="Ewen Trafford" userId="e520b4bf-a196-48b7-bc10-b1590a457daa" providerId="ADAL" clId="{BC8FCB9C-1C5A-4058-880F-C8036D777C0A}" dt="2022-09-22T10:05:05.307" v="141" actId="478"/>
          <ac:picMkLst>
            <pc:docMk/>
            <pc:sldMk cId="4191766534" sldId="273"/>
            <ac:picMk id="8" creationId="{00000000-0000-0000-0000-000000000000}"/>
          </ac:picMkLst>
        </pc:picChg>
        <pc:picChg chg="del">
          <ac:chgData name="Ewen Trafford" userId="e520b4bf-a196-48b7-bc10-b1590a457daa" providerId="ADAL" clId="{BC8FCB9C-1C5A-4058-880F-C8036D777C0A}" dt="2022-09-22T10:07:04.151" v="169" actId="478"/>
          <ac:picMkLst>
            <pc:docMk/>
            <pc:sldMk cId="4191766534" sldId="273"/>
            <ac:picMk id="9" creationId="{00000000-0000-0000-0000-000000000000}"/>
          </ac:picMkLst>
        </pc:picChg>
        <pc:picChg chg="add mod">
          <ac:chgData name="Ewen Trafford" userId="e520b4bf-a196-48b7-bc10-b1590a457daa" providerId="ADAL" clId="{BC8FCB9C-1C5A-4058-880F-C8036D777C0A}" dt="2022-09-22T10:05:08.633" v="142" actId="1076"/>
          <ac:picMkLst>
            <pc:docMk/>
            <pc:sldMk cId="4191766534" sldId="273"/>
            <ac:picMk id="10" creationId="{8E3F2663-9B98-9B20-829F-648829658680}"/>
          </ac:picMkLst>
        </pc:picChg>
        <pc:picChg chg="add mod modCrop">
          <ac:chgData name="Ewen Trafford" userId="e520b4bf-a196-48b7-bc10-b1590a457daa" providerId="ADAL" clId="{BC8FCB9C-1C5A-4058-880F-C8036D777C0A}" dt="2022-09-22T10:07:34.323" v="178" actId="1076"/>
          <ac:picMkLst>
            <pc:docMk/>
            <pc:sldMk cId="4191766534" sldId="273"/>
            <ac:picMk id="12" creationId="{4AEC8F2E-1A8D-6D8A-EBB1-A45A5DAE41F7}"/>
          </ac:picMkLst>
        </pc:picChg>
      </pc:sldChg>
      <pc:sldChg chg="delSp mod">
        <pc:chgData name="Ewen Trafford" userId="e520b4bf-a196-48b7-bc10-b1590a457daa" providerId="ADAL" clId="{BC8FCB9C-1C5A-4058-880F-C8036D777C0A}" dt="2022-09-22T09:21:18.275" v="127" actId="478"/>
        <pc:sldMkLst>
          <pc:docMk/>
          <pc:sldMk cId="947434572" sldId="275"/>
        </pc:sldMkLst>
        <pc:picChg chg="del">
          <ac:chgData name="Ewen Trafford" userId="e520b4bf-a196-48b7-bc10-b1590a457daa" providerId="ADAL" clId="{BC8FCB9C-1C5A-4058-880F-C8036D777C0A}" dt="2022-09-22T09:21:17.839" v="126" actId="478"/>
          <ac:picMkLst>
            <pc:docMk/>
            <pc:sldMk cId="947434572" sldId="275"/>
            <ac:picMk id="4" creationId="{00000000-0000-0000-0000-000000000000}"/>
          </ac:picMkLst>
        </pc:picChg>
        <pc:picChg chg="del">
          <ac:chgData name="Ewen Trafford" userId="e520b4bf-a196-48b7-bc10-b1590a457daa" providerId="ADAL" clId="{BC8FCB9C-1C5A-4058-880F-C8036D777C0A}" dt="2022-09-22T09:21:18.275" v="127" actId="478"/>
          <ac:picMkLst>
            <pc:docMk/>
            <pc:sldMk cId="947434572" sldId="275"/>
            <ac:picMk id="5" creationId="{00000000-0000-0000-0000-000000000000}"/>
          </ac:picMkLst>
        </pc:picChg>
      </pc:sldChg>
      <pc:sldChg chg="modSp">
        <pc:chgData name="Ewen Trafford" userId="e520b4bf-a196-48b7-bc10-b1590a457daa" providerId="ADAL" clId="{BC8FCB9C-1C5A-4058-880F-C8036D777C0A}" dt="2022-09-22T09:20:06.783" v="110" actId="1076"/>
        <pc:sldMkLst>
          <pc:docMk/>
          <pc:sldMk cId="2023944527" sldId="278"/>
        </pc:sldMkLst>
        <pc:picChg chg="mod">
          <ac:chgData name="Ewen Trafford" userId="e520b4bf-a196-48b7-bc10-b1590a457daa" providerId="ADAL" clId="{BC8FCB9C-1C5A-4058-880F-C8036D777C0A}" dt="2022-09-22T09:20:06.783" v="110" actId="1076"/>
          <ac:picMkLst>
            <pc:docMk/>
            <pc:sldMk cId="2023944527" sldId="278"/>
            <ac:picMk id="4" creationId="{89CE226E-838B-F5D3-2047-CD549517E698}"/>
          </ac:picMkLst>
        </pc:picChg>
      </pc:sldChg>
      <pc:sldChg chg="addSp delSp modSp mod modAnim">
        <pc:chgData name="Ewen Trafford" userId="e520b4bf-a196-48b7-bc10-b1590a457daa" providerId="ADAL" clId="{BC8FCB9C-1C5A-4058-880F-C8036D777C0A}" dt="2022-09-22T09:11:56.626" v="49" actId="14100"/>
        <pc:sldMkLst>
          <pc:docMk/>
          <pc:sldMk cId="3417635942" sldId="280"/>
        </pc:sldMkLst>
        <pc:spChg chg="mod">
          <ac:chgData name="Ewen Trafford" userId="e520b4bf-a196-48b7-bc10-b1590a457daa" providerId="ADAL" clId="{BC8FCB9C-1C5A-4058-880F-C8036D777C0A}" dt="2022-09-22T09:11:56.626" v="49" actId="14100"/>
          <ac:spMkLst>
            <pc:docMk/>
            <pc:sldMk cId="3417635942" sldId="280"/>
            <ac:spMk id="3" creationId="{389E6AD4-9521-4BB7-187F-685EEAF08C84}"/>
          </ac:spMkLst>
        </pc:spChg>
        <pc:spChg chg="del">
          <ac:chgData name="Ewen Trafford" userId="e520b4bf-a196-48b7-bc10-b1590a457daa" providerId="ADAL" clId="{BC8FCB9C-1C5A-4058-880F-C8036D777C0A}" dt="2022-09-22T09:10:57.330" v="27" actId="478"/>
          <ac:spMkLst>
            <pc:docMk/>
            <pc:sldMk cId="3417635942" sldId="280"/>
            <ac:spMk id="5" creationId="{8DFAFDAE-3F09-0BDC-BF4A-B47543CA4381}"/>
          </ac:spMkLst>
        </pc:spChg>
        <pc:picChg chg="add mod">
          <ac:chgData name="Ewen Trafford" userId="e520b4bf-a196-48b7-bc10-b1590a457daa" providerId="ADAL" clId="{BC8FCB9C-1C5A-4058-880F-C8036D777C0A}" dt="2022-09-22T09:11:50.792" v="48"/>
          <ac:picMkLst>
            <pc:docMk/>
            <pc:sldMk cId="3417635942" sldId="280"/>
            <ac:picMk id="4" creationId="{641C7494-4E5E-D811-FE7B-7CE2C9C260AC}"/>
          </ac:picMkLst>
        </pc:picChg>
      </pc:sldChg>
      <pc:sldChg chg="delSp">
        <pc:chgData name="Ewen Trafford" userId="e520b4bf-a196-48b7-bc10-b1590a457daa" providerId="ADAL" clId="{BC8FCB9C-1C5A-4058-880F-C8036D777C0A}" dt="2022-09-22T09:13:32.085" v="64" actId="478"/>
        <pc:sldMkLst>
          <pc:docMk/>
          <pc:sldMk cId="2745500333" sldId="281"/>
        </pc:sldMkLst>
        <pc:picChg chg="del">
          <ac:chgData name="Ewen Trafford" userId="e520b4bf-a196-48b7-bc10-b1590a457daa" providerId="ADAL" clId="{BC8FCB9C-1C5A-4058-880F-C8036D777C0A}" dt="2022-09-22T09:13:32.085" v="64" actId="478"/>
          <ac:picMkLst>
            <pc:docMk/>
            <pc:sldMk cId="2745500333" sldId="281"/>
            <ac:picMk id="1026" creationId="{00000000-0000-0000-0000-000000000000}"/>
          </ac:picMkLst>
        </pc:picChg>
      </pc:sldChg>
      <pc:sldChg chg="modSp mod addCm delCm">
        <pc:chgData name="Ewen Trafford" userId="e520b4bf-a196-48b7-bc10-b1590a457daa" providerId="ADAL" clId="{BC8FCB9C-1C5A-4058-880F-C8036D777C0A}" dt="2022-09-26T14:49:30.788" v="395"/>
        <pc:sldMkLst>
          <pc:docMk/>
          <pc:sldMk cId="2450036879" sldId="324"/>
        </pc:sldMkLst>
        <pc:spChg chg="mod">
          <ac:chgData name="Ewen Trafford" userId="e520b4bf-a196-48b7-bc10-b1590a457daa" providerId="ADAL" clId="{BC8FCB9C-1C5A-4058-880F-C8036D777C0A}" dt="2022-09-22T13:37:16.726" v="215" actId="13926"/>
          <ac:spMkLst>
            <pc:docMk/>
            <pc:sldMk cId="2450036879" sldId="324"/>
            <ac:spMk id="2" creationId="{8549F38A-2811-8A0A-0903-F90C6CA9F351}"/>
          </ac:spMkLst>
        </pc:spChg>
        <pc:graphicFrameChg chg="mod">
          <ac:chgData name="Ewen Trafford" userId="e520b4bf-a196-48b7-bc10-b1590a457daa" providerId="ADAL" clId="{BC8FCB9C-1C5A-4058-880F-C8036D777C0A}" dt="2022-09-26T14:49:30.788" v="395"/>
          <ac:graphicFrameMkLst>
            <pc:docMk/>
            <pc:sldMk cId="2450036879" sldId="324"/>
            <ac:graphicFrameMk id="7" creationId="{21663884-8A5D-DD9A-B4F0-E1EED248AA0D}"/>
          </ac:graphicFrameMkLst>
        </pc:graphicFrameChg>
      </pc:sldChg>
      <pc:sldChg chg="modSp mod">
        <pc:chgData name="Ewen Trafford" userId="e520b4bf-a196-48b7-bc10-b1590a457daa" providerId="ADAL" clId="{BC8FCB9C-1C5A-4058-880F-C8036D777C0A}" dt="2022-09-22T09:05:58.737" v="6" actId="113"/>
        <pc:sldMkLst>
          <pc:docMk/>
          <pc:sldMk cId="3253149672" sldId="339"/>
        </pc:sldMkLst>
        <pc:spChg chg="mod">
          <ac:chgData name="Ewen Trafford" userId="e520b4bf-a196-48b7-bc10-b1590a457daa" providerId="ADAL" clId="{BC8FCB9C-1C5A-4058-880F-C8036D777C0A}" dt="2022-09-22T09:05:58.737" v="6" actId="113"/>
          <ac:spMkLst>
            <pc:docMk/>
            <pc:sldMk cId="3253149672" sldId="339"/>
            <ac:spMk id="4" creationId="{3CF19C63-5BC3-DAE4-3A43-2F074C757D82}"/>
          </ac:spMkLst>
        </pc:spChg>
      </pc:sldChg>
      <pc:sldChg chg="addSp delSp modSp mod">
        <pc:chgData name="Ewen Trafford" userId="e520b4bf-a196-48b7-bc10-b1590a457daa" providerId="ADAL" clId="{BC8FCB9C-1C5A-4058-880F-C8036D777C0A}" dt="2022-09-22T09:20:51.178" v="118" actId="14100"/>
        <pc:sldMkLst>
          <pc:docMk/>
          <pc:sldMk cId="3199768683" sldId="343"/>
        </pc:sldMkLst>
        <pc:spChg chg="mod">
          <ac:chgData name="Ewen Trafford" userId="e520b4bf-a196-48b7-bc10-b1590a457daa" providerId="ADAL" clId="{BC8FCB9C-1C5A-4058-880F-C8036D777C0A}" dt="2022-09-22T09:20:51.178" v="118" actId="14100"/>
          <ac:spMkLst>
            <pc:docMk/>
            <pc:sldMk cId="3199768683" sldId="343"/>
            <ac:spMk id="3" creationId="{00000000-0000-0000-0000-000000000000}"/>
          </ac:spMkLst>
        </pc:spChg>
        <pc:picChg chg="del mod">
          <ac:chgData name="Ewen Trafford" userId="e520b4bf-a196-48b7-bc10-b1590a457daa" providerId="ADAL" clId="{BC8FCB9C-1C5A-4058-880F-C8036D777C0A}" dt="2022-09-22T09:20:39.229" v="116" actId="478"/>
          <ac:picMkLst>
            <pc:docMk/>
            <pc:sldMk cId="3199768683" sldId="343"/>
            <ac:picMk id="4" creationId="{00000000-0000-0000-0000-000000000000}"/>
          </ac:picMkLst>
        </pc:picChg>
        <pc:picChg chg="add mod">
          <ac:chgData name="Ewen Trafford" userId="e520b4bf-a196-48b7-bc10-b1590a457daa" providerId="ADAL" clId="{BC8FCB9C-1C5A-4058-880F-C8036D777C0A}" dt="2022-09-22T09:20:46.133" v="117"/>
          <ac:picMkLst>
            <pc:docMk/>
            <pc:sldMk cId="3199768683" sldId="343"/>
            <ac:picMk id="5" creationId="{B6695244-EDEB-CAE4-92FE-445F498744A7}"/>
          </ac:picMkLst>
        </pc:picChg>
      </pc:sldChg>
      <pc:sldChg chg="modSp mod">
        <pc:chgData name="Ewen Trafford" userId="e520b4bf-a196-48b7-bc10-b1590a457daa" providerId="ADAL" clId="{BC8FCB9C-1C5A-4058-880F-C8036D777C0A}" dt="2022-09-22T09:20:54.917" v="119" actId="1076"/>
        <pc:sldMkLst>
          <pc:docMk/>
          <pc:sldMk cId="2087040155" sldId="344"/>
        </pc:sldMkLst>
        <pc:picChg chg="mod">
          <ac:chgData name="Ewen Trafford" userId="e520b4bf-a196-48b7-bc10-b1590a457daa" providerId="ADAL" clId="{BC8FCB9C-1C5A-4058-880F-C8036D777C0A}" dt="2022-09-22T09:20:54.917" v="119" actId="1076"/>
          <ac:picMkLst>
            <pc:docMk/>
            <pc:sldMk cId="2087040155" sldId="344"/>
            <ac:picMk id="4" creationId="{00000000-0000-0000-0000-000000000000}"/>
          </ac:picMkLst>
        </pc:picChg>
      </pc:sldChg>
      <pc:sldChg chg="modSp mod">
        <pc:chgData name="Ewen Trafford" userId="e520b4bf-a196-48b7-bc10-b1590a457daa" providerId="ADAL" clId="{BC8FCB9C-1C5A-4058-880F-C8036D777C0A}" dt="2022-09-22T09:21:00.044" v="122" actId="1076"/>
        <pc:sldMkLst>
          <pc:docMk/>
          <pc:sldMk cId="1203891357" sldId="345"/>
        </pc:sldMkLst>
        <pc:picChg chg="mod">
          <ac:chgData name="Ewen Trafford" userId="e520b4bf-a196-48b7-bc10-b1590a457daa" providerId="ADAL" clId="{BC8FCB9C-1C5A-4058-880F-C8036D777C0A}" dt="2022-09-22T09:21:00.044" v="122" actId="1076"/>
          <ac:picMkLst>
            <pc:docMk/>
            <pc:sldMk cId="1203891357" sldId="345"/>
            <ac:picMk id="4" creationId="{00000000-0000-0000-0000-000000000000}"/>
          </ac:picMkLst>
        </pc:picChg>
      </pc:sldChg>
      <pc:sldChg chg="addSp delSp modSp mod">
        <pc:chgData name="Ewen Trafford" userId="e520b4bf-a196-48b7-bc10-b1590a457daa" providerId="ADAL" clId="{BC8FCB9C-1C5A-4058-880F-C8036D777C0A}" dt="2022-09-22T10:09:57.883" v="200" actId="1076"/>
        <pc:sldMkLst>
          <pc:docMk/>
          <pc:sldMk cId="3870798126" sldId="346"/>
        </pc:sldMkLst>
        <pc:spChg chg="mod">
          <ac:chgData name="Ewen Trafford" userId="e520b4bf-a196-48b7-bc10-b1590a457daa" providerId="ADAL" clId="{BC8FCB9C-1C5A-4058-880F-C8036D777C0A}" dt="2022-09-22T10:09:40.451" v="191" actId="14100"/>
          <ac:spMkLst>
            <pc:docMk/>
            <pc:sldMk cId="3870798126" sldId="346"/>
            <ac:spMk id="3" creationId="{00000000-0000-0000-0000-000000000000}"/>
          </ac:spMkLst>
        </pc:spChg>
        <pc:picChg chg="del">
          <ac:chgData name="Ewen Trafford" userId="e520b4bf-a196-48b7-bc10-b1590a457daa" providerId="ADAL" clId="{BC8FCB9C-1C5A-4058-880F-C8036D777C0A}" dt="2022-09-22T09:21:16.050" v="125" actId="478"/>
          <ac:picMkLst>
            <pc:docMk/>
            <pc:sldMk cId="3870798126" sldId="346"/>
            <ac:picMk id="4" creationId="{00000000-0000-0000-0000-000000000000}"/>
          </ac:picMkLst>
        </pc:picChg>
        <pc:picChg chg="add mod ord modCrop">
          <ac:chgData name="Ewen Trafford" userId="e520b4bf-a196-48b7-bc10-b1590a457daa" providerId="ADAL" clId="{BC8FCB9C-1C5A-4058-880F-C8036D777C0A}" dt="2022-09-22T10:09:57.883" v="200" actId="1076"/>
          <ac:picMkLst>
            <pc:docMk/>
            <pc:sldMk cId="3870798126" sldId="346"/>
            <ac:picMk id="6" creationId="{014B997F-B56D-5B5E-F1A4-CA82B82D25CA}"/>
          </ac:picMkLst>
        </pc:picChg>
      </pc:sldChg>
      <pc:sldChg chg="addSp delSp modSp mod modAnim">
        <pc:chgData name="Ewen Trafford" userId="e520b4bf-a196-48b7-bc10-b1590a457daa" providerId="ADAL" clId="{BC8FCB9C-1C5A-4058-880F-C8036D777C0A}" dt="2022-09-22T09:10:51.712" v="26" actId="478"/>
        <pc:sldMkLst>
          <pc:docMk/>
          <pc:sldMk cId="4022228598" sldId="351"/>
        </pc:sldMkLst>
        <pc:spChg chg="mod">
          <ac:chgData name="Ewen Trafford" userId="e520b4bf-a196-48b7-bc10-b1590a457daa" providerId="ADAL" clId="{BC8FCB9C-1C5A-4058-880F-C8036D777C0A}" dt="2022-09-22T09:10:26.945" v="21" actId="14100"/>
          <ac:spMkLst>
            <pc:docMk/>
            <pc:sldMk cId="4022228598" sldId="351"/>
            <ac:spMk id="3" creationId="{389E6AD4-9521-4BB7-187F-685EEAF08C84}"/>
          </ac:spMkLst>
        </pc:spChg>
        <pc:spChg chg="del">
          <ac:chgData name="Ewen Trafford" userId="e520b4bf-a196-48b7-bc10-b1590a457daa" providerId="ADAL" clId="{BC8FCB9C-1C5A-4058-880F-C8036D777C0A}" dt="2022-09-22T09:10:51.712" v="26" actId="478"/>
          <ac:spMkLst>
            <pc:docMk/>
            <pc:sldMk cId="4022228598" sldId="351"/>
            <ac:spMk id="5" creationId="{8DFAFDAE-3F09-0BDC-BF4A-B47543CA4381}"/>
          </ac:spMkLst>
        </pc:spChg>
        <pc:picChg chg="add mod">
          <ac:chgData name="Ewen Trafford" userId="e520b4bf-a196-48b7-bc10-b1590a457daa" providerId="ADAL" clId="{BC8FCB9C-1C5A-4058-880F-C8036D777C0A}" dt="2022-09-22T09:10:49.448" v="25" actId="1076"/>
          <ac:picMkLst>
            <pc:docMk/>
            <pc:sldMk cId="4022228598" sldId="351"/>
            <ac:picMk id="4" creationId="{3201C5CD-B52C-5353-1CD1-8C4257C3E355}"/>
          </ac:picMkLst>
        </pc:picChg>
      </pc:sldChg>
      <pc:sldChg chg="addSp delSp modSp mod delCm">
        <pc:chgData name="Ewen Trafford" userId="e520b4bf-a196-48b7-bc10-b1590a457daa" providerId="ADAL" clId="{BC8FCB9C-1C5A-4058-880F-C8036D777C0A}" dt="2022-09-26T12:40:16.406" v="392"/>
        <pc:sldMkLst>
          <pc:docMk/>
          <pc:sldMk cId="3612108749" sldId="352"/>
        </pc:sldMkLst>
        <pc:spChg chg="mod">
          <ac:chgData name="Ewen Trafford" userId="e520b4bf-a196-48b7-bc10-b1590a457daa" providerId="ADAL" clId="{BC8FCB9C-1C5A-4058-880F-C8036D777C0A}" dt="2022-09-22T09:20:16.085" v="111" actId="1076"/>
          <ac:spMkLst>
            <pc:docMk/>
            <pc:sldMk cId="3612108749" sldId="352"/>
            <ac:spMk id="3" creationId="{00000000-0000-0000-0000-000000000000}"/>
          </ac:spMkLst>
        </pc:spChg>
        <pc:graphicFrameChg chg="add mod modGraphic">
          <ac:chgData name="Ewen Trafford" userId="e520b4bf-a196-48b7-bc10-b1590a457daa" providerId="ADAL" clId="{BC8FCB9C-1C5A-4058-880F-C8036D777C0A}" dt="2022-09-26T12:40:08.254" v="390"/>
          <ac:graphicFrameMkLst>
            <pc:docMk/>
            <pc:sldMk cId="3612108749" sldId="352"/>
            <ac:graphicFrameMk id="5" creationId="{C4035856-C0C7-27B0-B526-6217B362DD74}"/>
          </ac:graphicFrameMkLst>
        </pc:graphicFrameChg>
        <pc:picChg chg="del mod">
          <ac:chgData name="Ewen Trafford" userId="e520b4bf-a196-48b7-bc10-b1590a457daa" providerId="ADAL" clId="{BC8FCB9C-1C5A-4058-880F-C8036D777C0A}" dt="2022-09-26T12:40:10.327" v="391" actId="478"/>
          <ac:picMkLst>
            <pc:docMk/>
            <pc:sldMk cId="3612108749" sldId="352"/>
            <ac:picMk id="4" creationId="{ACA9AD9D-CB2A-A0D6-F32F-367D4C494B6D}"/>
          </ac:picMkLst>
        </pc:picChg>
      </pc:sldChg>
      <pc:sldChg chg="modSp mod">
        <pc:chgData name="Ewen Trafford" userId="e520b4bf-a196-48b7-bc10-b1590a457daa" providerId="ADAL" clId="{BC8FCB9C-1C5A-4058-880F-C8036D777C0A}" dt="2022-09-22T09:13:44.717" v="68" actId="1076"/>
        <pc:sldMkLst>
          <pc:docMk/>
          <pc:sldMk cId="2898586423" sldId="353"/>
        </pc:sldMkLst>
        <pc:spChg chg="mod">
          <ac:chgData name="Ewen Trafford" userId="e520b4bf-a196-48b7-bc10-b1590a457daa" providerId="ADAL" clId="{BC8FCB9C-1C5A-4058-880F-C8036D777C0A}" dt="2022-09-22T09:13:44.717" v="68" actId="1076"/>
          <ac:spMkLst>
            <pc:docMk/>
            <pc:sldMk cId="2898586423" sldId="353"/>
            <ac:spMk id="3" creationId="{C04FC86B-82EF-564E-48C8-8154CECDD4AD}"/>
          </ac:spMkLst>
        </pc:spChg>
        <pc:spChg chg="mod">
          <ac:chgData name="Ewen Trafford" userId="e520b4bf-a196-48b7-bc10-b1590a457daa" providerId="ADAL" clId="{BC8FCB9C-1C5A-4058-880F-C8036D777C0A}" dt="2022-09-22T09:13:44.717" v="68" actId="1076"/>
          <ac:spMkLst>
            <pc:docMk/>
            <pc:sldMk cId="2898586423" sldId="353"/>
            <ac:spMk id="4" creationId="{735E9371-7728-0685-D234-2C9402977A3F}"/>
          </ac:spMkLst>
        </pc:spChg>
        <pc:spChg chg="mod">
          <ac:chgData name="Ewen Trafford" userId="e520b4bf-a196-48b7-bc10-b1590a457daa" providerId="ADAL" clId="{BC8FCB9C-1C5A-4058-880F-C8036D777C0A}" dt="2022-09-22T09:13:44.717" v="68" actId="1076"/>
          <ac:spMkLst>
            <pc:docMk/>
            <pc:sldMk cId="2898586423" sldId="353"/>
            <ac:spMk id="5" creationId="{82723AA9-3289-493E-5073-3412D177E0C7}"/>
          </ac:spMkLst>
        </pc:spChg>
        <pc:spChg chg="mod">
          <ac:chgData name="Ewen Trafford" userId="e520b4bf-a196-48b7-bc10-b1590a457daa" providerId="ADAL" clId="{BC8FCB9C-1C5A-4058-880F-C8036D777C0A}" dt="2022-09-22T09:13:44.717" v="68" actId="1076"/>
          <ac:spMkLst>
            <pc:docMk/>
            <pc:sldMk cId="2898586423" sldId="353"/>
            <ac:spMk id="6" creationId="{D66076E0-7ADF-4E6C-77B5-B9FA183CCCEF}"/>
          </ac:spMkLst>
        </pc:spChg>
        <pc:spChg chg="mod">
          <ac:chgData name="Ewen Trafford" userId="e520b4bf-a196-48b7-bc10-b1590a457daa" providerId="ADAL" clId="{BC8FCB9C-1C5A-4058-880F-C8036D777C0A}" dt="2022-09-22T09:13:44.717" v="68" actId="1076"/>
          <ac:spMkLst>
            <pc:docMk/>
            <pc:sldMk cId="2898586423" sldId="353"/>
            <ac:spMk id="8" creationId="{FC405511-465E-0E1B-D4D9-05095F0C095C}"/>
          </ac:spMkLst>
        </pc:spChg>
      </pc:sldChg>
      <pc:sldChg chg="addSp delSp modSp mod delAnim modAnim delCm modCm">
        <pc:chgData name="Ewen Trafford" userId="e520b4bf-a196-48b7-bc10-b1590a457daa" providerId="ADAL" clId="{BC8FCB9C-1C5A-4058-880F-C8036D777C0A}" dt="2022-09-26T16:02:43.714" v="397" actId="478"/>
        <pc:sldMkLst>
          <pc:docMk/>
          <pc:sldMk cId="1846520484" sldId="354"/>
        </pc:sldMkLst>
        <pc:spChg chg="del">
          <ac:chgData name="Ewen Trafford" userId="e520b4bf-a196-48b7-bc10-b1590a457daa" providerId="ADAL" clId="{BC8FCB9C-1C5A-4058-880F-C8036D777C0A}" dt="2022-09-22T09:19:51.923" v="107" actId="478"/>
          <ac:spMkLst>
            <pc:docMk/>
            <pc:sldMk cId="1846520484" sldId="354"/>
            <ac:spMk id="7" creationId="{CB7CBC95-C9AC-59D6-013E-3068DB25572E}"/>
          </ac:spMkLst>
        </pc:spChg>
        <pc:picChg chg="del">
          <ac:chgData name="Ewen Trafford" userId="e520b4bf-a196-48b7-bc10-b1590a457daa" providerId="ADAL" clId="{BC8FCB9C-1C5A-4058-880F-C8036D777C0A}" dt="2022-09-22T09:19:28.129" v="102" actId="478"/>
          <ac:picMkLst>
            <pc:docMk/>
            <pc:sldMk cId="1846520484" sldId="354"/>
            <ac:picMk id="4" creationId="{7E219D83-172E-9898-E937-2C164AC38E6B}"/>
          </ac:picMkLst>
        </pc:picChg>
        <pc:picChg chg="add del mod">
          <ac:chgData name="Ewen Trafford" userId="e520b4bf-a196-48b7-bc10-b1590a457daa" providerId="ADAL" clId="{BC8FCB9C-1C5A-4058-880F-C8036D777C0A}" dt="2022-09-26T16:02:43.714" v="397" actId="478"/>
          <ac:picMkLst>
            <pc:docMk/>
            <pc:sldMk cId="1846520484" sldId="354"/>
            <ac:picMk id="5" creationId="{A1956A51-A4AB-D0EE-0B13-0520E7BCBE76}"/>
          </ac:picMkLst>
        </pc:pic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Frances Meek" userId="f3af35cc-3229-46e1-af36-3525661cfbd3" providerId="ADAL" clId="{60E5EED3-2FF4-4705-8986-E12238F817D9}"/>
    <pc:docChg chg="undo custSel modSld">
      <pc:chgData name="Frances Meek" userId="f3af35cc-3229-46e1-af36-3525661cfbd3" providerId="ADAL" clId="{60E5EED3-2FF4-4705-8986-E12238F817D9}" dt="2022-09-25T12:12:59.722" v="100"/>
      <pc:docMkLst>
        <pc:docMk/>
      </pc:docMkLst>
      <pc:sldChg chg="addSp modSp">
        <pc:chgData name="Frances Meek" userId="f3af35cc-3229-46e1-af36-3525661cfbd3" providerId="ADAL" clId="{60E5EED3-2FF4-4705-8986-E12238F817D9}" dt="2022-09-25T12:12:59.722" v="100"/>
        <pc:sldMkLst>
          <pc:docMk/>
          <pc:sldMk cId="2302005153" sldId="261"/>
        </pc:sldMkLst>
        <pc:spChg chg="add mod">
          <ac:chgData name="Frances Meek" userId="f3af35cc-3229-46e1-af36-3525661cfbd3" providerId="ADAL" clId="{60E5EED3-2FF4-4705-8986-E12238F817D9}" dt="2022-09-25T12:12:59.722" v="100"/>
          <ac:spMkLst>
            <pc:docMk/>
            <pc:sldMk cId="2302005153" sldId="261"/>
            <ac:spMk id="6" creationId="{1B012BF2-B564-BDDA-4F0A-5DED05513199}"/>
          </ac:spMkLst>
        </pc:spChg>
      </pc:sldChg>
      <pc:sldChg chg="modSp mod">
        <pc:chgData name="Frances Meek" userId="f3af35cc-3229-46e1-af36-3525661cfbd3" providerId="ADAL" clId="{60E5EED3-2FF4-4705-8986-E12238F817D9}" dt="2022-09-25T12:05:58.975" v="60" actId="20577"/>
        <pc:sldMkLst>
          <pc:docMk/>
          <pc:sldMk cId="2609086101" sldId="265"/>
        </pc:sldMkLst>
        <pc:spChg chg="mod">
          <ac:chgData name="Frances Meek" userId="f3af35cc-3229-46e1-af36-3525661cfbd3" providerId="ADAL" clId="{60E5EED3-2FF4-4705-8986-E12238F817D9}" dt="2022-09-25T12:05:58.975" v="60" actId="20577"/>
          <ac:spMkLst>
            <pc:docMk/>
            <pc:sldMk cId="2609086101" sldId="265"/>
            <ac:spMk id="3" creationId="{00000000-0000-0000-0000-000000000000}"/>
          </ac:spMkLst>
        </pc:spChg>
      </pc:sldChg>
      <pc:sldChg chg="modSp mod">
        <pc:chgData name="Frances Meek" userId="f3af35cc-3229-46e1-af36-3525661cfbd3" providerId="ADAL" clId="{60E5EED3-2FF4-4705-8986-E12238F817D9}" dt="2022-09-25T12:06:48.387" v="65" actId="20577"/>
        <pc:sldMkLst>
          <pc:docMk/>
          <pc:sldMk cId="3085525297" sldId="267"/>
        </pc:sldMkLst>
        <pc:spChg chg="mod">
          <ac:chgData name="Frances Meek" userId="f3af35cc-3229-46e1-af36-3525661cfbd3" providerId="ADAL" clId="{60E5EED3-2FF4-4705-8986-E12238F817D9}" dt="2022-09-25T12:06:48.387" v="65" actId="20577"/>
          <ac:spMkLst>
            <pc:docMk/>
            <pc:sldMk cId="3085525297" sldId="267"/>
            <ac:spMk id="3" creationId="{00000000-0000-0000-0000-000000000000}"/>
          </ac:spMkLst>
        </pc:spChg>
      </pc:sldChg>
      <pc:sldChg chg="modSp mod">
        <pc:chgData name="Frances Meek" userId="f3af35cc-3229-46e1-af36-3525661cfbd3" providerId="ADAL" clId="{60E5EED3-2FF4-4705-8986-E12238F817D9}" dt="2022-09-25T12:07:05.331" v="67" actId="20577"/>
        <pc:sldMkLst>
          <pc:docMk/>
          <pc:sldMk cId="3268815489" sldId="268"/>
        </pc:sldMkLst>
        <pc:spChg chg="mod">
          <ac:chgData name="Frances Meek" userId="f3af35cc-3229-46e1-af36-3525661cfbd3" providerId="ADAL" clId="{60E5EED3-2FF4-4705-8986-E12238F817D9}" dt="2022-09-25T12:07:05.331" v="67" actId="20577"/>
          <ac:spMkLst>
            <pc:docMk/>
            <pc:sldMk cId="3268815489" sldId="268"/>
            <ac:spMk id="3" creationId="{00000000-0000-0000-0000-000000000000}"/>
          </ac:spMkLst>
        </pc:spChg>
      </pc:sldChg>
      <pc:sldChg chg="modSp mod">
        <pc:chgData name="Frances Meek" userId="f3af35cc-3229-46e1-af36-3525661cfbd3" providerId="ADAL" clId="{60E5EED3-2FF4-4705-8986-E12238F817D9}" dt="2022-09-25T12:11:23.674" v="95" actId="20577"/>
        <pc:sldMkLst>
          <pc:docMk/>
          <pc:sldMk cId="3993973292" sldId="274"/>
        </pc:sldMkLst>
        <pc:spChg chg="mod">
          <ac:chgData name="Frances Meek" userId="f3af35cc-3229-46e1-af36-3525661cfbd3" providerId="ADAL" clId="{60E5EED3-2FF4-4705-8986-E12238F817D9}" dt="2022-09-25T12:11:23.674" v="95" actId="20577"/>
          <ac:spMkLst>
            <pc:docMk/>
            <pc:sldMk cId="3993973292" sldId="274"/>
            <ac:spMk id="3" creationId="{00000000-0000-0000-0000-000000000000}"/>
          </ac:spMkLst>
        </pc:spChg>
      </pc:sldChg>
      <pc:sldChg chg="modSp mod">
        <pc:chgData name="Frances Meek" userId="f3af35cc-3229-46e1-af36-3525661cfbd3" providerId="ADAL" clId="{60E5EED3-2FF4-4705-8986-E12238F817D9}" dt="2022-09-25T12:10:46.309" v="80" actId="20577"/>
        <pc:sldMkLst>
          <pc:docMk/>
          <pc:sldMk cId="3658030140" sldId="276"/>
        </pc:sldMkLst>
        <pc:spChg chg="mod">
          <ac:chgData name="Frances Meek" userId="f3af35cc-3229-46e1-af36-3525661cfbd3" providerId="ADAL" clId="{60E5EED3-2FF4-4705-8986-E12238F817D9}" dt="2022-09-25T12:10:46.309" v="80" actId="20577"/>
          <ac:spMkLst>
            <pc:docMk/>
            <pc:sldMk cId="3658030140" sldId="276"/>
            <ac:spMk id="3" creationId="{00000000-0000-0000-0000-000000000000}"/>
          </ac:spMkLst>
        </pc:spChg>
      </pc:sldChg>
      <pc:sldChg chg="modSp mod modCm">
        <pc:chgData name="Frances Meek" userId="f3af35cc-3229-46e1-af36-3525661cfbd3" providerId="ADAL" clId="{60E5EED3-2FF4-4705-8986-E12238F817D9}" dt="2022-09-25T12:10:09.747" v="74" actId="255"/>
        <pc:sldMkLst>
          <pc:docMk/>
          <pc:sldMk cId="2450036879" sldId="324"/>
        </pc:sldMkLst>
        <pc:graphicFrameChg chg="modGraphic">
          <ac:chgData name="Frances Meek" userId="f3af35cc-3229-46e1-af36-3525661cfbd3" providerId="ADAL" clId="{60E5EED3-2FF4-4705-8986-E12238F817D9}" dt="2022-09-25T12:10:09.747" v="74" actId="255"/>
          <ac:graphicFrameMkLst>
            <pc:docMk/>
            <pc:sldMk cId="2450036879" sldId="324"/>
            <ac:graphicFrameMk id="7" creationId="{21663884-8A5D-DD9A-B4F0-E1EED248AA0D}"/>
          </ac:graphicFrameMkLst>
        </pc:graphicFrameChg>
      </pc:sldChg>
      <pc:sldChg chg="modSp mod">
        <pc:chgData name="Frances Meek" userId="f3af35cc-3229-46e1-af36-3525661cfbd3" providerId="ADAL" clId="{60E5EED3-2FF4-4705-8986-E12238F817D9}" dt="2022-09-25T12:10:21.285" v="76" actId="20577"/>
        <pc:sldMkLst>
          <pc:docMk/>
          <pc:sldMk cId="3098122044" sldId="325"/>
        </pc:sldMkLst>
        <pc:spChg chg="mod">
          <ac:chgData name="Frances Meek" userId="f3af35cc-3229-46e1-af36-3525661cfbd3" providerId="ADAL" clId="{60E5EED3-2FF4-4705-8986-E12238F817D9}" dt="2022-09-25T12:10:21.285" v="76" actId="20577"/>
          <ac:spMkLst>
            <pc:docMk/>
            <pc:sldMk cId="3098122044" sldId="325"/>
            <ac:spMk id="3" creationId="{2D96CEC0-8122-6BD8-7C35-96AB229E25E3}"/>
          </ac:spMkLst>
        </pc:spChg>
      </pc:sldChg>
      <pc:sldChg chg="addSp modSp mod">
        <pc:chgData name="Frances Meek" userId="f3af35cc-3229-46e1-af36-3525661cfbd3" providerId="ADAL" clId="{60E5EED3-2FF4-4705-8986-E12238F817D9}" dt="2022-09-25T12:03:40.152" v="57" actId="14100"/>
        <pc:sldMkLst>
          <pc:docMk/>
          <pc:sldMk cId="3253149672" sldId="339"/>
        </pc:sldMkLst>
        <pc:spChg chg="mod">
          <ac:chgData name="Frances Meek" userId="f3af35cc-3229-46e1-af36-3525661cfbd3" providerId="ADAL" clId="{60E5EED3-2FF4-4705-8986-E12238F817D9}" dt="2022-09-25T12:02:24.021" v="0" actId="20577"/>
          <ac:spMkLst>
            <pc:docMk/>
            <pc:sldMk cId="3253149672" sldId="339"/>
            <ac:spMk id="2" creationId="{83549B0D-4DC3-B2FC-A2FE-23DD11D2EA5A}"/>
          </ac:spMkLst>
        </pc:spChg>
        <pc:spChg chg="mod">
          <ac:chgData name="Frances Meek" userId="f3af35cc-3229-46e1-af36-3525661cfbd3" providerId="ADAL" clId="{60E5EED3-2FF4-4705-8986-E12238F817D9}" dt="2022-09-25T12:03:37.653" v="56" actId="1076"/>
          <ac:spMkLst>
            <pc:docMk/>
            <pc:sldMk cId="3253149672" sldId="339"/>
            <ac:spMk id="4" creationId="{3CF19C63-5BC3-DAE4-3A43-2F074C757D82}"/>
          </ac:spMkLst>
        </pc:spChg>
        <pc:spChg chg="add mod">
          <ac:chgData name="Frances Meek" userId="f3af35cc-3229-46e1-af36-3525661cfbd3" providerId="ADAL" clId="{60E5EED3-2FF4-4705-8986-E12238F817D9}" dt="2022-09-25T12:03:40.152" v="57" actId="14100"/>
          <ac:spMkLst>
            <pc:docMk/>
            <pc:sldMk cId="3253149672" sldId="339"/>
            <ac:spMk id="5" creationId="{D1C1803A-B37F-26E5-2BD3-8E3381EA5D7A}"/>
          </ac:spMkLst>
        </pc:spChg>
      </pc:sldChg>
      <pc:sldChg chg="addSp modSp">
        <pc:chgData name="Frances Meek" userId="f3af35cc-3229-46e1-af36-3525661cfbd3" providerId="ADAL" clId="{60E5EED3-2FF4-4705-8986-E12238F817D9}" dt="2022-09-25T12:04:44.276" v="58"/>
        <pc:sldMkLst>
          <pc:docMk/>
          <pc:sldMk cId="4022228598" sldId="351"/>
        </pc:sldMkLst>
        <pc:spChg chg="add mod">
          <ac:chgData name="Frances Meek" userId="f3af35cc-3229-46e1-af36-3525661cfbd3" providerId="ADAL" clId="{60E5EED3-2FF4-4705-8986-E12238F817D9}" dt="2022-09-25T12:04:44.276" v="58"/>
          <ac:spMkLst>
            <pc:docMk/>
            <pc:sldMk cId="4022228598" sldId="351"/>
            <ac:spMk id="5" creationId="{5742ADBA-DC48-C9A9-6318-43BB6B0E21BF}"/>
          </ac:spMkLst>
        </pc:spChg>
      </pc:sldChg>
      <pc:sldChg chg="addCm">
        <pc:chgData name="Frances Meek" userId="f3af35cc-3229-46e1-af36-3525661cfbd3" providerId="ADAL" clId="{60E5EED3-2FF4-4705-8986-E12238F817D9}" dt="2022-09-25T12:09:29.684" v="69"/>
        <pc:sldMkLst>
          <pc:docMk/>
          <pc:sldMk cId="3612108749" sldId="352"/>
        </pc:sldMkLst>
      </pc:sldChg>
      <pc:sldChg chg="addCm">
        <pc:chgData name="Frances Meek" userId="f3af35cc-3229-46e1-af36-3525661cfbd3" providerId="ADAL" clId="{60E5EED3-2FF4-4705-8986-E12238F817D9}" dt="2022-09-25T12:08:26.439" v="68"/>
        <pc:sldMkLst>
          <pc:docMk/>
          <pc:sldMk cId="1846520484" sldId="354"/>
        </pc:sldMkLst>
      </pc:sldChg>
      <pc:sldChg chg="modSp mod">
        <pc:chgData name="Frances Meek" userId="f3af35cc-3229-46e1-af36-3525661cfbd3" providerId="ADAL" clId="{60E5EED3-2FF4-4705-8986-E12238F817D9}" dt="2022-09-25T12:11:52.324" v="99" actId="20577"/>
        <pc:sldMkLst>
          <pc:docMk/>
          <pc:sldMk cId="1814202280" sldId="355"/>
        </pc:sldMkLst>
        <pc:spChg chg="mod">
          <ac:chgData name="Frances Meek" userId="f3af35cc-3229-46e1-af36-3525661cfbd3" providerId="ADAL" clId="{60E5EED3-2FF4-4705-8986-E12238F817D9}" dt="2022-09-25T12:11:52.324" v="99" actId="20577"/>
          <ac:spMkLst>
            <pc:docMk/>
            <pc:sldMk cId="1814202280" sldId="355"/>
            <ac:spMk id="3" creationId="{00000000-0000-0000-0000-000000000000}"/>
          </ac:spMkLst>
        </pc:sp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docChgLst>
    <pc:chgData name="Frances Meek" userId="S::f.meek@nutrition.org.uk::f3af35cc-3229-46e1-af36-3525661cfbd3" providerId="AD" clId="Web-{076F4CEA-9DFA-180F-4C4F-4398A3FAC55A}"/>
    <pc:docChg chg="mod">
      <pc:chgData name="Frances Meek" userId="S::f.meek@nutrition.org.uk::f3af35cc-3229-46e1-af36-3525661cfbd3" providerId="AD" clId="Web-{076F4CEA-9DFA-180F-4C4F-4398A3FAC55A}" dt="2022-09-26T13:04:57.057" v="1"/>
      <pc:docMkLst>
        <pc:docMk/>
      </pc:docMkLst>
      <pc:sldChg chg="modCm">
        <pc:chgData name="Frances Meek" userId="S::f.meek@nutrition.org.uk::f3af35cc-3229-46e1-af36-3525661cfbd3" providerId="AD" clId="Web-{076F4CEA-9DFA-180F-4C4F-4398A3FAC55A}" dt="2022-09-26T13:04:57.057" v="1"/>
        <pc:sldMkLst>
          <pc:docMk/>
          <pc:sldMk cId="1846520484"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23</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24</a:t>
            </a:fld>
            <a:endParaRPr lang="en-GB"/>
          </a:p>
        </p:txBody>
      </p:sp>
    </p:spTree>
    <p:extLst>
      <p:ext uri="{BB962C8B-B14F-4D97-AF65-F5344CB8AC3E}">
        <p14:creationId xmlns:p14="http://schemas.microsoft.com/office/powerpoint/2010/main" val="88179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8DDEB-FCDC-4DE3-9816-B42919357ACD}" type="datetimeFigureOut">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5B1416-C76B-4A3D-9529-7F7B5FAB36A7}" type="slidenum">
              <a:rPr lang="en-GB" smtClean="0"/>
              <a:t>‹#›</a:t>
            </a:fld>
            <a:endParaRPr lang="en-GB"/>
          </a:p>
        </p:txBody>
      </p:sp>
    </p:spTree>
    <p:extLst>
      <p:ext uri="{BB962C8B-B14F-4D97-AF65-F5344CB8AC3E}">
        <p14:creationId xmlns:p14="http://schemas.microsoft.com/office/powerpoint/2010/main" val="50839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4"/>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play.kahoot.it/#/?quizId=c1965223-509e-4535-9da4-c25e21bf42a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UN5BlPfMUkg?feature=oembed" TargetMode="External"/><Relationship Id="rId4" Type="http://schemas.openxmlformats.org/officeDocument/2006/relationships/hyperlink" Target="https://cognitoedu.org/hom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UN5BlPfMUkg?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Coronary heart disease</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of CHD</a:t>
            </a:r>
            <a:br>
              <a:rPr lang="en-US" dirty="0"/>
            </a:br>
            <a:endParaRPr lang="en-US" dirty="0"/>
          </a:p>
        </p:txBody>
      </p:sp>
      <p:sp>
        <p:nvSpPr>
          <p:cNvPr id="3" name="Subtitle 2"/>
          <p:cNvSpPr>
            <a:spLocks noGrp="1"/>
          </p:cNvSpPr>
          <p:nvPr>
            <p:ph type="subTitle" idx="1"/>
          </p:nvPr>
        </p:nvSpPr>
        <p:spPr>
          <a:xfrm>
            <a:off x="1169276" y="2571092"/>
            <a:ext cx="6810422" cy="3600000"/>
          </a:xfrm>
        </p:spPr>
        <p:txBody>
          <a:bodyPr/>
          <a:lstStyle/>
          <a:p>
            <a:pPr marL="0" indent="0">
              <a:spcBef>
                <a:spcPct val="0"/>
              </a:spcBef>
              <a:buNone/>
            </a:pPr>
            <a:r>
              <a:rPr lang="en-GB" altLang="en-US" sz="2000" dirty="0"/>
              <a:t>Other risk factors for CHD include having:</a:t>
            </a:r>
          </a:p>
          <a:p>
            <a:pPr>
              <a:spcBef>
                <a:spcPct val="0"/>
              </a:spcBef>
            </a:pPr>
            <a:endParaRPr lang="en-GB" altLang="en-US" sz="2000" dirty="0"/>
          </a:p>
          <a:p>
            <a:pPr>
              <a:spcBef>
                <a:spcPct val="0"/>
              </a:spcBef>
            </a:pPr>
            <a:r>
              <a:rPr lang="en-GB" altLang="en-US" sz="2000" dirty="0"/>
              <a:t>a family history of CHD;</a:t>
            </a:r>
          </a:p>
          <a:p>
            <a:pPr>
              <a:spcBef>
                <a:spcPct val="0"/>
              </a:spcBef>
            </a:pPr>
            <a:r>
              <a:rPr lang="en-GB" altLang="en-US" sz="2000" dirty="0"/>
              <a:t>high blood cholesterol level;</a:t>
            </a:r>
          </a:p>
          <a:p>
            <a:pPr>
              <a:spcBef>
                <a:spcPct val="0"/>
              </a:spcBef>
            </a:pPr>
            <a:r>
              <a:rPr lang="en-GB" altLang="en-US" sz="2000" dirty="0"/>
              <a:t>high blood pressure;</a:t>
            </a:r>
          </a:p>
          <a:p>
            <a:pPr>
              <a:spcBef>
                <a:spcPct val="0"/>
              </a:spcBef>
            </a:pPr>
            <a:r>
              <a:rPr lang="en-GB" altLang="en-US" sz="2000" dirty="0"/>
              <a:t>high intake of saturated fats;</a:t>
            </a:r>
          </a:p>
          <a:p>
            <a:pPr>
              <a:spcBef>
                <a:spcPct val="0"/>
              </a:spcBef>
            </a:pPr>
            <a:r>
              <a:rPr lang="en-GB" altLang="en-US" sz="2000" dirty="0"/>
              <a:t>diabetes.</a:t>
            </a:r>
          </a:p>
          <a:p>
            <a:pPr>
              <a:spcBef>
                <a:spcPct val="0"/>
              </a:spcBef>
            </a:pPr>
            <a:endParaRPr lang="en-GB" altLang="en-US" sz="2000" dirty="0"/>
          </a:p>
          <a:p>
            <a:pPr marL="0" indent="0">
              <a:spcBef>
                <a:spcPct val="0"/>
              </a:spcBef>
              <a:buNone/>
            </a:pPr>
            <a:r>
              <a:rPr lang="en-GB" altLang="en-US" sz="2000" dirty="0"/>
              <a:t>Some factors cannot be changed, such as family history. Other factors can be changed, for example diet or other aspects of lifestyle which are called modifiable risk factors.</a:t>
            </a:r>
            <a:endParaRPr lang="en-US" altLang="en-US" sz="2000" dirty="0"/>
          </a:p>
          <a:p>
            <a:pPr marL="0" indent="0">
              <a:buNone/>
            </a:pPr>
            <a:endParaRPr lang="en-US" sz="2000" dirty="0"/>
          </a:p>
        </p:txBody>
      </p:sp>
      <p:pic>
        <p:nvPicPr>
          <p:cNvPr id="7" name="Picture 6" descr="A picture containing icon&#10;&#10;Description automatically generated">
            <a:extLst>
              <a:ext uri="{FF2B5EF4-FFF2-40B4-BE49-F238E27FC236}">
                <a16:creationId xmlns:a16="http://schemas.microsoft.com/office/drawing/2014/main" id="{FB2B0206-1BFA-F3AA-6B45-3BDC73FAC018}"/>
              </a:ext>
            </a:extLst>
          </p:cNvPr>
          <p:cNvPicPr>
            <a:picLocks noChangeAspect="1"/>
          </p:cNvPicPr>
          <p:nvPr/>
        </p:nvPicPr>
        <p:blipFill>
          <a:blip r:embed="rId2"/>
          <a:stretch>
            <a:fillRect/>
          </a:stretch>
        </p:blipFill>
        <p:spPr>
          <a:xfrm>
            <a:off x="9027433" y="3045106"/>
            <a:ext cx="3058194" cy="3058194"/>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99014E89-091C-410E-39D8-9571C0FE0E67}"/>
              </a:ext>
            </a:extLst>
          </p:cNvPr>
          <p:cNvPicPr>
            <a:picLocks noChangeAspect="1"/>
          </p:cNvPicPr>
          <p:nvPr/>
        </p:nvPicPr>
        <p:blipFill>
          <a:blip r:embed="rId3"/>
          <a:stretch>
            <a:fillRect/>
          </a:stretch>
        </p:blipFill>
        <p:spPr>
          <a:xfrm>
            <a:off x="7409510" y="2028598"/>
            <a:ext cx="3048000" cy="2033016"/>
          </a:xfrm>
          <a:prstGeom prst="rect">
            <a:avLst/>
          </a:prstGeom>
        </p:spPr>
      </p:pic>
    </p:spTree>
    <p:extLst>
      <p:ext uri="{BB962C8B-B14F-4D97-AF65-F5344CB8AC3E}">
        <p14:creationId xmlns:p14="http://schemas.microsoft.com/office/powerpoint/2010/main" val="260908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cholesterol levels</a:t>
            </a:r>
            <a:br>
              <a:rPr lang="en-US" dirty="0"/>
            </a:br>
            <a:endParaRPr lang="en-US" dirty="0"/>
          </a:p>
        </p:txBody>
      </p:sp>
      <p:sp>
        <p:nvSpPr>
          <p:cNvPr id="3" name="Subtitle 2"/>
          <p:cNvSpPr>
            <a:spLocks noGrp="1"/>
          </p:cNvSpPr>
          <p:nvPr>
            <p:ph type="subTitle" idx="1"/>
          </p:nvPr>
        </p:nvSpPr>
        <p:spPr>
          <a:xfrm>
            <a:off x="1169276" y="2571092"/>
            <a:ext cx="6580572" cy="3600000"/>
          </a:xfrm>
        </p:spPr>
        <p:txBody>
          <a:bodyPr/>
          <a:lstStyle/>
          <a:p>
            <a:pPr marL="0" indent="0">
              <a:buNone/>
            </a:pPr>
            <a:r>
              <a:rPr lang="en-GB" sz="2000" dirty="0"/>
              <a:t>Cholesterol is a type of fat that is essential for the body (not in the diet) in small amounts. It is produced in the liver and some is also obtained from the diet. </a:t>
            </a:r>
          </a:p>
          <a:p>
            <a:pPr marL="0" indent="0">
              <a:buNone/>
            </a:pPr>
            <a:endParaRPr lang="en-GB" sz="2000" dirty="0"/>
          </a:p>
          <a:p>
            <a:pPr marL="0" indent="0">
              <a:buNone/>
            </a:pPr>
            <a:r>
              <a:rPr lang="en-GB" sz="2000" dirty="0"/>
              <a:t>There are two main types of cholesterol, HDL (high density lipoprotein) known as ‘good cholesterol’ and LDL (low density lipoprotein) known as ‘bad cholesterol’.</a:t>
            </a:r>
          </a:p>
          <a:p>
            <a:pPr marL="0" indent="0">
              <a:buNone/>
            </a:pPr>
            <a:endParaRPr lang="en-GB" sz="2000" dirty="0"/>
          </a:p>
          <a:p>
            <a:pPr marL="0" indent="0">
              <a:buNone/>
            </a:pPr>
            <a:r>
              <a:rPr lang="en-GB" sz="2000" dirty="0"/>
              <a:t>Cholesterol is carried around the body in the blood. High levels of LDL cholesterol in blood increase the risk of CHD. The level of cholesterol in the blood depends partly on genetic factors, but diet is also important.</a:t>
            </a:r>
          </a:p>
        </p:txBody>
      </p:sp>
      <p:pic>
        <p:nvPicPr>
          <p:cNvPr id="6" name="Picture 5" descr="A picture containing close&#10;&#10;Description automatically generated">
            <a:extLst>
              <a:ext uri="{FF2B5EF4-FFF2-40B4-BE49-F238E27FC236}">
                <a16:creationId xmlns:a16="http://schemas.microsoft.com/office/drawing/2014/main" id="{09BA25F6-9A0E-FDD3-4BB4-AB7BE102E3BA}"/>
              </a:ext>
            </a:extLst>
          </p:cNvPr>
          <p:cNvPicPr>
            <a:picLocks noChangeAspect="1"/>
          </p:cNvPicPr>
          <p:nvPr/>
        </p:nvPicPr>
        <p:blipFill>
          <a:blip r:embed="rId2"/>
          <a:stretch>
            <a:fillRect/>
          </a:stretch>
        </p:blipFill>
        <p:spPr>
          <a:xfrm>
            <a:off x="8060832" y="2908647"/>
            <a:ext cx="3711007" cy="2475242"/>
          </a:xfrm>
          <a:prstGeom prst="rect">
            <a:avLst/>
          </a:prstGeom>
        </p:spPr>
      </p:pic>
    </p:spTree>
    <p:extLst>
      <p:ext uri="{BB962C8B-B14F-4D97-AF65-F5344CB8AC3E}">
        <p14:creationId xmlns:p14="http://schemas.microsoft.com/office/powerpoint/2010/main" val="362066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Cholesterol and the diet</a:t>
            </a:r>
          </a:p>
        </p:txBody>
      </p:sp>
      <p:sp>
        <p:nvSpPr>
          <p:cNvPr id="3" name="Subtitle 2"/>
          <p:cNvSpPr>
            <a:spLocks noGrp="1"/>
          </p:cNvSpPr>
          <p:nvPr>
            <p:ph type="subTitle" idx="1"/>
          </p:nvPr>
        </p:nvSpPr>
        <p:spPr>
          <a:xfrm>
            <a:off x="1169276" y="2571092"/>
            <a:ext cx="7176702" cy="3600000"/>
          </a:xfrm>
        </p:spPr>
        <p:txBody>
          <a:bodyPr/>
          <a:lstStyle/>
          <a:p>
            <a:pPr marL="0" indent="0">
              <a:buNone/>
            </a:pPr>
            <a:r>
              <a:rPr lang="en-GB" sz="2000" dirty="0"/>
              <a:t>The level of blood cholesterol is affected by the amount and type of fat in the diet. </a:t>
            </a:r>
          </a:p>
          <a:p>
            <a:pPr marL="0" indent="0">
              <a:buNone/>
            </a:pPr>
            <a:r>
              <a:rPr lang="en-GB" sz="2000" dirty="0"/>
              <a:t>	</a:t>
            </a:r>
          </a:p>
          <a:p>
            <a:pPr marL="0" indent="0">
              <a:buNone/>
            </a:pPr>
            <a:r>
              <a:rPr lang="en-GB" sz="2000" dirty="0"/>
              <a:t>High intakes of saturated fatty acids, and of total fat, can increase the amount of cholesterol in the blood, and increase the risk of CHD.</a:t>
            </a:r>
          </a:p>
          <a:p>
            <a:pPr marL="0" indent="0">
              <a:buNone/>
            </a:pPr>
            <a:endParaRPr lang="en-GB" sz="2000" dirty="0"/>
          </a:p>
          <a:p>
            <a:pPr marL="0" indent="0">
              <a:buNone/>
            </a:pPr>
            <a:r>
              <a:rPr lang="en-GB" sz="2000" dirty="0"/>
              <a:t>Most people are consuming too much saturated fat and need to switch to foods containing unsaturated fat. </a:t>
            </a:r>
            <a:r>
              <a:rPr lang="en-GB" altLang="en-US" sz="2000" dirty="0">
                <a:latin typeface="Arial" panose="020B0604020202020204" pitchFamily="34" charset="0"/>
                <a:cs typeface="Arial" panose="020B0604020202020204" pitchFamily="34" charset="0"/>
              </a:rPr>
              <a:t>There</a:t>
            </a:r>
            <a:r>
              <a:rPr lang="en-GB" altLang="en-US" dirty="0">
                <a:latin typeface="Arial" panose="020B0604020202020204" pitchFamily="34" charset="0"/>
                <a:cs typeface="Arial" panose="020B0604020202020204" pitchFamily="34" charset="0"/>
              </a:rPr>
              <a:t> is</a:t>
            </a:r>
            <a:r>
              <a:rPr lang="en-GB" altLang="en-US" sz="2000" dirty="0">
                <a:latin typeface="Arial" panose="020B0604020202020204" pitchFamily="34" charset="0"/>
                <a:cs typeface="Arial" panose="020B0604020202020204" pitchFamily="34" charset="0"/>
              </a:rPr>
              <a:t> good evidence that replacing saturated fats with unsaturated fats can help lower cholesterol.</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547" y="2662980"/>
            <a:ext cx="3445221" cy="2280736"/>
          </a:xfrm>
          <a:prstGeom prst="rect">
            <a:avLst/>
          </a:prstGeom>
        </p:spPr>
      </p:pic>
    </p:spTree>
    <p:extLst>
      <p:ext uri="{BB962C8B-B14F-4D97-AF65-F5344CB8AC3E}">
        <p14:creationId xmlns:p14="http://schemas.microsoft.com/office/powerpoint/2010/main" val="308552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pressure</a:t>
            </a:r>
            <a:br>
              <a:rPr lang="en-US" dirty="0"/>
            </a:br>
            <a:endParaRPr lang="en-US" dirty="0"/>
          </a:p>
        </p:txBody>
      </p:sp>
      <p:sp>
        <p:nvSpPr>
          <p:cNvPr id="3" name="Subtitle 2"/>
          <p:cNvSpPr>
            <a:spLocks noGrp="1"/>
          </p:cNvSpPr>
          <p:nvPr>
            <p:ph type="subTitle" idx="1"/>
          </p:nvPr>
        </p:nvSpPr>
        <p:spPr>
          <a:xfrm>
            <a:off x="1169276" y="2571092"/>
            <a:ext cx="7052011" cy="3600000"/>
          </a:xfrm>
        </p:spPr>
        <p:txBody>
          <a:bodyPr/>
          <a:lstStyle/>
          <a:p>
            <a:pPr marL="0" indent="0">
              <a:spcBef>
                <a:spcPct val="0"/>
              </a:spcBef>
              <a:buNone/>
            </a:pPr>
            <a:r>
              <a:rPr lang="en-GB" altLang="en-US" sz="2000" dirty="0"/>
              <a:t>High blood pressure increases the risk of CHD. Blood pressure tends to be raised in people who:</a:t>
            </a:r>
          </a:p>
          <a:p>
            <a:pPr>
              <a:spcBef>
                <a:spcPct val="0"/>
              </a:spcBef>
            </a:pPr>
            <a:endParaRPr lang="en-GB" altLang="en-US" sz="2000" dirty="0"/>
          </a:p>
          <a:p>
            <a:pPr>
              <a:spcBef>
                <a:spcPct val="0"/>
              </a:spcBef>
            </a:pPr>
            <a:r>
              <a:rPr lang="en-GB" altLang="en-US" sz="2000" dirty="0"/>
              <a:t>are very overweight;</a:t>
            </a:r>
          </a:p>
          <a:p>
            <a:pPr>
              <a:spcBef>
                <a:spcPct val="0"/>
              </a:spcBef>
            </a:pPr>
            <a:r>
              <a:rPr lang="en-GB" altLang="en-US" sz="2000" dirty="0"/>
              <a:t>drink a lot of alcohol;</a:t>
            </a:r>
          </a:p>
          <a:p>
            <a:pPr>
              <a:spcBef>
                <a:spcPct val="0"/>
              </a:spcBef>
            </a:pPr>
            <a:r>
              <a:rPr lang="en-GB" altLang="en-US" sz="2000" dirty="0"/>
              <a:t>take little exercise;</a:t>
            </a:r>
          </a:p>
          <a:p>
            <a:pPr>
              <a:spcBef>
                <a:spcPct val="0"/>
              </a:spcBef>
            </a:pPr>
            <a:r>
              <a:rPr lang="en-GB" altLang="en-US" sz="2000" dirty="0"/>
              <a:t>smoke cigarettes;</a:t>
            </a:r>
          </a:p>
          <a:p>
            <a:pPr>
              <a:spcBef>
                <a:spcPct val="0"/>
              </a:spcBef>
            </a:pPr>
            <a:r>
              <a:rPr lang="en-GB" altLang="en-US" sz="2000" dirty="0"/>
              <a:t>eat a lot of salt.</a:t>
            </a:r>
          </a:p>
          <a:p>
            <a:pPr>
              <a:spcBef>
                <a:spcPct val="0"/>
              </a:spcBef>
            </a:pPr>
            <a:endParaRPr lang="en-GB" altLang="en-US" sz="2000" dirty="0"/>
          </a:p>
          <a:p>
            <a:pPr marL="0" indent="0">
              <a:spcBef>
                <a:spcPct val="0"/>
              </a:spcBef>
              <a:buNone/>
            </a:pPr>
            <a:r>
              <a:rPr lang="en-GB" altLang="en-US" sz="2000" dirty="0"/>
              <a:t>Considering which of these factors are relevant, and altering them if necessary, can help to reduce blood pressure.</a:t>
            </a:r>
          </a:p>
          <a:p>
            <a:pPr>
              <a:spcBef>
                <a:spcPct val="0"/>
              </a:spcBef>
            </a:pPr>
            <a:endParaRPr lang="en-GB" altLang="en-US" sz="2000" dirty="0"/>
          </a:p>
          <a:p>
            <a:pPr marL="0" indent="0">
              <a:spcBef>
                <a:spcPct val="0"/>
              </a:spcBef>
              <a:buNone/>
            </a:pPr>
            <a:r>
              <a:rPr lang="en-GB" altLang="en-US" sz="2000" dirty="0"/>
              <a:t>A normal blood pressure in adults is considered to be around </a:t>
            </a:r>
            <a:r>
              <a:rPr lang="en-GB" altLang="en-US" sz="2000" b="1" dirty="0"/>
              <a:t>120/80 </a:t>
            </a:r>
            <a:r>
              <a:rPr lang="en-GB" altLang="en-US" sz="2000" dirty="0"/>
              <a:t>(known as 120 over 80).</a:t>
            </a:r>
          </a:p>
          <a:p>
            <a:pPr marL="0" indent="0">
              <a:buNone/>
            </a:pPr>
            <a:endParaRPr lang="en-US" sz="2000" dirty="0"/>
          </a:p>
        </p:txBody>
      </p:sp>
      <p:pic>
        <p:nvPicPr>
          <p:cNvPr id="6" name="Picture 5" descr="A picture containing person, computer, person, working&#10;&#10;Description automatically generated">
            <a:extLst>
              <a:ext uri="{FF2B5EF4-FFF2-40B4-BE49-F238E27FC236}">
                <a16:creationId xmlns:a16="http://schemas.microsoft.com/office/drawing/2014/main" id="{E9BF9F07-C513-8B6F-590A-C8F7889B8D08}"/>
              </a:ext>
            </a:extLst>
          </p:cNvPr>
          <p:cNvPicPr>
            <a:picLocks noChangeAspect="1"/>
          </p:cNvPicPr>
          <p:nvPr/>
        </p:nvPicPr>
        <p:blipFill>
          <a:blip r:embed="rId2"/>
          <a:stretch>
            <a:fillRect/>
          </a:stretch>
        </p:blipFill>
        <p:spPr>
          <a:xfrm>
            <a:off x="8221287" y="2696124"/>
            <a:ext cx="3599302" cy="2400734"/>
          </a:xfrm>
          <a:prstGeom prst="rect">
            <a:avLst/>
          </a:prstGeom>
        </p:spPr>
      </p:pic>
    </p:spTree>
    <p:extLst>
      <p:ext uri="{BB962C8B-B14F-4D97-AF65-F5344CB8AC3E}">
        <p14:creationId xmlns:p14="http://schemas.microsoft.com/office/powerpoint/2010/main" val="326881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a diet</a:t>
            </a:r>
          </a:p>
        </p:txBody>
      </p:sp>
      <p:sp>
        <p:nvSpPr>
          <p:cNvPr id="3" name="Subtitle 2"/>
          <p:cNvSpPr>
            <a:spLocks noGrp="1"/>
          </p:cNvSpPr>
          <p:nvPr>
            <p:ph type="subTitle" idx="1"/>
          </p:nvPr>
        </p:nvSpPr>
        <p:spPr>
          <a:xfrm>
            <a:off x="1169277" y="2571092"/>
            <a:ext cx="4926724" cy="3600000"/>
          </a:xfrm>
        </p:spPr>
        <p:txBody>
          <a:bodyPr/>
          <a:lstStyle/>
          <a:p>
            <a:pPr marL="0" indent="0">
              <a:spcBef>
                <a:spcPct val="0"/>
              </a:spcBef>
              <a:buNone/>
            </a:pPr>
            <a:r>
              <a:rPr lang="en-GB" altLang="en-US" sz="2000" dirty="0"/>
              <a:t>Ewen is 54 years old and has gone to the doctors and found he has high blood cholesterol levels along with high blood pressure.</a:t>
            </a:r>
            <a:endParaRPr lang="en-GB" altLang="en-US" dirty="0"/>
          </a:p>
          <a:p>
            <a:pPr marL="0" indent="0">
              <a:spcBef>
                <a:spcPct val="0"/>
              </a:spcBef>
              <a:buNone/>
            </a:pPr>
            <a:endParaRPr lang="en-GB" altLang="en-US" sz="2000" dirty="0"/>
          </a:p>
          <a:p>
            <a:pPr marL="0" indent="0">
              <a:spcBef>
                <a:spcPct val="0"/>
              </a:spcBef>
              <a:buNone/>
            </a:pPr>
            <a:r>
              <a:rPr lang="en-GB" altLang="en-US" sz="2000" dirty="0"/>
              <a:t>Design a diet (including drinks) for Ewen, considering that he is trying to reduce his blood cholesterol levels AND his</a:t>
            </a:r>
            <a:r>
              <a:rPr lang="en-GB" altLang="en-US" dirty="0"/>
              <a:t> blood pressure.</a:t>
            </a:r>
            <a:endParaRPr lang="en-GB" altLang="en-US" sz="2000" dirty="0"/>
          </a:p>
        </p:txBody>
      </p:sp>
      <p:pic>
        <p:nvPicPr>
          <p:cNvPr id="6" name="Picture 5">
            <a:extLst>
              <a:ext uri="{FF2B5EF4-FFF2-40B4-BE49-F238E27FC236}">
                <a16:creationId xmlns:a16="http://schemas.microsoft.com/office/drawing/2014/main" id="{76317C54-DECB-3BE8-F863-0B52DC57EC59}"/>
              </a:ext>
            </a:extLst>
          </p:cNvPr>
          <p:cNvPicPr>
            <a:picLocks noChangeAspect="1"/>
          </p:cNvPicPr>
          <p:nvPr/>
        </p:nvPicPr>
        <p:blipFill>
          <a:blip r:embed="rId2"/>
          <a:stretch>
            <a:fillRect/>
          </a:stretch>
        </p:blipFill>
        <p:spPr>
          <a:xfrm>
            <a:off x="6549845" y="2283798"/>
            <a:ext cx="5294921" cy="3494979"/>
          </a:xfrm>
          <a:prstGeom prst="rect">
            <a:avLst/>
          </a:prstGeom>
          <a:ln w="57150">
            <a:solidFill>
              <a:schemeClr val="accent4"/>
            </a:solidFill>
          </a:ln>
        </p:spPr>
      </p:pic>
    </p:spTree>
    <p:extLst>
      <p:ext uri="{BB962C8B-B14F-4D97-AF65-F5344CB8AC3E}">
        <p14:creationId xmlns:p14="http://schemas.microsoft.com/office/powerpoint/2010/main" val="181347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50847" y="1131071"/>
            <a:ext cx="5302281" cy="5417911"/>
            <a:chOff x="2180726" y="693965"/>
            <a:chExt cx="5302281" cy="5417911"/>
          </a:xfrm>
        </p:grpSpPr>
        <p:sp>
          <p:nvSpPr>
            <p:cNvPr id="2050" name="TextBox 3"/>
            <p:cNvSpPr txBox="1">
              <a:spLocks noChangeArrowheads="1"/>
            </p:cNvSpPr>
            <p:nvPr/>
          </p:nvSpPr>
          <p:spPr bwMode="auto">
            <a:xfrm rot="16200000">
              <a:off x="610280" y="2640992"/>
              <a:ext cx="4696732" cy="155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US" sz="4800" dirty="0"/>
                <a:t>Coronary heart disease</a:t>
              </a:r>
              <a:endParaRPr lang="en-GB" altLang="en-US" sz="4600" dirty="0">
                <a:latin typeface="Arial" panose="020B0604020202020204" pitchFamily="34" charset="0"/>
                <a:cs typeface="Arial" panose="020B0604020202020204" pitchFamily="34" charset="0"/>
              </a:endParaRPr>
            </a:p>
          </p:txBody>
        </p:sp>
        <p:sp>
          <p:nvSpPr>
            <p:cNvPr id="8" name="Left Brace 7"/>
            <p:cNvSpPr/>
            <p:nvPr/>
          </p:nvSpPr>
          <p:spPr>
            <a:xfrm>
              <a:off x="3421441" y="693965"/>
              <a:ext cx="1852083" cy="541791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7751" tIns="38876" rIns="77751" bIns="38876" anchor="ctr"/>
            <a:lstStyle/>
            <a:p>
              <a:pPr algn="ctr" defTabSz="1088520">
                <a:defRPr/>
              </a:pPr>
              <a:endParaRPr lang="en-GB">
                <a:latin typeface="Arial" panose="020B0604020202020204" pitchFamily="34" charset="0"/>
                <a:cs typeface="Arial" panose="020B0604020202020204" pitchFamily="34" charset="0"/>
              </a:endParaRPr>
            </a:p>
          </p:txBody>
        </p:sp>
        <p:sp>
          <p:nvSpPr>
            <p:cNvPr id="2056" name="TextBox 17"/>
            <p:cNvSpPr txBox="1">
              <a:spLocks noChangeArrowheads="1"/>
            </p:cNvSpPr>
            <p:nvPr/>
          </p:nvSpPr>
          <p:spPr bwMode="auto">
            <a:xfrm>
              <a:off x="4880498" y="2316599"/>
              <a:ext cx="2195286" cy="46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GB" altLang="en-US" dirty="0">
                  <a:latin typeface="Arial" panose="020B0604020202020204" pitchFamily="34" charset="0"/>
                  <a:cs typeface="Arial" panose="020B0604020202020204" pitchFamily="34" charset="0"/>
                </a:rPr>
                <a:t>Risk factors</a:t>
              </a:r>
            </a:p>
          </p:txBody>
        </p:sp>
        <p:sp>
          <p:nvSpPr>
            <p:cNvPr id="2057" name="TextBox 19"/>
            <p:cNvSpPr txBox="1">
              <a:spLocks noChangeArrowheads="1"/>
            </p:cNvSpPr>
            <p:nvPr/>
          </p:nvSpPr>
          <p:spPr bwMode="auto">
            <a:xfrm>
              <a:off x="4882011" y="3840027"/>
              <a:ext cx="2193773" cy="46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GB" altLang="en-US" dirty="0">
                  <a:latin typeface="Arial" panose="020B0604020202020204" pitchFamily="34" charset="0"/>
                  <a:cs typeface="Arial" panose="020B0604020202020204" pitchFamily="34" charset="0"/>
                </a:rPr>
                <a:t>Prevention</a:t>
              </a:r>
            </a:p>
          </p:txBody>
        </p:sp>
        <p:sp>
          <p:nvSpPr>
            <p:cNvPr id="2058" name="TextBox 21"/>
            <p:cNvSpPr txBox="1">
              <a:spLocks noChangeArrowheads="1"/>
            </p:cNvSpPr>
            <p:nvPr/>
          </p:nvSpPr>
          <p:spPr bwMode="auto">
            <a:xfrm>
              <a:off x="4882011" y="4924379"/>
              <a:ext cx="2352524" cy="84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GB" altLang="en-US" dirty="0">
                  <a:latin typeface="Arial" panose="020B0604020202020204" pitchFamily="34" charset="0"/>
                  <a:cs typeface="Arial" panose="020B0604020202020204" pitchFamily="34" charset="0"/>
                </a:rPr>
                <a:t>Practical food based advice</a:t>
              </a:r>
            </a:p>
          </p:txBody>
        </p:sp>
        <p:sp>
          <p:nvSpPr>
            <p:cNvPr id="2059" name="TextBox 22"/>
            <p:cNvSpPr txBox="1">
              <a:spLocks noChangeArrowheads="1"/>
            </p:cNvSpPr>
            <p:nvPr/>
          </p:nvSpPr>
          <p:spPr bwMode="auto">
            <a:xfrm>
              <a:off x="4882011" y="1037771"/>
              <a:ext cx="2202845" cy="84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GB" altLang="en-US" dirty="0">
                  <a:latin typeface="Arial" panose="020B0604020202020204" pitchFamily="34" charset="0"/>
                  <a:cs typeface="Arial" panose="020B0604020202020204" pitchFamily="34" charset="0"/>
                </a:rPr>
                <a:t>What causes CHD?</a:t>
              </a:r>
            </a:p>
          </p:txBody>
        </p:sp>
        <p:sp>
          <p:nvSpPr>
            <p:cNvPr id="25" name="Left Brace 24"/>
            <p:cNvSpPr/>
            <p:nvPr/>
          </p:nvSpPr>
          <p:spPr>
            <a:xfrm>
              <a:off x="7253198" y="857250"/>
              <a:ext cx="205619" cy="10284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7751" tIns="38876" rIns="77751" bIns="38876" anchor="ctr"/>
            <a:lstStyle/>
            <a:p>
              <a:pPr algn="ctr" defTabSz="1088520">
                <a:defRPr/>
              </a:pPr>
              <a:endParaRPr lang="en-GB">
                <a:latin typeface="Arial" panose="020B0604020202020204" pitchFamily="34" charset="0"/>
                <a:cs typeface="Arial" panose="020B0604020202020204" pitchFamily="34" charset="0"/>
              </a:endParaRPr>
            </a:p>
          </p:txBody>
        </p:sp>
        <p:sp>
          <p:nvSpPr>
            <p:cNvPr id="26" name="Left Brace 25"/>
            <p:cNvSpPr/>
            <p:nvPr/>
          </p:nvSpPr>
          <p:spPr>
            <a:xfrm>
              <a:off x="7253198" y="2092099"/>
              <a:ext cx="205619" cy="102847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lIns="77751" tIns="38876" rIns="77751" bIns="38876" anchor="ctr"/>
            <a:lstStyle/>
            <a:p>
              <a:pPr algn="ctr" defTabSz="1088520">
                <a:defRPr/>
              </a:pPr>
              <a:endParaRPr lang="en-GB">
                <a:latin typeface="Arial" panose="020B0604020202020204" pitchFamily="34" charset="0"/>
                <a:cs typeface="Arial" panose="020B0604020202020204" pitchFamily="34" charset="0"/>
              </a:endParaRPr>
            </a:p>
          </p:txBody>
        </p:sp>
        <p:sp>
          <p:nvSpPr>
            <p:cNvPr id="27" name="Left Brace 26"/>
            <p:cNvSpPr/>
            <p:nvPr/>
          </p:nvSpPr>
          <p:spPr>
            <a:xfrm>
              <a:off x="7277388" y="3618366"/>
              <a:ext cx="205619" cy="10284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7751" tIns="38876" rIns="77751" bIns="38876" anchor="ctr"/>
            <a:lstStyle/>
            <a:p>
              <a:pPr algn="ctr" defTabSz="1088520">
                <a:defRPr/>
              </a:pPr>
              <a:endParaRPr lang="en-GB">
                <a:latin typeface="Arial" panose="020B0604020202020204" pitchFamily="34" charset="0"/>
                <a:cs typeface="Arial" panose="020B0604020202020204" pitchFamily="34" charset="0"/>
              </a:endParaRPr>
            </a:p>
          </p:txBody>
        </p:sp>
        <p:sp>
          <p:nvSpPr>
            <p:cNvPr id="28" name="Left Brace 27"/>
            <p:cNvSpPr/>
            <p:nvPr/>
          </p:nvSpPr>
          <p:spPr>
            <a:xfrm>
              <a:off x="7277388" y="4869089"/>
              <a:ext cx="205619" cy="10284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77751" tIns="38876" rIns="77751" bIns="38876" anchor="ctr"/>
            <a:lstStyle/>
            <a:p>
              <a:pPr algn="ctr" defTabSz="1088520">
                <a:defRPr/>
              </a:pPr>
              <a:endParaRPr lang="en-GB">
                <a:latin typeface="Arial" panose="020B0604020202020204" pitchFamily="34" charset="0"/>
                <a:cs typeface="Arial" panose="020B0604020202020204" pitchFamily="34" charset="0"/>
              </a:endParaRPr>
            </a:p>
          </p:txBody>
        </p:sp>
      </p:grpSp>
      <p:sp>
        <p:nvSpPr>
          <p:cNvPr id="2065" name="TextBox 29"/>
          <p:cNvSpPr txBox="1">
            <a:spLocks noChangeArrowheads="1"/>
          </p:cNvSpPr>
          <p:nvPr/>
        </p:nvSpPr>
        <p:spPr bwMode="auto">
          <a:xfrm>
            <a:off x="181041" y="1163053"/>
            <a:ext cx="2001464" cy="25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GB" altLang="en-US" sz="1800" dirty="0">
                <a:latin typeface="Arial" panose="020B0604020202020204" pitchFamily="34" charset="0"/>
                <a:cs typeface="Arial" panose="020B0604020202020204" pitchFamily="34" charset="0"/>
              </a:rPr>
              <a:t>Complete the brace map and demonstrate your knowledge and understanding of major diet related health risks: Coronary heart disease.</a:t>
            </a:r>
          </a:p>
        </p:txBody>
      </p:sp>
      <p:sp>
        <p:nvSpPr>
          <p:cNvPr id="3" name="TextBox 29">
            <a:extLst>
              <a:ext uri="{FF2B5EF4-FFF2-40B4-BE49-F238E27FC236}">
                <a16:creationId xmlns:a16="http://schemas.microsoft.com/office/drawing/2014/main" id="{70CAB0A2-BC80-F013-285A-4C6EE7ADCB43}"/>
              </a:ext>
            </a:extLst>
          </p:cNvPr>
          <p:cNvSpPr txBox="1">
            <a:spLocks noChangeArrowheads="1"/>
          </p:cNvSpPr>
          <p:nvPr/>
        </p:nvSpPr>
        <p:spPr bwMode="auto">
          <a:xfrm>
            <a:off x="9441736" y="2753705"/>
            <a:ext cx="2510830" cy="26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51" tIns="38876" rIns="77751" bIns="38876">
            <a:spAutoFit/>
          </a:bodyPr>
          <a:lstStyle>
            <a:lvl1pPr eaLnBrk="0" hangingPunct="0">
              <a:defRPr sz="2500">
                <a:solidFill>
                  <a:schemeClr val="tx1"/>
                </a:solidFill>
                <a:latin typeface="Calibri" pitchFamily="34" charset="0"/>
                <a:cs typeface="Arial" charset="0"/>
              </a:defRPr>
            </a:lvl1pPr>
            <a:lvl2pPr marL="742950" indent="-285750" eaLnBrk="0" hangingPunct="0">
              <a:defRPr sz="2500">
                <a:solidFill>
                  <a:schemeClr val="tx1"/>
                </a:solidFill>
                <a:latin typeface="Calibri" pitchFamily="34" charset="0"/>
                <a:cs typeface="Arial" charset="0"/>
              </a:defRPr>
            </a:lvl2pPr>
            <a:lvl3pPr marL="1143000" indent="-228600" eaLnBrk="0" hangingPunct="0">
              <a:defRPr sz="2500">
                <a:solidFill>
                  <a:schemeClr val="tx1"/>
                </a:solidFill>
                <a:latin typeface="Calibri" pitchFamily="34" charset="0"/>
                <a:cs typeface="Arial" charset="0"/>
              </a:defRPr>
            </a:lvl3pPr>
            <a:lvl4pPr marL="1600200" indent="-228600" eaLnBrk="0" hangingPunct="0">
              <a:defRPr sz="2500">
                <a:solidFill>
                  <a:schemeClr val="tx1"/>
                </a:solidFill>
                <a:latin typeface="Calibri" pitchFamily="34" charset="0"/>
                <a:cs typeface="Arial" charset="0"/>
              </a:defRPr>
            </a:lvl4pPr>
            <a:lvl5pPr marL="2057400" indent="-228600" eaLnBrk="0" hangingPunct="0">
              <a:defRPr sz="2500">
                <a:solidFill>
                  <a:schemeClr val="tx1"/>
                </a:solidFill>
                <a:latin typeface="Calibri" pitchFamily="34" charset="0"/>
                <a:cs typeface="Arial" charset="0"/>
              </a:defRPr>
            </a:lvl5pPr>
            <a:lvl6pPr marL="2514600" indent="-228600" defTabSz="1279525" eaLnBrk="0" fontAlgn="base" hangingPunct="0">
              <a:spcBef>
                <a:spcPct val="0"/>
              </a:spcBef>
              <a:spcAft>
                <a:spcPct val="0"/>
              </a:spcAft>
              <a:defRPr sz="2500">
                <a:solidFill>
                  <a:schemeClr val="tx1"/>
                </a:solidFill>
                <a:latin typeface="Calibri" pitchFamily="34" charset="0"/>
                <a:cs typeface="Arial" charset="0"/>
              </a:defRPr>
            </a:lvl6pPr>
            <a:lvl7pPr marL="2971800" indent="-228600" defTabSz="1279525" eaLnBrk="0" fontAlgn="base" hangingPunct="0">
              <a:spcBef>
                <a:spcPct val="0"/>
              </a:spcBef>
              <a:spcAft>
                <a:spcPct val="0"/>
              </a:spcAft>
              <a:defRPr sz="2500">
                <a:solidFill>
                  <a:schemeClr val="tx1"/>
                </a:solidFill>
                <a:latin typeface="Calibri" pitchFamily="34" charset="0"/>
                <a:cs typeface="Arial" charset="0"/>
              </a:defRPr>
            </a:lvl7pPr>
            <a:lvl8pPr marL="3429000" indent="-228600" defTabSz="1279525" eaLnBrk="0" fontAlgn="base" hangingPunct="0">
              <a:spcBef>
                <a:spcPct val="0"/>
              </a:spcBef>
              <a:spcAft>
                <a:spcPct val="0"/>
              </a:spcAft>
              <a:defRPr sz="2500">
                <a:solidFill>
                  <a:schemeClr val="tx1"/>
                </a:solidFill>
                <a:latin typeface="Calibri" pitchFamily="34" charset="0"/>
                <a:cs typeface="Arial" charset="0"/>
              </a:defRPr>
            </a:lvl8pPr>
            <a:lvl9pPr marL="3886200" indent="-228600" defTabSz="1279525" eaLnBrk="0" fontAlgn="base" hangingPunct="0">
              <a:spcBef>
                <a:spcPct val="0"/>
              </a:spcBef>
              <a:spcAft>
                <a:spcPct val="0"/>
              </a:spcAft>
              <a:defRPr sz="2500">
                <a:solidFill>
                  <a:schemeClr val="tx1"/>
                </a:solidFill>
                <a:latin typeface="Calibri" pitchFamily="34" charset="0"/>
                <a:cs typeface="Arial" charset="0"/>
              </a:defRPr>
            </a:lvl9pPr>
          </a:lstStyle>
          <a:p>
            <a:pPr eaLnBrk="1" hangingPunct="1"/>
            <a:r>
              <a:rPr lang="en-GB" altLang="en-US" sz="2800" dirty="0">
                <a:latin typeface="Arial" panose="020B0604020202020204" pitchFamily="34" charset="0"/>
                <a:cs typeface="Arial" panose="020B0604020202020204" pitchFamily="34" charset="0"/>
              </a:rPr>
              <a:t>Extension: Describe how the onset of a heart attack occurs.</a:t>
            </a:r>
          </a:p>
          <a:p>
            <a:pPr eaLnBrk="1" hangingPunct="1"/>
            <a:endParaRPr lang="en-GB"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50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Describe how the onset of a heart attack occurs.</a:t>
            </a:r>
            <a:endParaRPr lang="en-GB" dirty="0"/>
          </a:p>
        </p:txBody>
      </p:sp>
      <p:sp>
        <p:nvSpPr>
          <p:cNvPr id="3" name="Subtitle 2"/>
          <p:cNvSpPr>
            <a:spLocks noGrp="1"/>
          </p:cNvSpPr>
          <p:nvPr>
            <p:ph type="subTitle" idx="1"/>
          </p:nvPr>
        </p:nvSpPr>
        <p:spPr>
          <a:xfrm>
            <a:off x="1169276" y="2571092"/>
            <a:ext cx="7574031" cy="3600000"/>
          </a:xfrm>
        </p:spPr>
        <p:txBody>
          <a:bodyPr/>
          <a:lstStyle/>
          <a:p>
            <a:pPr algn="l">
              <a:buFont typeface="+mj-lt"/>
              <a:buAutoNum type="arabicPeriod"/>
            </a:pPr>
            <a:endParaRPr lang="en-GB" b="0" i="0" dirty="0">
              <a:solidFill>
                <a:srgbClr val="231F20"/>
              </a:solidFill>
              <a:effectLst/>
              <a:latin typeface="Arial" panose="020B0604020202020204" pitchFamily="34" charset="0"/>
              <a:cs typeface="Arial" panose="020B0604020202020204" pitchFamily="34" charset="0"/>
            </a:endParaRPr>
          </a:p>
          <a:p>
            <a:pPr algn="l">
              <a:buFont typeface="+mj-lt"/>
              <a:buAutoNum type="arabicPeriod"/>
            </a:pPr>
            <a:r>
              <a:rPr lang="en-GB" b="0" i="0" dirty="0">
                <a:solidFill>
                  <a:srgbClr val="231F20"/>
                </a:solidFill>
                <a:effectLst/>
                <a:latin typeface="Arial" panose="020B0604020202020204" pitchFamily="34" charset="0"/>
                <a:cs typeface="Arial" panose="020B0604020202020204" pitchFamily="34" charset="0"/>
              </a:rPr>
              <a:t>Cholesterol builds up in a coronary artery.</a:t>
            </a:r>
          </a:p>
          <a:p>
            <a:pPr algn="l">
              <a:buFont typeface="+mj-lt"/>
              <a:buAutoNum type="arabicPeriod"/>
            </a:pPr>
            <a:r>
              <a:rPr lang="en-GB" b="0" i="0" dirty="0">
                <a:solidFill>
                  <a:srgbClr val="231F20"/>
                </a:solidFill>
                <a:effectLst/>
                <a:latin typeface="Arial" panose="020B0604020202020204" pitchFamily="34" charset="0"/>
                <a:cs typeface="Arial" panose="020B0604020202020204" pitchFamily="34" charset="0"/>
              </a:rPr>
              <a:t>The artery becomes narrower as a blockage/clot forms.</a:t>
            </a:r>
          </a:p>
          <a:p>
            <a:pPr algn="l">
              <a:buFont typeface="+mj-lt"/>
              <a:buAutoNum type="arabicPeriod"/>
            </a:pPr>
            <a:r>
              <a:rPr lang="en-GB" b="0" i="0" dirty="0">
                <a:solidFill>
                  <a:srgbClr val="231F20"/>
                </a:solidFill>
                <a:effectLst/>
                <a:latin typeface="Arial" panose="020B0604020202020204" pitchFamily="34" charset="0"/>
                <a:cs typeface="Arial" panose="020B0604020202020204" pitchFamily="34" charset="0"/>
              </a:rPr>
              <a:t>Blood flow is restricted.</a:t>
            </a:r>
          </a:p>
          <a:p>
            <a:pPr algn="l">
              <a:buFont typeface="+mj-lt"/>
              <a:buAutoNum type="arabicPeriod"/>
            </a:pPr>
            <a:r>
              <a:rPr lang="en-GB" b="0" i="0" dirty="0">
                <a:solidFill>
                  <a:srgbClr val="231F20"/>
                </a:solidFill>
                <a:effectLst/>
                <a:latin typeface="Arial" panose="020B0604020202020204" pitchFamily="34" charset="0"/>
                <a:cs typeface="Arial" panose="020B0604020202020204" pitchFamily="34" charset="0"/>
              </a:rPr>
              <a:t>The heart muscle is starved of glucose and oxygen.</a:t>
            </a:r>
          </a:p>
          <a:p>
            <a:pPr algn="l">
              <a:buFont typeface="+mj-lt"/>
              <a:buAutoNum type="arabicPeriod"/>
            </a:pPr>
            <a:r>
              <a:rPr lang="en-GB" i="0" dirty="0">
                <a:solidFill>
                  <a:srgbClr val="231F20"/>
                </a:solidFill>
                <a:effectLst/>
                <a:latin typeface="Arial" panose="020B0604020202020204" pitchFamily="34" charset="0"/>
                <a:cs typeface="Arial" panose="020B0604020202020204" pitchFamily="34" charset="0"/>
              </a:rPr>
              <a:t>Respiration</a:t>
            </a:r>
            <a:r>
              <a:rPr lang="en-GB" b="0" i="0" dirty="0">
                <a:solidFill>
                  <a:srgbClr val="231F20"/>
                </a:solidFill>
                <a:effectLst/>
                <a:latin typeface="Arial" panose="020B0604020202020204" pitchFamily="34" charset="0"/>
                <a:cs typeface="Arial" panose="020B0604020202020204" pitchFamily="34" charset="0"/>
              </a:rPr>
              <a:t> is reduced or stopped.</a:t>
            </a:r>
          </a:p>
          <a:p>
            <a:pPr algn="l">
              <a:buFont typeface="+mj-lt"/>
              <a:buAutoNum type="arabicPeriod"/>
            </a:pPr>
            <a:r>
              <a:rPr lang="en-GB" b="0" i="0" dirty="0">
                <a:solidFill>
                  <a:srgbClr val="231F20"/>
                </a:solidFill>
                <a:effectLst/>
                <a:latin typeface="Arial" panose="020B0604020202020204" pitchFamily="34" charset="0"/>
                <a:cs typeface="Arial" panose="020B0604020202020204" pitchFamily="34" charset="0"/>
              </a:rPr>
              <a:t>Heart cells die.</a:t>
            </a:r>
          </a:p>
        </p:txBody>
      </p:sp>
    </p:spTree>
    <p:extLst>
      <p:ext uri="{BB962C8B-B14F-4D97-AF65-F5344CB8AC3E}">
        <p14:creationId xmlns:p14="http://schemas.microsoft.com/office/powerpoint/2010/main" val="184652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Open the link below on the main screen and ask students to log onto kahoot.it on their tablets or smartphones. They can then enter the code (that will come up on the main screen when you start the game) and their own nickname. They can then play along with the quiz choosing the multiple-choice answers that correspond with the questions on the main screen. There will then be a leader board of the scores after each question and at the end. </a:t>
            </a:r>
          </a:p>
          <a:p>
            <a:pPr marL="0" indent="0">
              <a:buNone/>
            </a:pPr>
            <a:endParaRPr lang="en-GB" sz="2000" dirty="0"/>
          </a:p>
          <a:p>
            <a:pPr marL="0" indent="0">
              <a:buNone/>
            </a:pPr>
            <a:r>
              <a:rPr lang="en-GB" sz="2000" dirty="0">
                <a:hlinkClick r:id="rId2"/>
              </a:rPr>
              <a:t>https://play.kahoot.it/#/?quizId=c1965223-509e-4535-9da4-c25e21bf42a1</a:t>
            </a:r>
            <a:r>
              <a:rPr lang="en-GB" sz="2000" dirty="0"/>
              <a:t> </a:t>
            </a:r>
            <a:endParaRPr lang="en-US" sz="2000" dirty="0"/>
          </a:p>
        </p:txBody>
      </p:sp>
    </p:spTree>
    <p:extLst>
      <p:ext uri="{BB962C8B-B14F-4D97-AF65-F5344CB8AC3E}">
        <p14:creationId xmlns:p14="http://schemas.microsoft.com/office/powerpoint/2010/main" val="365803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DCF5-2683-D163-08C9-4512217DFE3C}"/>
              </a:ext>
            </a:extLst>
          </p:cNvPr>
          <p:cNvSpPr>
            <a:spLocks noGrp="1"/>
          </p:cNvSpPr>
          <p:nvPr>
            <p:ph type="ctrTitle"/>
          </p:nvPr>
        </p:nvSpPr>
        <p:spPr/>
        <p:txBody>
          <a:bodyPr/>
          <a:lstStyle/>
          <a:p>
            <a:r>
              <a:rPr lang="en-GB" b="1" dirty="0"/>
              <a:t>Tweet about it</a:t>
            </a:r>
            <a:endParaRPr lang="en-GB" dirty="0"/>
          </a:p>
        </p:txBody>
      </p:sp>
      <p:pic>
        <p:nvPicPr>
          <p:cNvPr id="4" name="Picture 2">
            <a:extLst>
              <a:ext uri="{FF2B5EF4-FFF2-40B4-BE49-F238E27FC236}">
                <a16:creationId xmlns:a16="http://schemas.microsoft.com/office/drawing/2014/main" id="{89CE226E-838B-F5D3-2047-CD549517E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377" y="2571092"/>
            <a:ext cx="8269115" cy="324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A87D90F2-48F3-BFD0-D9BD-CBEA7490881C}"/>
              </a:ext>
            </a:extLst>
          </p:cNvPr>
          <p:cNvSpPr txBox="1"/>
          <p:nvPr/>
        </p:nvSpPr>
        <p:spPr>
          <a:xfrm>
            <a:off x="2414427" y="3655031"/>
            <a:ext cx="7672196"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Summarise what you have covered today in 140 characters (letters, numbers, punctuation and spaces!)</a:t>
            </a:r>
          </a:p>
        </p:txBody>
      </p:sp>
    </p:spTree>
    <p:extLst>
      <p:ext uri="{BB962C8B-B14F-4D97-AF65-F5344CB8AC3E}">
        <p14:creationId xmlns:p14="http://schemas.microsoft.com/office/powerpoint/2010/main" val="202394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Homework</a:t>
            </a:r>
          </a:p>
        </p:txBody>
      </p:sp>
      <p:sp>
        <p:nvSpPr>
          <p:cNvPr id="3" name="Subtitle 2"/>
          <p:cNvSpPr>
            <a:spLocks noGrp="1"/>
          </p:cNvSpPr>
          <p:nvPr>
            <p:ph type="subTitle" idx="1"/>
          </p:nvPr>
        </p:nvSpPr>
        <p:spPr>
          <a:xfrm>
            <a:off x="1169274" y="2197952"/>
            <a:ext cx="8241852" cy="644719"/>
          </a:xfrm>
        </p:spPr>
        <p:txBody>
          <a:bodyPr/>
          <a:lstStyle/>
          <a:p>
            <a:pPr marL="0" indent="0">
              <a:buNone/>
            </a:pPr>
            <a:r>
              <a:rPr lang="en-GB" sz="2000" dirty="0"/>
              <a:t>Copy out this table and research these 5 ways to treat heart disease.</a:t>
            </a:r>
          </a:p>
          <a:p>
            <a:pPr marL="0" indent="0">
              <a:buNone/>
            </a:pPr>
            <a:endParaRPr lang="en-GB" dirty="0"/>
          </a:p>
          <a:p>
            <a:pPr marL="0" indent="0">
              <a:buNone/>
            </a:pPr>
            <a:endParaRPr lang="en-US" sz="2000" dirty="0"/>
          </a:p>
        </p:txBody>
      </p:sp>
      <p:graphicFrame>
        <p:nvGraphicFramePr>
          <p:cNvPr id="5" name="Table 4">
            <a:extLst>
              <a:ext uri="{FF2B5EF4-FFF2-40B4-BE49-F238E27FC236}">
                <a16:creationId xmlns:a16="http://schemas.microsoft.com/office/drawing/2014/main" id="{C4035856-C0C7-27B0-B526-6217B362DD74}"/>
              </a:ext>
            </a:extLst>
          </p:cNvPr>
          <p:cNvGraphicFramePr>
            <a:graphicFrameLocks noGrp="1"/>
          </p:cNvGraphicFramePr>
          <p:nvPr>
            <p:extLst>
              <p:ext uri="{D42A27DB-BD31-4B8C-83A1-F6EECF244321}">
                <p14:modId xmlns:p14="http://schemas.microsoft.com/office/powerpoint/2010/main" val="4031106034"/>
              </p:ext>
            </p:extLst>
          </p:nvPr>
        </p:nvGraphicFramePr>
        <p:xfrm>
          <a:off x="410589" y="2599852"/>
          <a:ext cx="11514711" cy="3781900"/>
        </p:xfrm>
        <a:graphic>
          <a:graphicData uri="http://schemas.openxmlformats.org/drawingml/2006/table">
            <a:tbl>
              <a:tblPr>
                <a:tableStyleId>{5C22544A-7EE6-4342-B048-85BDC9FD1C3A}</a:tableStyleId>
              </a:tblPr>
              <a:tblGrid>
                <a:gridCol w="2399286">
                  <a:extLst>
                    <a:ext uri="{9D8B030D-6E8A-4147-A177-3AD203B41FA5}">
                      <a16:colId xmlns:a16="http://schemas.microsoft.com/office/drawing/2014/main" val="974917362"/>
                    </a:ext>
                  </a:extLst>
                </a:gridCol>
                <a:gridCol w="3038475">
                  <a:extLst>
                    <a:ext uri="{9D8B030D-6E8A-4147-A177-3AD203B41FA5}">
                      <a16:colId xmlns:a16="http://schemas.microsoft.com/office/drawing/2014/main" val="956370545"/>
                    </a:ext>
                  </a:extLst>
                </a:gridCol>
                <a:gridCol w="3038475">
                  <a:extLst>
                    <a:ext uri="{9D8B030D-6E8A-4147-A177-3AD203B41FA5}">
                      <a16:colId xmlns:a16="http://schemas.microsoft.com/office/drawing/2014/main" val="2868660594"/>
                    </a:ext>
                  </a:extLst>
                </a:gridCol>
                <a:gridCol w="3038475">
                  <a:extLst>
                    <a:ext uri="{9D8B030D-6E8A-4147-A177-3AD203B41FA5}">
                      <a16:colId xmlns:a16="http://schemas.microsoft.com/office/drawing/2014/main" val="4272719026"/>
                    </a:ext>
                  </a:extLst>
                </a:gridCol>
              </a:tblGrid>
              <a:tr h="487488">
                <a:tc>
                  <a:txBody>
                    <a:bodyPr/>
                    <a:lstStyle/>
                    <a:p>
                      <a:pPr algn="ctr" fontAlgn="base">
                        <a:spcBef>
                          <a:spcPts val="335"/>
                        </a:spcBef>
                        <a:spcAft>
                          <a:spcPts val="600"/>
                        </a:spcAft>
                      </a:pP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ase">
                        <a:spcBef>
                          <a:spcPts val="335"/>
                        </a:spcBef>
                        <a:spcAft>
                          <a:spcPts val="600"/>
                        </a:spcAft>
                      </a:pPr>
                      <a:r>
                        <a:rPr lang="en-GB" sz="1400" b="1" kern="1200" dirty="0">
                          <a:solidFill>
                            <a:schemeClr val="bg1"/>
                          </a:solidFill>
                          <a:effectLst/>
                          <a:latin typeface="Arial" panose="020B0604020202020204" pitchFamily="34" charset="0"/>
                          <a:cs typeface="Arial" panose="020B0604020202020204" pitchFamily="34" charset="0"/>
                        </a:rPr>
                        <a:t>What they are and what they do</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mpd="sng">
                      <a:noFill/>
                    </a:lnL>
                    <a:solidFill>
                      <a:srgbClr val="EF9F3F"/>
                    </a:solidFill>
                  </a:tcPr>
                </a:tc>
                <a:tc>
                  <a:txBody>
                    <a:bodyPr/>
                    <a:lstStyle/>
                    <a:p>
                      <a:pPr algn="ctr" fontAlgn="base">
                        <a:spcBef>
                          <a:spcPts val="335"/>
                        </a:spcBef>
                        <a:spcAft>
                          <a:spcPts val="600"/>
                        </a:spcAft>
                      </a:pPr>
                      <a:r>
                        <a:rPr lang="en-GB" sz="1400" b="1" kern="1200" dirty="0">
                          <a:solidFill>
                            <a:schemeClr val="bg1"/>
                          </a:solidFill>
                          <a:effectLst/>
                          <a:latin typeface="Arial" panose="020B0604020202020204" pitchFamily="34" charset="0"/>
                          <a:cs typeface="Arial" panose="020B0604020202020204" pitchFamily="34" charset="0"/>
                        </a:rPr>
                        <a:t>Benefits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r>
                        <a:rPr lang="en-GB" sz="1400" b="1" kern="1200" dirty="0">
                          <a:solidFill>
                            <a:schemeClr val="bg1"/>
                          </a:solidFill>
                          <a:effectLst/>
                          <a:latin typeface="Arial" panose="020B0604020202020204" pitchFamily="34" charset="0"/>
                          <a:cs typeface="Arial" panose="020B0604020202020204" pitchFamily="34" charset="0"/>
                        </a:rPr>
                        <a:t>Risks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extLst>
                  <a:ext uri="{0D108BD9-81ED-4DB2-BD59-A6C34878D82A}">
                    <a16:rowId xmlns:a16="http://schemas.microsoft.com/office/drawing/2014/main" val="462428201"/>
                  </a:ext>
                </a:extLst>
              </a:tr>
              <a:tr h="605539">
                <a:tc>
                  <a:txBody>
                    <a:bodyPr/>
                    <a:lstStyle/>
                    <a:p>
                      <a:pPr algn="ctr" fontAlgn="base">
                        <a:spcBef>
                          <a:spcPts val="335"/>
                        </a:spcBef>
                        <a:spcAft>
                          <a:spcPts val="600"/>
                        </a:spcAft>
                      </a:pPr>
                      <a:r>
                        <a:rPr lang="en-US" sz="1400" b="1" kern="1200" dirty="0">
                          <a:solidFill>
                            <a:schemeClr val="bg1"/>
                          </a:solidFill>
                          <a:effectLst/>
                          <a:latin typeface="Arial" panose="020B0604020202020204" pitchFamily="34" charset="0"/>
                          <a:cs typeface="Arial" panose="020B0604020202020204" pitchFamily="34" charset="0"/>
                        </a:rPr>
                        <a:t>Artificial pacemakers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12700" cmpd="sng">
                      <a:noFill/>
                    </a:lnT>
                    <a:solidFill>
                      <a:srgbClr val="EF9F3F"/>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713723184"/>
                  </a:ext>
                </a:extLst>
              </a:tr>
              <a:tr h="605539">
                <a:tc>
                  <a:txBody>
                    <a:bodyPr/>
                    <a:lstStyle/>
                    <a:p>
                      <a:pPr algn="ctr" fontAlgn="base">
                        <a:spcBef>
                          <a:spcPts val="335"/>
                        </a:spcBef>
                        <a:spcAft>
                          <a:spcPts val="600"/>
                        </a:spcAft>
                      </a:pPr>
                      <a:r>
                        <a:rPr lang="en-US" sz="1400" b="1" kern="1200" dirty="0">
                          <a:solidFill>
                            <a:schemeClr val="bg1"/>
                          </a:solidFill>
                          <a:effectLst/>
                          <a:latin typeface="Arial" panose="020B0604020202020204" pitchFamily="34" charset="0"/>
                          <a:cs typeface="Arial" panose="020B0604020202020204" pitchFamily="34" charset="0"/>
                        </a:rPr>
                        <a:t>Artificial hearts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624638908"/>
                  </a:ext>
                </a:extLst>
              </a:tr>
              <a:tr h="605539">
                <a:tc>
                  <a:txBody>
                    <a:bodyPr/>
                    <a:lstStyle/>
                    <a:p>
                      <a:pPr algn="ctr" fontAlgn="base">
                        <a:spcBef>
                          <a:spcPts val="335"/>
                        </a:spcBef>
                        <a:spcAft>
                          <a:spcPts val="600"/>
                        </a:spcAft>
                      </a:pPr>
                      <a:r>
                        <a:rPr lang="en-US" sz="1400" b="1" kern="1200" dirty="0">
                          <a:solidFill>
                            <a:schemeClr val="bg1"/>
                          </a:solidFill>
                          <a:effectLst/>
                          <a:latin typeface="Arial" panose="020B0604020202020204" pitchFamily="34" charset="0"/>
                          <a:cs typeface="Arial" panose="020B0604020202020204" pitchFamily="34" charset="0"/>
                        </a:rPr>
                        <a:t>Statins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1541314145"/>
                  </a:ext>
                </a:extLst>
              </a:tr>
              <a:tr h="605539">
                <a:tc>
                  <a:txBody>
                    <a:bodyPr/>
                    <a:lstStyle/>
                    <a:p>
                      <a:pPr algn="ctr" fontAlgn="base">
                        <a:spcBef>
                          <a:spcPts val="335"/>
                        </a:spcBef>
                        <a:spcAft>
                          <a:spcPts val="600"/>
                        </a:spcAft>
                      </a:pPr>
                      <a:r>
                        <a:rPr lang="en-US" sz="1400" b="1" kern="1200" dirty="0">
                          <a:solidFill>
                            <a:schemeClr val="bg1"/>
                          </a:solidFill>
                          <a:effectLst/>
                          <a:latin typeface="Arial" panose="020B0604020202020204" pitchFamily="34" charset="0"/>
                          <a:cs typeface="Arial" panose="020B0604020202020204" pitchFamily="34" charset="0"/>
                        </a:rPr>
                        <a:t>Stents</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1026766240"/>
                  </a:ext>
                </a:extLst>
              </a:tr>
              <a:tr h="872256">
                <a:tc>
                  <a:txBody>
                    <a:bodyPr/>
                    <a:lstStyle/>
                    <a:p>
                      <a:pPr algn="ctr" fontAlgn="base">
                        <a:spcBef>
                          <a:spcPts val="335"/>
                        </a:spcBef>
                        <a:spcAft>
                          <a:spcPts val="600"/>
                        </a:spcAft>
                      </a:pPr>
                      <a:r>
                        <a:rPr lang="en-US" sz="1400" b="1" kern="1200" dirty="0">
                          <a:solidFill>
                            <a:schemeClr val="bg1"/>
                          </a:solidFill>
                          <a:effectLst/>
                          <a:latin typeface="Arial" panose="020B0604020202020204" pitchFamily="34" charset="0"/>
                          <a:cs typeface="Arial" panose="020B0604020202020204" pitchFamily="34" charset="0"/>
                        </a:rPr>
                        <a:t>A mechanical replacement heart valve</a:t>
                      </a:r>
                      <a:endParaRPr lang="en-GB"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EF9F3F"/>
                    </a:solidFill>
                  </a:tcPr>
                </a:tc>
                <a:tc>
                  <a:txBody>
                    <a:bodyPr/>
                    <a:lstStyle/>
                    <a:p>
                      <a:pPr algn="ctr" fontAlgn="base">
                        <a:spcBef>
                          <a:spcPts val="335"/>
                        </a:spcBef>
                        <a:spcAft>
                          <a:spcPts val="600"/>
                        </a:spcAft>
                      </a:pPr>
                      <a:endParaRPr lang="en-GB" sz="1400" b="1"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tc>
                  <a:txBody>
                    <a:bodyPr/>
                    <a:lstStyle/>
                    <a:p>
                      <a:pPr algn="ctr"/>
                      <a:endParaRPr lang="en-GB" sz="1100" dirty="0">
                        <a:effectLst/>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3045047450"/>
                  </a:ext>
                </a:extLst>
              </a:tr>
            </a:tbl>
          </a:graphicData>
        </a:graphic>
      </p:graphicFrame>
    </p:spTree>
    <p:extLst>
      <p:ext uri="{BB962C8B-B14F-4D97-AF65-F5344CB8AC3E}">
        <p14:creationId xmlns:p14="http://schemas.microsoft.com/office/powerpoint/2010/main" val="361210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9B0D-4DC3-B2FC-A2FE-23DD11D2EA5A}"/>
              </a:ext>
            </a:extLst>
          </p:cNvPr>
          <p:cNvSpPr>
            <a:spLocks noGrp="1"/>
          </p:cNvSpPr>
          <p:nvPr>
            <p:ph type="ctrTitle"/>
          </p:nvPr>
        </p:nvSpPr>
        <p:spPr/>
        <p:txBody>
          <a:bodyPr/>
          <a:lstStyle/>
          <a:p>
            <a:r>
              <a:rPr lang="en-GB" dirty="0"/>
              <a:t>Starter</a:t>
            </a:r>
          </a:p>
        </p:txBody>
      </p:sp>
      <p:sp>
        <p:nvSpPr>
          <p:cNvPr id="4" name="Cloud 3">
            <a:extLst>
              <a:ext uri="{FF2B5EF4-FFF2-40B4-BE49-F238E27FC236}">
                <a16:creationId xmlns:a16="http://schemas.microsoft.com/office/drawing/2014/main" id="{3CF19C63-5BC3-DAE4-3A43-2F074C757D82}"/>
              </a:ext>
            </a:extLst>
          </p:cNvPr>
          <p:cNvSpPr/>
          <p:nvPr/>
        </p:nvSpPr>
        <p:spPr>
          <a:xfrm>
            <a:off x="3145068" y="3651919"/>
            <a:ext cx="4792466" cy="2881687"/>
          </a:xfrm>
          <a:prstGeom prst="cloud">
            <a:avLst/>
          </a:prstGeom>
          <a:solidFill>
            <a:srgbClr val="FCC2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panose="020B0604020202020204" pitchFamily="34" charset="0"/>
                <a:cs typeface="Arial" panose="020B0604020202020204" pitchFamily="34" charset="0"/>
              </a:rPr>
              <a:t>Coronary heart disease</a:t>
            </a:r>
          </a:p>
        </p:txBody>
      </p:sp>
      <p:sp>
        <p:nvSpPr>
          <p:cNvPr id="5" name="TextBox 4">
            <a:extLst>
              <a:ext uri="{FF2B5EF4-FFF2-40B4-BE49-F238E27FC236}">
                <a16:creationId xmlns:a16="http://schemas.microsoft.com/office/drawing/2014/main" id="{D1C1803A-B37F-26E5-2BD3-8E3381EA5D7A}"/>
              </a:ext>
            </a:extLst>
          </p:cNvPr>
          <p:cNvSpPr txBox="1"/>
          <p:nvPr/>
        </p:nvSpPr>
        <p:spPr>
          <a:xfrm>
            <a:off x="1169274" y="2122766"/>
            <a:ext cx="9988584" cy="1323439"/>
          </a:xfrm>
          <a:prstGeom prst="rect">
            <a:avLst/>
          </a:prstGeom>
          <a:noFill/>
        </p:spPr>
        <p:txBody>
          <a:bodyPr wrap="square">
            <a:spAutoFit/>
          </a:bodyPr>
          <a:lstStyle/>
          <a:p>
            <a:pPr marL="0" indent="0">
              <a:lnSpc>
                <a:spcPct val="100000"/>
              </a:lnSpc>
              <a:spcBef>
                <a:spcPts val="0"/>
              </a:spcBef>
              <a:buFont typeface="Arial" charset="0"/>
              <a:buNone/>
            </a:pPr>
            <a:r>
              <a:rPr lang="en-GB" sz="2000" dirty="0">
                <a:latin typeface="Arial"/>
                <a:cs typeface="Arial"/>
              </a:rPr>
              <a:t>What do you know about coronary heart disease?</a:t>
            </a:r>
          </a:p>
          <a:p>
            <a:pPr marL="0" indent="0">
              <a:lnSpc>
                <a:spcPct val="100000"/>
              </a:lnSpc>
              <a:spcBef>
                <a:spcPts val="0"/>
              </a:spcBef>
              <a:buFont typeface="Arial" charset="0"/>
              <a:buNone/>
            </a:pPr>
            <a:endParaRPr lang="en-GB" sz="2000" dirty="0">
              <a:latin typeface="Arial"/>
              <a:cs typeface="Arial"/>
            </a:endParaRPr>
          </a:p>
          <a:p>
            <a:pPr marL="0" indent="0">
              <a:lnSpc>
                <a:spcPct val="100000"/>
              </a:lnSpc>
              <a:spcBef>
                <a:spcPts val="0"/>
              </a:spcBef>
              <a:buFont typeface="Arial" charset="0"/>
              <a:buNone/>
            </a:pPr>
            <a:r>
              <a:rPr lang="en-GB" sz="2000" dirty="0">
                <a:latin typeface="Arial"/>
                <a:cs typeface="Arial"/>
              </a:rPr>
              <a:t>You have five minutes to complete a mind map of everything you know about coronary heart disease. </a:t>
            </a:r>
            <a:endParaRPr lang="en-US" sz="2000" dirty="0">
              <a:latin typeface="Arial"/>
              <a:cs typeface="Arial"/>
            </a:endParaRPr>
          </a:p>
        </p:txBody>
      </p:sp>
    </p:spTree>
    <p:extLst>
      <p:ext uri="{BB962C8B-B14F-4D97-AF65-F5344CB8AC3E}">
        <p14:creationId xmlns:p14="http://schemas.microsoft.com/office/powerpoint/2010/main" val="325314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2005055205"/>
              </p:ext>
            </p:extLst>
          </p:nvPr>
        </p:nvGraphicFramePr>
        <p:xfrm>
          <a:off x="1147883" y="2320169"/>
          <a:ext cx="10232323" cy="4177665"/>
        </p:xfrm>
        <a:graphic>
          <a:graphicData uri="http://schemas.openxmlformats.org/drawingml/2006/table">
            <a:tbl>
              <a:tblPr firstRow="1" bandRow="1">
                <a:tableStyleId>{00A15C55-8517-42AA-B614-E9B94910E393}</a:tableStyleId>
              </a:tblPr>
              <a:tblGrid>
                <a:gridCol w="2561088">
                  <a:extLst>
                    <a:ext uri="{9D8B030D-6E8A-4147-A177-3AD203B41FA5}">
                      <a16:colId xmlns:a16="http://schemas.microsoft.com/office/drawing/2014/main" val="1331182780"/>
                    </a:ext>
                  </a:extLst>
                </a:gridCol>
                <a:gridCol w="7671235">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p>
                  </a:txBody>
                  <a:tcPr/>
                </a:tc>
                <a:tc>
                  <a:txBody>
                    <a:bodyPr/>
                    <a:lstStyle/>
                    <a:p>
                      <a:pPr fontAlgn="base"/>
                      <a:r>
                        <a:rPr lang="en-US" sz="1800" dirty="0">
                          <a:effectLst/>
                          <a:latin typeface="Arial"/>
                        </a:rPr>
                        <a:t>Meaning​</a:t>
                      </a:r>
                      <a:endParaRPr lang="en-US" sz="1800">
                        <a:effectLst/>
                        <a:latin typeface="Arial"/>
                      </a:endParaRPr>
                    </a:p>
                  </a:txBody>
                  <a:tcPr/>
                </a:tc>
                <a:extLst>
                  <a:ext uri="{0D108BD9-81ED-4DB2-BD59-A6C34878D82A}">
                    <a16:rowId xmlns:a16="http://schemas.microsoft.com/office/drawing/2014/main" val="888077538"/>
                  </a:ext>
                </a:extLst>
              </a:tr>
              <a:tr h="543239">
                <a:tc>
                  <a:txBody>
                    <a:bodyPr/>
                    <a:lstStyle/>
                    <a:p>
                      <a:pPr fontAlgn="base"/>
                      <a:r>
                        <a:rPr lang="en-US" sz="1800" b="1" dirty="0">
                          <a:effectLst/>
                          <a:latin typeface="Arial"/>
                        </a:rPr>
                        <a:t>Atherosclerosis</a:t>
                      </a:r>
                    </a:p>
                  </a:txBody>
                  <a:tcPr/>
                </a:tc>
                <a:tc>
                  <a:txBody>
                    <a:bodyPr/>
                    <a:lstStyle/>
                    <a:p>
                      <a:pPr lvl="0">
                        <a:buNone/>
                      </a:pPr>
                      <a:r>
                        <a:rPr lang="en-GB" sz="1800" dirty="0">
                          <a:latin typeface="Arial" panose="020B0604020202020204" pitchFamily="34" charset="0"/>
                          <a:cs typeface="Arial" panose="020B0604020202020204" pitchFamily="34" charset="0"/>
                        </a:rPr>
                        <a:t>A potentially serious condition where arteries become clogged with fatty substances.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2917297"/>
                  </a:ext>
                </a:extLst>
              </a:tr>
              <a:tr h="447675">
                <a:tc>
                  <a:txBody>
                    <a:bodyPr/>
                    <a:lstStyle/>
                    <a:p>
                      <a:pPr fontAlgn="base"/>
                      <a:r>
                        <a:rPr lang="en-GB" sz="1800" b="1" dirty="0">
                          <a:effectLst/>
                          <a:latin typeface="Arial"/>
                        </a:rPr>
                        <a:t>Heart attack</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When the flow of oxygen-rich blood supplying the heart muscle suddenly becomes blocked and the heart muscle can't get enough oxygen.</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9964739"/>
                  </a:ext>
                </a:extLst>
              </a:tr>
              <a:tr h="447675">
                <a:tc>
                  <a:txBody>
                    <a:bodyPr/>
                    <a:lstStyle/>
                    <a:p>
                      <a:pPr fontAlgn="base"/>
                      <a:r>
                        <a:rPr lang="en-GB" sz="1800" b="1" dirty="0">
                          <a:effectLst/>
                          <a:latin typeface="Arial"/>
                        </a:rPr>
                        <a:t>Coronary Heart Disease</a:t>
                      </a:r>
                    </a:p>
                  </a:txBody>
                  <a:tcPr/>
                </a:tc>
                <a:tc>
                  <a:txBody>
                    <a:bodyPr/>
                    <a:lstStyle/>
                    <a:p>
                      <a:pPr marL="0" marR="0" lvl="0" indent="0" algn="l">
                        <a:lnSpc>
                          <a:spcPct val="100000"/>
                        </a:lnSpc>
                        <a:spcBef>
                          <a:spcPts val="0"/>
                        </a:spcBef>
                        <a:spcAft>
                          <a:spcPts val="0"/>
                        </a:spcAft>
                        <a:buNone/>
                      </a:pPr>
                      <a:r>
                        <a:rPr lang="en-GB" sz="1800" b="0" i="0" u="none" strike="noStrike" noProof="0" dirty="0">
                          <a:effectLst/>
                          <a:latin typeface="Arial" panose="020B0604020202020204" pitchFamily="34" charset="0"/>
                          <a:cs typeface="Arial" panose="020B0604020202020204" pitchFamily="34" charset="0"/>
                        </a:rPr>
                        <a:t>A term covering angina, heart attack and sudden death caused by the blockage of the arteries supplying blood to the heart. </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8108486"/>
                  </a:ext>
                </a:extLst>
              </a:tr>
              <a:tr h="447675">
                <a:tc>
                  <a:txBody>
                    <a:bodyPr/>
                    <a:lstStyle/>
                    <a:p>
                      <a:pPr fontAlgn="base"/>
                      <a:r>
                        <a:rPr lang="en-GB" sz="1800" b="1" dirty="0">
                          <a:effectLst/>
                          <a:latin typeface="Arial"/>
                        </a:rPr>
                        <a:t>Cholesterol</a:t>
                      </a:r>
                    </a:p>
                  </a:txBody>
                  <a:tcPr/>
                </a:tc>
                <a:tc>
                  <a:txBody>
                    <a:bodyPr/>
                    <a:lstStyle/>
                    <a:p>
                      <a:pPr lvl="0">
                        <a:buNone/>
                      </a:pPr>
                      <a:r>
                        <a:rPr lang="en-GB" sz="1800" dirty="0">
                          <a:latin typeface="Arial" panose="020B0604020202020204" pitchFamily="34" charset="0"/>
                          <a:cs typeface="Arial" panose="020B0604020202020204" pitchFamily="34" charset="0"/>
                        </a:rPr>
                        <a:t>A fatty substance that circulates in the blood. </a:t>
                      </a:r>
                      <a:r>
                        <a:rPr lang="en-GB" sz="1800">
                          <a:latin typeface="Arial" panose="020B0604020202020204" pitchFamily="34" charset="0"/>
                          <a:cs typeface="Arial" panose="020B0604020202020204" pitchFamily="34" charset="0"/>
                        </a:rPr>
                        <a:t>Cholesterol is an essential part of cells, but too much cholesterol in the blood can increase the risk of heart disease.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567779"/>
                  </a:ext>
                </a:extLst>
              </a:tr>
              <a:tr h="447675">
                <a:tc>
                  <a:txBody>
                    <a:bodyPr/>
                    <a:lstStyle/>
                    <a:p>
                      <a:pPr fontAlgn="base"/>
                      <a:r>
                        <a:rPr lang="en-GB" sz="1800" b="1" dirty="0">
                          <a:effectLst/>
                          <a:latin typeface="Arial"/>
                        </a:rPr>
                        <a:t>HDL</a:t>
                      </a:r>
                    </a:p>
                  </a:txBody>
                  <a:tcPr/>
                </a:tc>
                <a:tc>
                  <a:txBody>
                    <a:bodyPr/>
                    <a:lstStyle/>
                    <a:p>
                      <a:pPr lvl="0" algn="l">
                        <a:lnSpc>
                          <a:spcPct val="100000"/>
                        </a:lnSpc>
                        <a:spcBef>
                          <a:spcPts val="0"/>
                        </a:spcBef>
                        <a:spcAft>
                          <a:spcPts val="0"/>
                        </a:spcAft>
                        <a:buNone/>
                      </a:pPr>
                      <a:r>
                        <a:rPr lang="en-GB" sz="1800" dirty="0">
                          <a:latin typeface="Arial" panose="020B0604020202020204" pitchFamily="34" charset="0"/>
                          <a:cs typeface="Arial" panose="020B0604020202020204" pitchFamily="34" charset="0"/>
                        </a:rPr>
                        <a:t>High-density lipoprotein, sometimes known as ‘good cholesterol’.</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fontAlgn="base"/>
                      <a:r>
                        <a:rPr lang="en-US" sz="1800" b="1" dirty="0">
                          <a:effectLst/>
                          <a:latin typeface="Arial"/>
                        </a:rPr>
                        <a:t>LDL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Low-density lipoprotein, sometimes known as ‘bad cholesterol’.</a:t>
                      </a:r>
                      <a:endParaRPr lang="en-US" sz="18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Lesson structure</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dirty="0"/>
              <a:t>Starter: Complete the mind map and discuss (5 minutes)</a:t>
            </a:r>
          </a:p>
          <a:p>
            <a:r>
              <a:rPr lang="en-GB" dirty="0"/>
              <a:t>Fill in gaps video and discuss (10 minutes)</a:t>
            </a:r>
          </a:p>
          <a:p>
            <a:r>
              <a:rPr lang="en-GB" dirty="0"/>
              <a:t>Think. Pair. Share. Risk factors of CHD (5 minutes)</a:t>
            </a:r>
          </a:p>
          <a:p>
            <a:r>
              <a:rPr lang="en-GB" dirty="0"/>
              <a:t>Design a diet (10 minutes)</a:t>
            </a:r>
          </a:p>
          <a:p>
            <a:r>
              <a:rPr lang="en-GB" dirty="0"/>
              <a:t>Brace map (10 minutes)</a:t>
            </a:r>
          </a:p>
          <a:p>
            <a:r>
              <a:rPr lang="en-GB" dirty="0"/>
              <a:t>Kahoot (10 minutes)</a:t>
            </a:r>
          </a:p>
          <a:p>
            <a:r>
              <a:rPr lang="en-GB" dirty="0"/>
              <a:t>Plenary: Tweet about it (5 minutes)</a:t>
            </a:r>
          </a:p>
        </p:txBody>
      </p:sp>
    </p:spTree>
    <p:extLst>
      <p:ext uri="{BB962C8B-B14F-4D97-AF65-F5344CB8AC3E}">
        <p14:creationId xmlns:p14="http://schemas.microsoft.com/office/powerpoint/2010/main" val="309812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2394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coronary heart disease:</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sz="2000" dirty="0"/>
              <a:t>Explain what heart disease is.</a:t>
            </a:r>
          </a:p>
          <a:p>
            <a:r>
              <a:rPr lang="en-GB" sz="2000" dirty="0"/>
              <a:t>Describe and explain the causes and consequences of heart disease.</a:t>
            </a:r>
          </a:p>
          <a:p>
            <a:r>
              <a:rPr lang="en-GB" sz="2000" dirty="0"/>
              <a:t>Describe how a heart attack can occur.</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Progressing the learning</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indent="0">
              <a:buNone/>
            </a:pPr>
            <a:r>
              <a:rPr lang="en-GB" dirty="0"/>
              <a:t>Coronary heart disease is covered at GCSE (14-16 years).</a:t>
            </a:r>
          </a:p>
          <a:p>
            <a:pPr marL="0" indent="0">
              <a:buNone/>
            </a:pPr>
            <a:endParaRPr lang="en-GB" sz="2000" dirty="0"/>
          </a:p>
          <a:p>
            <a:pPr marL="0" indent="0">
              <a:buNone/>
            </a:pPr>
            <a:r>
              <a:rPr lang="en-GB" sz="2000" dirty="0"/>
              <a:t>Treatments of CHD is also covered at G</a:t>
            </a:r>
            <a:r>
              <a:rPr lang="en-GB" dirty="0"/>
              <a:t>CSE, which can be explored using the homework task. This can build researching skills and extracting information from other sources.</a:t>
            </a:r>
          </a:p>
          <a:p>
            <a:pPr marL="0" indent="0">
              <a:buNone/>
            </a:pPr>
            <a:endParaRPr lang="en-GB" sz="2000" dirty="0"/>
          </a:p>
          <a:p>
            <a:pPr marL="0" indent="0">
              <a:buNone/>
            </a:pPr>
            <a:r>
              <a:rPr lang="en-GB" dirty="0"/>
              <a:t>The heart and heart structure are also covered in GCSE (14-16 years).</a:t>
            </a:r>
            <a:endParaRPr lang="en-GB" sz="2000"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81420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Rates of CHD</a:t>
            </a:r>
            <a:br>
              <a:rPr lang="en-US" dirty="0"/>
            </a:br>
            <a:endParaRPr lang="en-US" dirty="0"/>
          </a:p>
        </p:txBody>
      </p:sp>
      <p:sp>
        <p:nvSpPr>
          <p:cNvPr id="3" name="Subtitle 2"/>
          <p:cNvSpPr>
            <a:spLocks noGrp="1"/>
          </p:cNvSpPr>
          <p:nvPr>
            <p:ph type="subTitle" idx="1"/>
          </p:nvPr>
        </p:nvSpPr>
        <p:spPr>
          <a:xfrm>
            <a:off x="1169275" y="2571092"/>
            <a:ext cx="10265862" cy="3600000"/>
          </a:xfrm>
        </p:spPr>
        <p:txBody>
          <a:bodyPr/>
          <a:lstStyle/>
          <a:p>
            <a:pPr marL="0" indent="0">
              <a:buNone/>
            </a:pPr>
            <a:r>
              <a:rPr lang="en-GB" dirty="0"/>
              <a:t>Approximately 26% of all deaths in the UK are due to CVD and 42,000 people die prematurely (under the age of 75) each year as a result of the disease. </a:t>
            </a:r>
          </a:p>
          <a:p>
            <a:pPr marL="0" indent="0">
              <a:buNone/>
            </a:pPr>
            <a:endParaRPr lang="en-GB" dirty="0"/>
          </a:p>
          <a:p>
            <a:pPr marL="0" indent="0">
              <a:buNone/>
            </a:pPr>
            <a:r>
              <a:rPr lang="en-GB" dirty="0"/>
              <a:t>It is estimated 7 million people in the UK are living with CVD, which costs the NHS £6.8 billion a year. </a:t>
            </a:r>
          </a:p>
          <a:p>
            <a:pPr marL="0" indent="0">
              <a:buNone/>
            </a:pPr>
            <a:endParaRPr lang="en-GB" dirty="0"/>
          </a:p>
          <a:p>
            <a:pPr marL="0" indent="0">
              <a:buNone/>
            </a:pPr>
            <a:r>
              <a:rPr lang="en-GB" dirty="0"/>
              <a:t>Coronary heart disease (CHD) is the leading cause of death in the UK, with around 1 person dying from CHD every 8 minutes. </a:t>
            </a:r>
          </a:p>
          <a:p>
            <a:pPr marL="0" indent="0">
              <a:buNone/>
            </a:pPr>
            <a:endParaRPr lang="en-GB" dirty="0"/>
          </a:p>
          <a:p>
            <a:pPr marL="0" indent="0">
              <a:buNone/>
            </a:pPr>
            <a:r>
              <a:rPr lang="en-GB" dirty="0"/>
              <a:t>However, it is believed 80% of CHD and stroke could be prevented by changes to lifestyle factors, such as diet, physical activity and smoking.</a:t>
            </a:r>
            <a:endParaRPr lang="en-US" sz="2000" dirty="0"/>
          </a:p>
        </p:txBody>
      </p:sp>
    </p:spTree>
    <p:extLst>
      <p:ext uri="{BB962C8B-B14F-4D97-AF65-F5344CB8AC3E}">
        <p14:creationId xmlns:p14="http://schemas.microsoft.com/office/powerpoint/2010/main" val="366155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cholesterol levels</a:t>
            </a:r>
            <a:br>
              <a:rPr lang="en-US" dirty="0"/>
            </a:br>
            <a:endParaRPr lang="en-US" dirty="0"/>
          </a:p>
        </p:txBody>
      </p:sp>
      <p:sp>
        <p:nvSpPr>
          <p:cNvPr id="3" name="Subtitle 2"/>
          <p:cNvSpPr>
            <a:spLocks noGrp="1"/>
          </p:cNvSpPr>
          <p:nvPr>
            <p:ph type="subTitle" idx="1"/>
          </p:nvPr>
        </p:nvSpPr>
        <p:spPr>
          <a:xfrm>
            <a:off x="1169276" y="2571092"/>
            <a:ext cx="6498563" cy="3600000"/>
          </a:xfrm>
        </p:spPr>
        <p:txBody>
          <a:bodyPr/>
          <a:lstStyle/>
          <a:p>
            <a:pPr marL="0" indent="0">
              <a:buNone/>
            </a:pPr>
            <a:r>
              <a:rPr lang="en-GB" sz="2000" dirty="0"/>
              <a:t>Cholesterol is a type of fat that is essential for the body (not in the diet) in small amounts. It is produced in the liver and some is also obtained from the diet. </a:t>
            </a:r>
          </a:p>
          <a:p>
            <a:pPr marL="0" indent="0">
              <a:buNone/>
            </a:pPr>
            <a:endParaRPr lang="en-GB" sz="2000" dirty="0"/>
          </a:p>
          <a:p>
            <a:pPr marL="0" indent="0">
              <a:buNone/>
            </a:pPr>
            <a:r>
              <a:rPr lang="en-GB" sz="2000" dirty="0"/>
              <a:t>There are two main types of cholesterol, HDL (high density lipoprotein) known as ‘good cholesterol’ and LDL (low density lipoprotein) known as ‘bad cholesterol’.</a:t>
            </a:r>
          </a:p>
          <a:p>
            <a:pPr marL="0" indent="0">
              <a:buNone/>
            </a:pPr>
            <a:endParaRPr lang="en-GB" sz="2000" dirty="0"/>
          </a:p>
          <a:p>
            <a:pPr marL="0" indent="0">
              <a:buNone/>
            </a:pPr>
            <a:r>
              <a:rPr lang="en-GB" sz="2000" dirty="0"/>
              <a:t>Cholesterol is carried around the body in the blood. High levels of LDL cholesterol in blood increase the risk of CHD. The level of cholesterol in the blood depends partly on genetic factors, but diet is also important.</a:t>
            </a:r>
          </a:p>
        </p:txBody>
      </p:sp>
      <p:pic>
        <p:nvPicPr>
          <p:cNvPr id="5" name="Picture 4" descr="A picture containing close&#10;&#10;Description automatically generated">
            <a:extLst>
              <a:ext uri="{FF2B5EF4-FFF2-40B4-BE49-F238E27FC236}">
                <a16:creationId xmlns:a16="http://schemas.microsoft.com/office/drawing/2014/main" id="{B6695244-EDEB-CAE4-92FE-445F498744A7}"/>
              </a:ext>
            </a:extLst>
          </p:cNvPr>
          <p:cNvPicPr>
            <a:picLocks noChangeAspect="1"/>
          </p:cNvPicPr>
          <p:nvPr/>
        </p:nvPicPr>
        <p:blipFill>
          <a:blip r:embed="rId2"/>
          <a:stretch>
            <a:fillRect/>
          </a:stretch>
        </p:blipFill>
        <p:spPr>
          <a:xfrm>
            <a:off x="8060832" y="2908647"/>
            <a:ext cx="3711007" cy="2475242"/>
          </a:xfrm>
          <a:prstGeom prst="rect">
            <a:avLst/>
          </a:prstGeom>
        </p:spPr>
      </p:pic>
    </p:spTree>
    <p:extLst>
      <p:ext uri="{BB962C8B-B14F-4D97-AF65-F5344CB8AC3E}">
        <p14:creationId xmlns:p14="http://schemas.microsoft.com/office/powerpoint/2010/main" val="319976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Cholesterol and the diet</a:t>
            </a:r>
          </a:p>
        </p:txBody>
      </p:sp>
      <p:sp>
        <p:nvSpPr>
          <p:cNvPr id="3" name="Subtitle 2"/>
          <p:cNvSpPr>
            <a:spLocks noGrp="1"/>
          </p:cNvSpPr>
          <p:nvPr>
            <p:ph type="subTitle" idx="1"/>
          </p:nvPr>
        </p:nvSpPr>
        <p:spPr>
          <a:xfrm>
            <a:off x="1169276" y="2571092"/>
            <a:ext cx="7176702" cy="3600000"/>
          </a:xfrm>
        </p:spPr>
        <p:txBody>
          <a:bodyPr/>
          <a:lstStyle/>
          <a:p>
            <a:pPr marL="0" indent="0">
              <a:buNone/>
            </a:pPr>
            <a:r>
              <a:rPr lang="en-GB" sz="2000" dirty="0"/>
              <a:t>The level of blood cholesterol is affected by the amount and type of fat in the diet. </a:t>
            </a:r>
          </a:p>
          <a:p>
            <a:pPr marL="0" indent="0">
              <a:buNone/>
            </a:pPr>
            <a:r>
              <a:rPr lang="en-GB" sz="2000" dirty="0"/>
              <a:t>	</a:t>
            </a:r>
          </a:p>
          <a:p>
            <a:pPr marL="0" indent="0">
              <a:buNone/>
            </a:pPr>
            <a:r>
              <a:rPr lang="en-GB" sz="2000" dirty="0"/>
              <a:t>High intakes of saturated fatty acids, and of total fat, can increase the amount of cholesterol in the blood, and increase the risk of CHD.</a:t>
            </a:r>
          </a:p>
          <a:p>
            <a:pPr marL="0" indent="0">
              <a:buNone/>
            </a:pPr>
            <a:endParaRPr lang="en-GB" sz="2000" dirty="0"/>
          </a:p>
          <a:p>
            <a:pPr marL="0" indent="0">
              <a:buNone/>
            </a:pPr>
            <a:r>
              <a:rPr lang="en-GB" sz="2000" dirty="0"/>
              <a:t>Most people are consuming too much saturated fat and need to switch to foods containing unsaturated fat. </a:t>
            </a:r>
            <a:r>
              <a:rPr lang="en-GB" altLang="en-US" sz="2000" dirty="0">
                <a:latin typeface="Arial" panose="020B0604020202020204" pitchFamily="34" charset="0"/>
                <a:cs typeface="Arial" panose="020B0604020202020204" pitchFamily="34" charset="0"/>
              </a:rPr>
              <a:t>There's good evidence that replacing saturated fats with unsaturated fats can help lower cholesterol.</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542" y="2974614"/>
            <a:ext cx="3445221" cy="2280736"/>
          </a:xfrm>
          <a:prstGeom prst="rect">
            <a:avLst/>
          </a:prstGeom>
        </p:spPr>
      </p:pic>
    </p:spTree>
    <p:extLst>
      <p:ext uri="{BB962C8B-B14F-4D97-AF65-F5344CB8AC3E}">
        <p14:creationId xmlns:p14="http://schemas.microsoft.com/office/powerpoint/2010/main" val="2087040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Blood pressure</a:t>
            </a:r>
            <a:br>
              <a:rPr lang="en-US" dirty="0"/>
            </a:br>
            <a:endParaRPr lang="en-US" dirty="0"/>
          </a:p>
        </p:txBody>
      </p:sp>
      <p:sp>
        <p:nvSpPr>
          <p:cNvPr id="3" name="Subtitle 2"/>
          <p:cNvSpPr>
            <a:spLocks noGrp="1"/>
          </p:cNvSpPr>
          <p:nvPr>
            <p:ph type="subTitle" idx="1"/>
          </p:nvPr>
        </p:nvSpPr>
        <p:spPr>
          <a:xfrm>
            <a:off x="1169276" y="2571092"/>
            <a:ext cx="7052011" cy="3600000"/>
          </a:xfrm>
        </p:spPr>
        <p:txBody>
          <a:bodyPr/>
          <a:lstStyle/>
          <a:p>
            <a:pPr marL="0" indent="0">
              <a:spcBef>
                <a:spcPct val="0"/>
              </a:spcBef>
              <a:buNone/>
            </a:pPr>
            <a:r>
              <a:rPr lang="en-GB" altLang="en-US" sz="2000" dirty="0"/>
              <a:t>High blood pressure increases the risk of CHD. Blood pressure tends to be raised in people who:</a:t>
            </a:r>
          </a:p>
          <a:p>
            <a:pPr>
              <a:spcBef>
                <a:spcPct val="0"/>
              </a:spcBef>
            </a:pPr>
            <a:endParaRPr lang="en-GB" altLang="en-US" sz="2000" dirty="0"/>
          </a:p>
          <a:p>
            <a:pPr>
              <a:spcBef>
                <a:spcPct val="0"/>
              </a:spcBef>
            </a:pPr>
            <a:r>
              <a:rPr lang="en-GB" altLang="en-US" sz="2000" dirty="0"/>
              <a:t>are very overweight;</a:t>
            </a:r>
          </a:p>
          <a:p>
            <a:pPr>
              <a:spcBef>
                <a:spcPct val="0"/>
              </a:spcBef>
            </a:pPr>
            <a:r>
              <a:rPr lang="en-GB" altLang="en-US" sz="2000" dirty="0"/>
              <a:t>drink a lot of alcohol;</a:t>
            </a:r>
          </a:p>
          <a:p>
            <a:pPr>
              <a:spcBef>
                <a:spcPct val="0"/>
              </a:spcBef>
            </a:pPr>
            <a:r>
              <a:rPr lang="en-GB" altLang="en-US" sz="2000" dirty="0"/>
              <a:t>take little exercise;</a:t>
            </a:r>
          </a:p>
          <a:p>
            <a:pPr>
              <a:spcBef>
                <a:spcPct val="0"/>
              </a:spcBef>
            </a:pPr>
            <a:r>
              <a:rPr lang="en-GB" altLang="en-US" sz="2000" dirty="0"/>
              <a:t>smoke cigarettes;</a:t>
            </a:r>
          </a:p>
          <a:p>
            <a:pPr>
              <a:spcBef>
                <a:spcPct val="0"/>
              </a:spcBef>
            </a:pPr>
            <a:r>
              <a:rPr lang="en-GB" altLang="en-US" sz="2000" dirty="0"/>
              <a:t>eat a lot of salt.</a:t>
            </a:r>
          </a:p>
          <a:p>
            <a:pPr>
              <a:spcBef>
                <a:spcPct val="0"/>
              </a:spcBef>
            </a:pPr>
            <a:endParaRPr lang="en-GB" altLang="en-US" sz="2000" dirty="0"/>
          </a:p>
          <a:p>
            <a:pPr marL="0" indent="0">
              <a:spcBef>
                <a:spcPct val="0"/>
              </a:spcBef>
              <a:buNone/>
            </a:pPr>
            <a:r>
              <a:rPr lang="en-GB" altLang="en-US" sz="2000" dirty="0"/>
              <a:t>Considering which of these factors are relevant, and altering them is necessary, can help to reduce blood pressure.</a:t>
            </a:r>
          </a:p>
          <a:p>
            <a:pPr>
              <a:spcBef>
                <a:spcPct val="0"/>
              </a:spcBef>
            </a:pPr>
            <a:endParaRPr lang="en-GB" altLang="en-US" sz="2000" dirty="0"/>
          </a:p>
          <a:p>
            <a:pPr marL="0" indent="0">
              <a:spcBef>
                <a:spcPct val="0"/>
              </a:spcBef>
              <a:buNone/>
            </a:pPr>
            <a:r>
              <a:rPr lang="en-GB" altLang="en-US" sz="2000" dirty="0"/>
              <a:t>A normal blood pressure in adults is considered to be around </a:t>
            </a:r>
            <a:r>
              <a:rPr lang="en-GB" altLang="en-US" sz="2000" b="1" dirty="0"/>
              <a:t>120/80 </a:t>
            </a:r>
            <a:r>
              <a:rPr lang="en-GB" altLang="en-US" sz="2000" dirty="0"/>
              <a:t>(known as 120 over 80).</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962" y="3011292"/>
            <a:ext cx="3532527" cy="2356195"/>
          </a:xfrm>
          <a:prstGeom prst="rect">
            <a:avLst/>
          </a:prstGeom>
        </p:spPr>
      </p:pic>
    </p:spTree>
    <p:extLst>
      <p:ext uri="{BB962C8B-B14F-4D97-AF65-F5344CB8AC3E}">
        <p14:creationId xmlns:p14="http://schemas.microsoft.com/office/powerpoint/2010/main" val="1203891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Maintaining a healthy weight</a:t>
            </a:r>
            <a:br>
              <a:rPr lang="en-US" dirty="0"/>
            </a:br>
            <a:endParaRPr lang="en-US" dirty="0"/>
          </a:p>
        </p:txBody>
      </p:sp>
      <p:sp>
        <p:nvSpPr>
          <p:cNvPr id="3" name="Subtitle 2"/>
          <p:cNvSpPr>
            <a:spLocks noGrp="1"/>
          </p:cNvSpPr>
          <p:nvPr>
            <p:ph type="subTitle" idx="1"/>
          </p:nvPr>
        </p:nvSpPr>
        <p:spPr>
          <a:xfrm>
            <a:off x="1169276" y="2571092"/>
            <a:ext cx="6628062" cy="3600000"/>
          </a:xfrm>
        </p:spPr>
        <p:txBody>
          <a:bodyPr/>
          <a:lstStyle/>
          <a:p>
            <a:pPr marL="0" indent="0">
              <a:buNone/>
            </a:pPr>
            <a:r>
              <a:rPr lang="en-GB" sz="2000" dirty="0"/>
              <a:t>Being very overweight (obese) increases the risk of CHD. </a:t>
            </a:r>
          </a:p>
          <a:p>
            <a:pPr marL="0" indent="0">
              <a:buNone/>
            </a:pPr>
            <a:endParaRPr lang="en-GB" sz="2000" dirty="0"/>
          </a:p>
          <a:p>
            <a:pPr marL="0" indent="0">
              <a:buNone/>
            </a:pPr>
            <a:r>
              <a:rPr lang="en-GB" sz="2000" dirty="0"/>
              <a:t>Eating a balanced diet and being physically activity is important in maintaining a healthy body weight.</a:t>
            </a:r>
          </a:p>
          <a:p>
            <a:pPr marL="0" indent="0">
              <a:buNone/>
            </a:pPr>
            <a:endParaRPr lang="en-GB" sz="2000" dirty="0"/>
          </a:p>
          <a:p>
            <a:pPr marL="0" indent="0">
              <a:buNone/>
            </a:pPr>
            <a:r>
              <a:rPr lang="en-GB" sz="2000" dirty="0"/>
              <a:t>This will also reduce the risk of high blood pressure, which is a risk factor for CHD.</a:t>
            </a:r>
          </a:p>
          <a:p>
            <a:pPr marL="0" indent="0">
              <a:buNone/>
            </a:pPr>
            <a:endParaRPr lang="en-US" sz="2000" dirty="0"/>
          </a:p>
        </p:txBody>
      </p:sp>
      <p:pic>
        <p:nvPicPr>
          <p:cNvPr id="6" name="Picture 5" descr="A person cutting vegetables&#10;&#10;Description automatically generated with medium confidence">
            <a:extLst>
              <a:ext uri="{FF2B5EF4-FFF2-40B4-BE49-F238E27FC236}">
                <a16:creationId xmlns:a16="http://schemas.microsoft.com/office/drawing/2014/main" id="{96474D62-1CFF-A1AE-582E-E1645708DD7A}"/>
              </a:ext>
            </a:extLst>
          </p:cNvPr>
          <p:cNvPicPr>
            <a:picLocks noChangeAspect="1"/>
          </p:cNvPicPr>
          <p:nvPr/>
        </p:nvPicPr>
        <p:blipFill>
          <a:blip r:embed="rId2"/>
          <a:stretch>
            <a:fillRect/>
          </a:stretch>
        </p:blipFill>
        <p:spPr>
          <a:xfrm>
            <a:off x="8004076" y="2703542"/>
            <a:ext cx="3888420" cy="2590660"/>
          </a:xfrm>
          <a:prstGeom prst="rect">
            <a:avLst/>
          </a:prstGeom>
        </p:spPr>
      </p:pic>
    </p:spTree>
    <p:extLst>
      <p:ext uri="{BB962C8B-B14F-4D97-AF65-F5344CB8AC3E}">
        <p14:creationId xmlns:p14="http://schemas.microsoft.com/office/powerpoint/2010/main" val="38157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Coronary heart disease</a:t>
            </a:r>
            <a:br>
              <a:rPr lang="en-US" dirty="0"/>
            </a:br>
            <a:endParaRPr lang="en-US" dirty="0"/>
          </a:p>
        </p:txBody>
      </p:sp>
      <p:sp>
        <p:nvSpPr>
          <p:cNvPr id="3" name="Subtitle 2"/>
          <p:cNvSpPr>
            <a:spLocks noGrp="1"/>
          </p:cNvSpPr>
          <p:nvPr>
            <p:ph type="subTitle" idx="1"/>
          </p:nvPr>
        </p:nvSpPr>
        <p:spPr>
          <a:xfrm>
            <a:off x="1169276" y="2571092"/>
            <a:ext cx="6014710" cy="3600000"/>
          </a:xfrm>
        </p:spPr>
        <p:txBody>
          <a:bodyPr/>
          <a:lstStyle/>
          <a:p>
            <a:pPr marL="0" indent="0">
              <a:buNone/>
            </a:pPr>
            <a:r>
              <a:rPr lang="en-GB" sz="2000" dirty="0"/>
              <a:t>Coronary heart disease (CHD) is caused by a narrowing of the blood vessels to the heart. This reduces the flow of blood to the heart.</a:t>
            </a:r>
          </a:p>
          <a:p>
            <a:pPr marL="0" indent="0">
              <a:buNone/>
            </a:pPr>
            <a:endParaRPr lang="en-GB" sz="2000" dirty="0"/>
          </a:p>
          <a:p>
            <a:pPr marL="0" indent="0">
              <a:buNone/>
            </a:pPr>
            <a:r>
              <a:rPr lang="en-GB" sz="2000" dirty="0"/>
              <a:t>If one of the blood vessels becomes completely blocked, the blood supply to part of the heart stops and is damaged. This is called a heart attack.</a:t>
            </a:r>
          </a:p>
          <a:p>
            <a:pPr marL="0" indent="0">
              <a:buNone/>
            </a:pPr>
            <a:endParaRPr lang="en-GB" sz="2000" dirty="0"/>
          </a:p>
          <a:p>
            <a:pPr marL="0" indent="0">
              <a:buNone/>
            </a:pPr>
            <a:r>
              <a:rPr lang="en-GB" sz="2000" dirty="0"/>
              <a:t>If the blood supply to a large part of the heart is stopped it may cause death.</a:t>
            </a:r>
          </a:p>
          <a:p>
            <a:pPr marL="0" indent="0">
              <a:buNone/>
            </a:pPr>
            <a:endParaRPr lang="en-US" sz="2000" dirty="0"/>
          </a:p>
        </p:txBody>
      </p:sp>
      <p:pic>
        <p:nvPicPr>
          <p:cNvPr id="6" name="Picture 5" descr="A person holding the hands together&#10;&#10;Description automatically generated with medium confidence">
            <a:extLst>
              <a:ext uri="{FF2B5EF4-FFF2-40B4-BE49-F238E27FC236}">
                <a16:creationId xmlns:a16="http://schemas.microsoft.com/office/drawing/2014/main" id="{BE5602BD-AA43-7C5D-5799-D1AE866C676A}"/>
              </a:ext>
            </a:extLst>
          </p:cNvPr>
          <p:cNvPicPr>
            <a:picLocks noChangeAspect="1"/>
          </p:cNvPicPr>
          <p:nvPr/>
        </p:nvPicPr>
        <p:blipFill>
          <a:blip r:embed="rId2"/>
          <a:stretch>
            <a:fillRect/>
          </a:stretch>
        </p:blipFill>
        <p:spPr>
          <a:xfrm>
            <a:off x="7457305" y="2768842"/>
            <a:ext cx="4029751" cy="2687844"/>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Distribution of fat</a:t>
            </a:r>
            <a:br>
              <a:rPr lang="en-US" dirty="0"/>
            </a:br>
            <a:endParaRPr lang="en-US" dirty="0"/>
          </a:p>
        </p:txBody>
      </p:sp>
      <p:sp>
        <p:nvSpPr>
          <p:cNvPr id="3" name="Subtitle 2"/>
          <p:cNvSpPr>
            <a:spLocks noGrp="1"/>
          </p:cNvSpPr>
          <p:nvPr>
            <p:ph type="subTitle" idx="1"/>
          </p:nvPr>
        </p:nvSpPr>
        <p:spPr>
          <a:xfrm>
            <a:off x="1169276" y="2571092"/>
            <a:ext cx="6773293" cy="3600000"/>
          </a:xfrm>
        </p:spPr>
        <p:txBody>
          <a:bodyPr/>
          <a:lstStyle/>
          <a:p>
            <a:pPr marL="0" indent="0">
              <a:buNone/>
            </a:pPr>
            <a:r>
              <a:rPr lang="en-GB" sz="2000" dirty="0"/>
              <a:t>The distribution of fat in the body also affects risk. People who have a high proportion of fat around the central part of the body (‘apple shaped’) have a greater risk of CHD than those who have most of their fat around the hips and thighs (‘pear shaped’). </a:t>
            </a:r>
          </a:p>
          <a:p>
            <a:pPr marL="0" indent="0">
              <a:buNone/>
            </a:pPr>
            <a:endParaRPr lang="en-GB" sz="2000" dirty="0"/>
          </a:p>
          <a:p>
            <a:pPr marL="0" indent="0">
              <a:buNone/>
            </a:pPr>
            <a:r>
              <a:rPr lang="en-GB" sz="2000" dirty="0"/>
              <a:t>The fat around the central part of the body is known as visceral fat and is more dangerous as it surrounds major organs including the liver, pancreas and kidneys.</a:t>
            </a:r>
          </a:p>
          <a:p>
            <a:pPr marL="0" indent="0">
              <a:buNone/>
            </a:pPr>
            <a:endParaRPr lang="en-GB" sz="2000" dirty="0"/>
          </a:p>
          <a:p>
            <a:pPr marL="0" indent="0">
              <a:buNone/>
            </a:pPr>
            <a:r>
              <a:rPr lang="en-GB" sz="2000" dirty="0"/>
              <a:t>Men tend to be more ‘apple shaped’ whereas women tend to be more ‘pear shaped’.</a:t>
            </a:r>
          </a:p>
          <a:p>
            <a:pPr marL="0" indent="0">
              <a:buNone/>
            </a:pPr>
            <a:endParaRPr lang="en-US" sz="2000" dirty="0"/>
          </a:p>
        </p:txBody>
      </p:sp>
      <p:pic>
        <p:nvPicPr>
          <p:cNvPr id="5" name="Picture 4" descr="A picture containing text&#10;&#10;Description automatically generated">
            <a:extLst>
              <a:ext uri="{FF2B5EF4-FFF2-40B4-BE49-F238E27FC236}">
                <a16:creationId xmlns:a16="http://schemas.microsoft.com/office/drawing/2014/main" id="{84B870C0-EB1B-5661-5B7D-465BB8AE52CD}"/>
              </a:ext>
            </a:extLst>
          </p:cNvPr>
          <p:cNvPicPr>
            <a:picLocks noChangeAspect="1"/>
          </p:cNvPicPr>
          <p:nvPr/>
        </p:nvPicPr>
        <p:blipFill>
          <a:blip r:embed="rId2"/>
          <a:stretch>
            <a:fillRect/>
          </a:stretch>
        </p:blipFill>
        <p:spPr>
          <a:xfrm>
            <a:off x="8266505" y="2661302"/>
            <a:ext cx="3567390" cy="2668408"/>
          </a:xfrm>
          <a:prstGeom prst="rect">
            <a:avLst/>
          </a:prstGeom>
        </p:spPr>
      </p:pic>
    </p:spTree>
    <p:extLst>
      <p:ext uri="{BB962C8B-B14F-4D97-AF65-F5344CB8AC3E}">
        <p14:creationId xmlns:p14="http://schemas.microsoft.com/office/powerpoint/2010/main" val="108179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Fatty acids</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GB" altLang="en-US" sz="2000" dirty="0"/>
              <a:t>There are many different fatty acids. Different types of fatty acids behave differently in the body.</a:t>
            </a:r>
          </a:p>
          <a:p>
            <a:pPr marL="0" indent="0">
              <a:spcBef>
                <a:spcPct val="0"/>
              </a:spcBef>
              <a:buNone/>
            </a:pPr>
            <a:endParaRPr lang="en-GB" altLang="en-US" sz="2000" dirty="0"/>
          </a:p>
          <a:p>
            <a:pPr marL="0" indent="0">
              <a:spcBef>
                <a:spcPct val="0"/>
              </a:spcBef>
              <a:buNone/>
            </a:pPr>
            <a:r>
              <a:rPr lang="en-GB" altLang="en-US" sz="2000" dirty="0"/>
              <a:t>Fatty acids can be divided into two groups:</a:t>
            </a:r>
          </a:p>
          <a:p>
            <a:pPr marL="0" indent="0">
              <a:spcBef>
                <a:spcPct val="0"/>
              </a:spcBef>
              <a:buNone/>
            </a:pPr>
            <a:endParaRPr lang="en-GB" altLang="en-US" sz="2000" dirty="0"/>
          </a:p>
          <a:p>
            <a:pPr marL="0" indent="0">
              <a:spcBef>
                <a:spcPct val="0"/>
              </a:spcBef>
              <a:buNone/>
            </a:pPr>
            <a:r>
              <a:rPr lang="en-GB" altLang="en-US" sz="2000" dirty="0"/>
              <a:t>1) </a:t>
            </a:r>
            <a:r>
              <a:rPr lang="en-GB" altLang="en-US" sz="2000" b="1" dirty="0"/>
              <a:t>Saturated</a:t>
            </a:r>
            <a:r>
              <a:rPr lang="en-GB" altLang="en-US" sz="2000" dirty="0"/>
              <a:t> – these have all of the hydrogen atoms they can hold and all are single chemical bonds, e.g. stearic acid.</a:t>
            </a:r>
          </a:p>
          <a:p>
            <a:pPr marL="0" indent="0">
              <a:buNone/>
            </a:pPr>
            <a:endParaRPr lang="en-US" sz="2000" dirty="0"/>
          </a:p>
        </p:txBody>
      </p:sp>
      <p:pic>
        <p:nvPicPr>
          <p:cNvPr id="12" name="Picture 11" descr="Diagram&#10;&#10;Description automatically generated">
            <a:extLst>
              <a:ext uri="{FF2B5EF4-FFF2-40B4-BE49-F238E27FC236}">
                <a16:creationId xmlns:a16="http://schemas.microsoft.com/office/drawing/2014/main" id="{4EA737FE-B41F-0B26-9D04-010ED2020174}"/>
              </a:ext>
            </a:extLst>
          </p:cNvPr>
          <p:cNvPicPr>
            <a:picLocks noChangeAspect="1"/>
          </p:cNvPicPr>
          <p:nvPr/>
        </p:nvPicPr>
        <p:blipFill rotWithShape="1">
          <a:blip r:embed="rId2"/>
          <a:srcRect l="57943" t="36006" b="43441"/>
          <a:stretch/>
        </p:blipFill>
        <p:spPr>
          <a:xfrm>
            <a:off x="5983436" y="4461288"/>
            <a:ext cx="4659505" cy="1463859"/>
          </a:xfrm>
          <a:prstGeom prst="rect">
            <a:avLst/>
          </a:prstGeom>
        </p:spPr>
      </p:pic>
    </p:spTree>
    <p:extLst>
      <p:ext uri="{BB962C8B-B14F-4D97-AF65-F5344CB8AC3E}">
        <p14:creationId xmlns:p14="http://schemas.microsoft.com/office/powerpoint/2010/main" val="391693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Fatty acids</a:t>
            </a:r>
            <a:br>
              <a:rPr lang="en-US" dirty="0"/>
            </a:br>
            <a:endParaRPr lang="en-US" dirty="0"/>
          </a:p>
        </p:txBody>
      </p:sp>
      <p:sp>
        <p:nvSpPr>
          <p:cNvPr id="3" name="Subtitle 2"/>
          <p:cNvSpPr>
            <a:spLocks noGrp="1"/>
          </p:cNvSpPr>
          <p:nvPr>
            <p:ph type="subTitle" idx="1"/>
          </p:nvPr>
        </p:nvSpPr>
        <p:spPr>
          <a:xfrm>
            <a:off x="1169277" y="2571092"/>
            <a:ext cx="8262136" cy="3600000"/>
          </a:xfrm>
        </p:spPr>
        <p:txBody>
          <a:bodyPr/>
          <a:lstStyle/>
          <a:p>
            <a:pPr marL="0" indent="0">
              <a:buNone/>
            </a:pPr>
            <a:r>
              <a:rPr lang="en-GB" sz="2000" dirty="0"/>
              <a:t>2) Unsaturated – these have some hydrogen atoms missing and contain double bonds.</a:t>
            </a:r>
          </a:p>
          <a:p>
            <a:pPr marL="0" indent="0">
              <a:buNone/>
            </a:pPr>
            <a:r>
              <a:rPr lang="en-GB" sz="2000" dirty="0"/>
              <a:t>Monounsaturated – this is where there is one double bond, e.g. oleic acid.</a:t>
            </a:r>
          </a:p>
          <a:p>
            <a:pPr marL="0" indent="0">
              <a:buNone/>
            </a:pPr>
            <a:endParaRPr lang="en-GB" sz="2000" dirty="0"/>
          </a:p>
          <a:p>
            <a:endParaRPr lang="en-GB" sz="2000" dirty="0"/>
          </a:p>
          <a:p>
            <a:pPr marL="0" indent="0">
              <a:buNone/>
            </a:pPr>
            <a:r>
              <a:rPr lang="en-GB" sz="2000" dirty="0"/>
              <a:t>Polyunsaturated – this is where there are more than one double bond in the compound, e.g. linoleic acid.</a:t>
            </a:r>
          </a:p>
          <a:p>
            <a:endParaRPr lang="en-GB" sz="2000" dirty="0"/>
          </a:p>
          <a:p>
            <a:endParaRPr lang="en-US" sz="2000" dirty="0"/>
          </a:p>
        </p:txBody>
      </p:sp>
      <p:pic>
        <p:nvPicPr>
          <p:cNvPr id="10" name="Picture 9" descr="Diagram&#10;&#10;Description automatically generated">
            <a:extLst>
              <a:ext uri="{FF2B5EF4-FFF2-40B4-BE49-F238E27FC236}">
                <a16:creationId xmlns:a16="http://schemas.microsoft.com/office/drawing/2014/main" id="{8E3F2663-9B98-9B20-829F-648829658680}"/>
              </a:ext>
            </a:extLst>
          </p:cNvPr>
          <p:cNvPicPr>
            <a:picLocks noChangeAspect="1"/>
          </p:cNvPicPr>
          <p:nvPr/>
        </p:nvPicPr>
        <p:blipFill rotWithShape="1">
          <a:blip r:embed="rId2"/>
          <a:srcRect t="16947" r="55653" b="64368"/>
          <a:stretch/>
        </p:blipFill>
        <p:spPr>
          <a:xfrm>
            <a:off x="1947713" y="3539807"/>
            <a:ext cx="3784713" cy="1025112"/>
          </a:xfrm>
          <a:prstGeom prst="rect">
            <a:avLst/>
          </a:prstGeom>
        </p:spPr>
      </p:pic>
      <p:pic>
        <p:nvPicPr>
          <p:cNvPr id="12" name="Picture 11" descr="Diagram&#10;&#10;Description automatically generated">
            <a:extLst>
              <a:ext uri="{FF2B5EF4-FFF2-40B4-BE49-F238E27FC236}">
                <a16:creationId xmlns:a16="http://schemas.microsoft.com/office/drawing/2014/main" id="{4AEC8F2E-1A8D-6D8A-EBB1-A45A5DAE41F7}"/>
              </a:ext>
            </a:extLst>
          </p:cNvPr>
          <p:cNvPicPr>
            <a:picLocks noChangeAspect="1"/>
          </p:cNvPicPr>
          <p:nvPr/>
        </p:nvPicPr>
        <p:blipFill rotWithShape="1">
          <a:blip r:embed="rId2"/>
          <a:srcRect l="27722" t="78531" r="27066" b="1139"/>
          <a:stretch/>
        </p:blipFill>
        <p:spPr>
          <a:xfrm>
            <a:off x="1947713" y="5343064"/>
            <a:ext cx="3858522" cy="1115322"/>
          </a:xfrm>
          <a:prstGeom prst="rect">
            <a:avLst/>
          </a:prstGeom>
        </p:spPr>
      </p:pic>
    </p:spTree>
    <p:extLst>
      <p:ext uri="{BB962C8B-B14F-4D97-AF65-F5344CB8AC3E}">
        <p14:creationId xmlns:p14="http://schemas.microsoft.com/office/powerpoint/2010/main" val="4191766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ttle of oil next to a flower&#10;&#10;Description automatically generated with low confidence">
            <a:extLst>
              <a:ext uri="{FF2B5EF4-FFF2-40B4-BE49-F238E27FC236}">
                <a16:creationId xmlns:a16="http://schemas.microsoft.com/office/drawing/2014/main" id="{014B997F-B56D-5B5E-F1A4-CA82B82D25CA}"/>
              </a:ext>
            </a:extLst>
          </p:cNvPr>
          <p:cNvPicPr>
            <a:picLocks noChangeAspect="1"/>
          </p:cNvPicPr>
          <p:nvPr/>
        </p:nvPicPr>
        <p:blipFill rotWithShape="1">
          <a:blip r:embed="rId2"/>
          <a:srcRect l="13346" r="15733"/>
          <a:stretch/>
        </p:blipFill>
        <p:spPr>
          <a:xfrm>
            <a:off x="8410018" y="2441897"/>
            <a:ext cx="3399273" cy="3208521"/>
          </a:xfrm>
          <a:prstGeom prst="rect">
            <a:avLst/>
          </a:prstGeom>
        </p:spPr>
      </p:pic>
      <p:sp>
        <p:nvSpPr>
          <p:cNvPr id="2" name="Title 1"/>
          <p:cNvSpPr>
            <a:spLocks noGrp="1"/>
          </p:cNvSpPr>
          <p:nvPr>
            <p:ph type="ctrTitle"/>
          </p:nvPr>
        </p:nvSpPr>
        <p:spPr/>
        <p:txBody>
          <a:bodyPr/>
          <a:lstStyle/>
          <a:p>
            <a:r>
              <a:rPr lang="en-US" dirty="0"/>
              <a:t>Fatty acids</a:t>
            </a:r>
            <a:br>
              <a:rPr lang="en-US" dirty="0"/>
            </a:br>
            <a:endParaRPr lang="en-US" dirty="0"/>
          </a:p>
        </p:txBody>
      </p:sp>
      <p:sp>
        <p:nvSpPr>
          <p:cNvPr id="3" name="Subtitle 2"/>
          <p:cNvSpPr>
            <a:spLocks noGrp="1"/>
          </p:cNvSpPr>
          <p:nvPr>
            <p:ph type="subTitle" idx="1"/>
          </p:nvPr>
        </p:nvSpPr>
        <p:spPr>
          <a:xfrm>
            <a:off x="1169276" y="2571092"/>
            <a:ext cx="7121831" cy="3600000"/>
          </a:xfrm>
        </p:spPr>
        <p:txBody>
          <a:bodyPr/>
          <a:lstStyle/>
          <a:p>
            <a:pPr marL="0" indent="0">
              <a:buNone/>
            </a:pPr>
            <a:r>
              <a:rPr lang="en-GB" sz="2000" dirty="0"/>
              <a:t>Most people in the United Kingdom are eating too much saturated fat.	</a:t>
            </a:r>
          </a:p>
          <a:p>
            <a:pPr marL="0" indent="0">
              <a:buNone/>
            </a:pPr>
            <a:endParaRPr lang="en-GB" sz="2000" dirty="0"/>
          </a:p>
          <a:p>
            <a:pPr marL="0" indent="0">
              <a:buNone/>
            </a:pPr>
            <a:r>
              <a:rPr lang="en-GB" sz="2000" dirty="0"/>
              <a:t>Unsaturated fats are normally liquid at room temperature, are usually of a vegetable origin, and are commonly known as oils.</a:t>
            </a:r>
          </a:p>
          <a:p>
            <a:pPr marL="0" indent="0">
              <a:buNone/>
            </a:pPr>
            <a:endParaRPr lang="en-GB" sz="2000" dirty="0"/>
          </a:p>
          <a:p>
            <a:pPr marL="0" indent="0">
              <a:buNone/>
            </a:pPr>
            <a:r>
              <a:rPr lang="en-GB" sz="2000" dirty="0"/>
              <a:t>Olive oil is an example of an oil predominately containing monounsaturated fat.</a:t>
            </a:r>
          </a:p>
          <a:p>
            <a:pPr marL="0" indent="0">
              <a:buNone/>
            </a:pPr>
            <a:endParaRPr lang="en-GB" sz="2000" dirty="0"/>
          </a:p>
          <a:p>
            <a:pPr marL="0" indent="0">
              <a:buNone/>
            </a:pPr>
            <a:r>
              <a:rPr lang="en-GB" sz="2000" dirty="0"/>
              <a:t>Sunflower oil is an example of a polyunsaturated fat.</a:t>
            </a:r>
          </a:p>
          <a:p>
            <a:pPr marL="0" indent="0">
              <a:buNone/>
            </a:pPr>
            <a:endParaRPr lang="en-US" sz="2000" dirty="0"/>
          </a:p>
        </p:txBody>
      </p:sp>
    </p:spTree>
    <p:extLst>
      <p:ext uri="{BB962C8B-B14F-4D97-AF65-F5344CB8AC3E}">
        <p14:creationId xmlns:p14="http://schemas.microsoft.com/office/powerpoint/2010/main" val="3870798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CHD</a:t>
            </a:r>
            <a:br>
              <a:rPr lang="en-US" dirty="0"/>
            </a:br>
            <a:endParaRPr lang="en-US" dirty="0"/>
          </a:p>
        </p:txBody>
      </p:sp>
      <p:sp>
        <p:nvSpPr>
          <p:cNvPr id="3" name="Subtitle 2"/>
          <p:cNvSpPr>
            <a:spLocks noGrp="1"/>
          </p:cNvSpPr>
          <p:nvPr>
            <p:ph type="subTitle" idx="1"/>
          </p:nvPr>
        </p:nvSpPr>
        <p:spPr>
          <a:xfrm>
            <a:off x="1169276" y="2571092"/>
            <a:ext cx="6445257" cy="3600000"/>
          </a:xfrm>
        </p:spPr>
        <p:txBody>
          <a:bodyPr/>
          <a:lstStyle/>
          <a:p>
            <a:pPr marL="0" indent="0">
              <a:buNone/>
            </a:pPr>
            <a:r>
              <a:rPr lang="en-GB" sz="2000" dirty="0"/>
              <a:t>Long chain omega 3 fatty acids, such as EPA and DHA, are found in oily fish such as salmon, sardines and mackerel contribute to the normal function of the heart.</a:t>
            </a:r>
          </a:p>
          <a:p>
            <a:pPr marL="0" indent="0">
              <a:buNone/>
            </a:pPr>
            <a:r>
              <a:rPr lang="en-GB" sz="2000" dirty="0"/>
              <a:t> </a:t>
            </a:r>
          </a:p>
          <a:p>
            <a:pPr marL="0" indent="0">
              <a:buNone/>
            </a:pPr>
            <a:r>
              <a:rPr lang="en-GB" sz="2000" dirty="0"/>
              <a:t>Consumption of fish, fruit and vegetables, nuts, fibre and replacing saturated fats with polyunsaturated fatty acids are associated with a reduced CVD risk, while consumption of saturated fatty acids, trans fatty acids and salt are associated with a negative effect on CVD risk (i.e. increased risk).</a:t>
            </a:r>
          </a:p>
        </p:txBody>
      </p:sp>
      <p:pic>
        <p:nvPicPr>
          <p:cNvPr id="6" name="Picture 5" descr="A picture containing orange, footwear&#10;&#10;Description automatically generated">
            <a:extLst>
              <a:ext uri="{FF2B5EF4-FFF2-40B4-BE49-F238E27FC236}">
                <a16:creationId xmlns:a16="http://schemas.microsoft.com/office/drawing/2014/main" id="{547B3285-4229-E692-855F-918DC1FAB3A9}"/>
              </a:ext>
            </a:extLst>
          </p:cNvPr>
          <p:cNvPicPr>
            <a:picLocks noChangeAspect="1"/>
          </p:cNvPicPr>
          <p:nvPr/>
        </p:nvPicPr>
        <p:blipFill>
          <a:blip r:embed="rId2"/>
          <a:stretch>
            <a:fillRect/>
          </a:stretch>
        </p:blipFill>
        <p:spPr>
          <a:xfrm>
            <a:off x="7786751" y="2571092"/>
            <a:ext cx="4025835" cy="2874447"/>
          </a:xfrm>
          <a:prstGeom prst="rect">
            <a:avLst/>
          </a:prstGeom>
        </p:spPr>
      </p:pic>
    </p:spTree>
    <p:extLst>
      <p:ext uri="{BB962C8B-B14F-4D97-AF65-F5344CB8AC3E}">
        <p14:creationId xmlns:p14="http://schemas.microsoft.com/office/powerpoint/2010/main" val="383426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Cutting back fat tips</a:t>
            </a:r>
            <a:br>
              <a:rPr lang="en-US" dirty="0"/>
            </a:br>
            <a:endParaRPr lang="en-US" dirty="0"/>
          </a:p>
        </p:txBody>
      </p:sp>
      <p:sp>
        <p:nvSpPr>
          <p:cNvPr id="3" name="Subtitle 2"/>
          <p:cNvSpPr>
            <a:spLocks noGrp="1"/>
          </p:cNvSpPr>
          <p:nvPr>
            <p:ph type="subTitle" idx="1"/>
          </p:nvPr>
        </p:nvSpPr>
        <p:spPr>
          <a:xfrm>
            <a:off x="1169275" y="2571092"/>
            <a:ext cx="7234891" cy="3600000"/>
          </a:xfrm>
        </p:spPr>
        <p:txBody>
          <a:bodyPr/>
          <a:lstStyle/>
          <a:p>
            <a:pPr marL="0" indent="0">
              <a:spcBef>
                <a:spcPct val="0"/>
              </a:spcBef>
              <a:buNone/>
            </a:pPr>
            <a:r>
              <a:rPr lang="en-GB" altLang="en-US" sz="2000" dirty="0"/>
              <a:t>Helpful guidelines on how to reduce fat (in particular saturated fat) in the diet include:</a:t>
            </a:r>
          </a:p>
          <a:p>
            <a:pPr marL="0" indent="0">
              <a:spcBef>
                <a:spcPct val="0"/>
              </a:spcBef>
              <a:buNone/>
            </a:pPr>
            <a:endParaRPr lang="en-GB" altLang="en-US" sz="2000" dirty="0"/>
          </a:p>
          <a:p>
            <a:pPr marL="0" indent="0">
              <a:spcBef>
                <a:spcPct val="0"/>
              </a:spcBef>
              <a:buNone/>
            </a:pPr>
            <a:r>
              <a:rPr lang="en-GB" altLang="en-US" sz="2000" dirty="0"/>
              <a:t>• cut down – try to limit the amount of high fat foods consumed;</a:t>
            </a:r>
          </a:p>
          <a:p>
            <a:pPr marL="0" indent="0">
              <a:spcBef>
                <a:spcPct val="0"/>
              </a:spcBef>
              <a:buNone/>
            </a:pPr>
            <a:endParaRPr lang="en-GB" altLang="en-US" sz="2000" dirty="0"/>
          </a:p>
          <a:p>
            <a:pPr marL="0" indent="0">
              <a:spcBef>
                <a:spcPct val="0"/>
              </a:spcBef>
              <a:buNone/>
            </a:pPr>
            <a:r>
              <a:rPr lang="en-GB" altLang="en-US" sz="2000" dirty="0"/>
              <a:t>• look for low fat – read food labels and make the choice to purchase food lower in fat;</a:t>
            </a:r>
          </a:p>
          <a:p>
            <a:pPr marL="0" indent="0">
              <a:spcBef>
                <a:spcPct val="0"/>
              </a:spcBef>
              <a:buNone/>
            </a:pPr>
            <a:endParaRPr lang="en-GB" altLang="en-US" sz="2000" dirty="0"/>
          </a:p>
          <a:p>
            <a:pPr marL="0" indent="0">
              <a:spcBef>
                <a:spcPct val="0"/>
              </a:spcBef>
              <a:buNone/>
            </a:pPr>
            <a:r>
              <a:rPr lang="en-GB" altLang="en-US" sz="2000" dirty="0"/>
              <a:t>• change your cooking – trimming fat from meat before cooking it is an easy way to create a dish lower in fat;</a:t>
            </a:r>
          </a:p>
          <a:p>
            <a:pPr marL="0" indent="0">
              <a:spcBef>
                <a:spcPct val="0"/>
              </a:spcBef>
              <a:buNone/>
            </a:pPr>
            <a:endParaRPr lang="en-GB" altLang="en-US" sz="2000" dirty="0"/>
          </a:p>
          <a:p>
            <a:pPr marL="0" indent="0">
              <a:spcBef>
                <a:spcPct val="0"/>
              </a:spcBef>
              <a:buNone/>
            </a:pPr>
            <a:r>
              <a:rPr lang="en-GB" altLang="en-US" sz="2000" dirty="0"/>
              <a:t>• swaps – switching high fat food with a lower fat alternative foods, e.g. ice cream with low fat Greek yogurt. </a:t>
            </a:r>
            <a:endParaRPr lang="en-US" altLang="en-US" sz="2000" dirty="0"/>
          </a:p>
          <a:p>
            <a:endParaRPr lang="en-US" sz="2000" dirty="0"/>
          </a:p>
        </p:txBody>
      </p:sp>
    </p:spTree>
    <p:extLst>
      <p:ext uri="{BB962C8B-B14F-4D97-AF65-F5344CB8AC3E}">
        <p14:creationId xmlns:p14="http://schemas.microsoft.com/office/powerpoint/2010/main" val="947434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Coronary heart disease</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012BF2-B564-BDDA-4F0A-5DED05513199}"/>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0636-BBCE-92CD-D407-8CC8D692AE6E}"/>
              </a:ext>
            </a:extLst>
          </p:cNvPr>
          <p:cNvSpPr>
            <a:spLocks noGrp="1"/>
          </p:cNvSpPr>
          <p:nvPr>
            <p:ph type="ctrTitle"/>
          </p:nvPr>
        </p:nvSpPr>
        <p:spPr/>
        <p:txBody>
          <a:bodyPr/>
          <a:lstStyle/>
          <a:p>
            <a:r>
              <a:rPr lang="en-GB" dirty="0"/>
              <a:t>Fill in the gaps</a:t>
            </a:r>
          </a:p>
        </p:txBody>
      </p:sp>
      <p:sp>
        <p:nvSpPr>
          <p:cNvPr id="3" name="Subtitle 2">
            <a:extLst>
              <a:ext uri="{FF2B5EF4-FFF2-40B4-BE49-F238E27FC236}">
                <a16:creationId xmlns:a16="http://schemas.microsoft.com/office/drawing/2014/main" id="{389E6AD4-9521-4BB7-187F-685EEAF08C84}"/>
              </a:ext>
            </a:extLst>
          </p:cNvPr>
          <p:cNvSpPr>
            <a:spLocks noGrp="1"/>
          </p:cNvSpPr>
          <p:nvPr>
            <p:ph type="subTitle" idx="1"/>
          </p:nvPr>
        </p:nvSpPr>
        <p:spPr>
          <a:xfrm>
            <a:off x="1169274" y="2386426"/>
            <a:ext cx="6428857" cy="3600000"/>
          </a:xfrm>
        </p:spPr>
        <p:txBody>
          <a:bodyPr/>
          <a:lstStyle/>
          <a:p>
            <a:pPr marL="0" indent="0">
              <a:buNone/>
            </a:pPr>
            <a:r>
              <a:rPr lang="en-GB" sz="1800" b="1" dirty="0"/>
              <a:t>Watch the video and complete the fill in the gaps on the worksheet provided.</a:t>
            </a:r>
          </a:p>
          <a:p>
            <a:pPr marL="0" indent="0">
              <a:buNone/>
            </a:pPr>
            <a:endParaRPr lang="en-GB" sz="1800" dirty="0"/>
          </a:p>
          <a:p>
            <a:pPr marL="0" indent="0">
              <a:buNone/>
            </a:pPr>
            <a:r>
              <a:rPr lang="en-GB" sz="1800" dirty="0"/>
              <a:t>There are lots of different types of _________  ___________ . Coronary heart disease is the most _____________type of heart disease and can lead to sudden death from a __________  ___________. It’s caused by the gradual build-up of ________  deposits on the walls of the _________ in your heart (the coronary arteries) on which blood ______  may form. </a:t>
            </a:r>
          </a:p>
          <a:p>
            <a:pPr marL="0" indent="0">
              <a:buNone/>
            </a:pPr>
            <a:endParaRPr lang="en-GB" sz="1800" dirty="0"/>
          </a:p>
          <a:p>
            <a:pPr marL="0" indent="0">
              <a:buNone/>
            </a:pPr>
            <a:r>
              <a:rPr lang="en-GB" sz="1800" dirty="0"/>
              <a:t>These deposits cause the artery to ____________, and make it harder for it to supply your heart __________  with the ___________ and nutrients which it needs to function ___________.</a:t>
            </a:r>
          </a:p>
          <a:p>
            <a:pPr marL="0" indent="0">
              <a:buNone/>
            </a:pPr>
            <a:endParaRPr lang="en-GB" sz="1800" dirty="0"/>
          </a:p>
          <a:p>
            <a:pPr marL="0" indent="0">
              <a:buNone/>
            </a:pPr>
            <a:endParaRPr lang="en-GB" sz="1800" dirty="0"/>
          </a:p>
        </p:txBody>
      </p:sp>
      <p:pic>
        <p:nvPicPr>
          <p:cNvPr id="4" name="Online Media 3" title="GCSE Biology - Why Do We Get Heart Disease and How to Treat It? - Cardiovascular Disease (CVD)  #47">
            <a:hlinkClick r:id="" action="ppaction://media"/>
            <a:extLst>
              <a:ext uri="{FF2B5EF4-FFF2-40B4-BE49-F238E27FC236}">
                <a16:creationId xmlns:a16="http://schemas.microsoft.com/office/drawing/2014/main" id="{3201C5CD-B52C-5353-1CD1-8C4257C3E355}"/>
              </a:ext>
            </a:extLst>
          </p:cNvPr>
          <p:cNvPicPr>
            <a:picLocks noRot="1" noChangeAspect="1"/>
          </p:cNvPicPr>
          <p:nvPr>
            <a:videoFile r:link="rId1"/>
          </p:nvPr>
        </p:nvPicPr>
        <p:blipFill>
          <a:blip r:embed="rId3"/>
          <a:stretch>
            <a:fillRect/>
          </a:stretch>
        </p:blipFill>
        <p:spPr>
          <a:xfrm>
            <a:off x="7925939" y="2887769"/>
            <a:ext cx="3917149" cy="2213189"/>
          </a:xfrm>
          <a:prstGeom prst="rect">
            <a:avLst/>
          </a:prstGeom>
        </p:spPr>
      </p:pic>
      <p:sp>
        <p:nvSpPr>
          <p:cNvPr id="5" name="TextBox 4">
            <a:extLst>
              <a:ext uri="{FF2B5EF4-FFF2-40B4-BE49-F238E27FC236}">
                <a16:creationId xmlns:a16="http://schemas.microsoft.com/office/drawing/2014/main" id="{5742ADBA-DC48-C9A9-6318-43BB6B0E21BF}"/>
              </a:ext>
            </a:extLst>
          </p:cNvPr>
          <p:cNvSpPr txBox="1"/>
          <p:nvPr/>
        </p:nvSpPr>
        <p:spPr>
          <a:xfrm>
            <a:off x="8077710" y="5162382"/>
            <a:ext cx="4037846" cy="307777"/>
          </a:xfrm>
          <a:prstGeom prst="rect">
            <a:avLst/>
          </a:prstGeom>
          <a:noFill/>
        </p:spPr>
        <p:txBody>
          <a:bodyPr wrap="square" rtlCol="0">
            <a:spAutoFit/>
          </a:bodyPr>
          <a:lstStyle/>
          <a:p>
            <a:pPr algn="ctr"/>
            <a:r>
              <a:rPr lang="en-GB" sz="1400" i="1" dirty="0"/>
              <a:t>Video used with the kind permission of </a:t>
            </a:r>
            <a:r>
              <a:rPr lang="en-GB" sz="1400" i="1" dirty="0">
                <a:hlinkClick r:id="rId4"/>
              </a:rPr>
              <a:t>Cognito</a:t>
            </a:r>
            <a:endParaRPr lang="en-GB" sz="1400" i="1" dirty="0"/>
          </a:p>
        </p:txBody>
      </p:sp>
    </p:spTree>
    <p:extLst>
      <p:ext uri="{BB962C8B-B14F-4D97-AF65-F5344CB8AC3E}">
        <p14:creationId xmlns:p14="http://schemas.microsoft.com/office/powerpoint/2010/main" val="402222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0636-BBCE-92CD-D407-8CC8D692AE6E}"/>
              </a:ext>
            </a:extLst>
          </p:cNvPr>
          <p:cNvSpPr>
            <a:spLocks noGrp="1"/>
          </p:cNvSpPr>
          <p:nvPr>
            <p:ph type="ctrTitle"/>
          </p:nvPr>
        </p:nvSpPr>
        <p:spPr/>
        <p:txBody>
          <a:bodyPr/>
          <a:lstStyle/>
          <a:p>
            <a:r>
              <a:rPr lang="en-GB" dirty="0"/>
              <a:t>Fill in the gaps</a:t>
            </a:r>
          </a:p>
        </p:txBody>
      </p:sp>
      <p:sp>
        <p:nvSpPr>
          <p:cNvPr id="3" name="Subtitle 2">
            <a:extLst>
              <a:ext uri="{FF2B5EF4-FFF2-40B4-BE49-F238E27FC236}">
                <a16:creationId xmlns:a16="http://schemas.microsoft.com/office/drawing/2014/main" id="{389E6AD4-9521-4BB7-187F-685EEAF08C84}"/>
              </a:ext>
            </a:extLst>
          </p:cNvPr>
          <p:cNvSpPr>
            <a:spLocks noGrp="1"/>
          </p:cNvSpPr>
          <p:nvPr>
            <p:ph type="subTitle" idx="1"/>
          </p:nvPr>
        </p:nvSpPr>
        <p:spPr>
          <a:xfrm>
            <a:off x="1169276" y="2571092"/>
            <a:ext cx="6244335" cy="3600000"/>
          </a:xfrm>
        </p:spPr>
        <p:txBody>
          <a:bodyPr/>
          <a:lstStyle/>
          <a:p>
            <a:pPr marL="0" indent="0">
              <a:buNone/>
            </a:pPr>
            <a:r>
              <a:rPr lang="en-GB" sz="2000" dirty="0"/>
              <a:t>There are lots of different types of </a:t>
            </a:r>
            <a:r>
              <a:rPr lang="en-GB" b="1" dirty="0"/>
              <a:t>h</a:t>
            </a:r>
            <a:r>
              <a:rPr lang="en-GB" sz="2000" b="1" dirty="0"/>
              <a:t>eart disease</a:t>
            </a:r>
            <a:r>
              <a:rPr lang="en-GB" sz="2000" dirty="0"/>
              <a:t>. Coronary heart disease is the most </a:t>
            </a:r>
            <a:r>
              <a:rPr lang="en-GB" sz="2000" b="1" dirty="0"/>
              <a:t>common</a:t>
            </a:r>
            <a:r>
              <a:rPr lang="en-GB" sz="2000" dirty="0"/>
              <a:t> type of heart disease and can lead to sudden death from a </a:t>
            </a:r>
            <a:r>
              <a:rPr lang="en-GB" b="1" dirty="0"/>
              <a:t>h</a:t>
            </a:r>
            <a:r>
              <a:rPr lang="en-GB" sz="2000" b="1" dirty="0"/>
              <a:t>eart attack</a:t>
            </a:r>
            <a:r>
              <a:rPr lang="en-GB" sz="2000" dirty="0"/>
              <a:t>. It’s caused by the gradual build-up of </a:t>
            </a:r>
            <a:r>
              <a:rPr lang="en-GB" sz="2000" b="1" dirty="0"/>
              <a:t>fatty</a:t>
            </a:r>
            <a:r>
              <a:rPr lang="en-GB" sz="2000" dirty="0"/>
              <a:t> deposits on the walls of the </a:t>
            </a:r>
            <a:r>
              <a:rPr lang="en-GB" sz="2000" b="1" dirty="0"/>
              <a:t>arteries</a:t>
            </a:r>
            <a:r>
              <a:rPr lang="en-GB" sz="2000" dirty="0"/>
              <a:t> in your heart (the coronary arteries) on which blood </a:t>
            </a:r>
            <a:r>
              <a:rPr lang="en-GB" sz="2000" b="1" dirty="0"/>
              <a:t>clots</a:t>
            </a:r>
            <a:r>
              <a:rPr lang="en-GB" sz="2000" dirty="0"/>
              <a:t> may form. </a:t>
            </a:r>
          </a:p>
          <a:p>
            <a:pPr marL="0" indent="0">
              <a:buNone/>
            </a:pPr>
            <a:endParaRPr lang="en-GB" sz="2000" dirty="0"/>
          </a:p>
          <a:p>
            <a:pPr marL="0" indent="0">
              <a:buNone/>
            </a:pPr>
            <a:r>
              <a:rPr lang="en-GB" sz="2000" dirty="0"/>
              <a:t>These deposits cause the artery to </a:t>
            </a:r>
            <a:r>
              <a:rPr lang="en-GB" sz="2000" b="1" dirty="0"/>
              <a:t>narrow</a:t>
            </a:r>
            <a:r>
              <a:rPr lang="en-GB" sz="2000" dirty="0"/>
              <a:t>, and make it harder for it to supply your heart </a:t>
            </a:r>
            <a:r>
              <a:rPr lang="en-GB" sz="2000" b="1" dirty="0"/>
              <a:t>muscle</a:t>
            </a:r>
            <a:r>
              <a:rPr lang="en-GB" sz="2000" dirty="0"/>
              <a:t> with the </a:t>
            </a:r>
            <a:r>
              <a:rPr lang="en-GB" sz="2000" b="1" dirty="0"/>
              <a:t>oxygen</a:t>
            </a:r>
            <a:r>
              <a:rPr lang="en-GB" sz="2000" dirty="0"/>
              <a:t> and nutrients which it needs to function </a:t>
            </a:r>
            <a:r>
              <a:rPr lang="en-GB" sz="2000" b="1" dirty="0"/>
              <a:t>normally.</a:t>
            </a:r>
          </a:p>
          <a:p>
            <a:pPr marL="0" indent="0">
              <a:buNone/>
            </a:pPr>
            <a:endParaRPr lang="en-GB" dirty="0"/>
          </a:p>
          <a:p>
            <a:pPr marL="0" indent="0">
              <a:buNone/>
            </a:pPr>
            <a:endParaRPr lang="en-GB" dirty="0"/>
          </a:p>
        </p:txBody>
      </p:sp>
      <p:pic>
        <p:nvPicPr>
          <p:cNvPr id="4" name="Online Media 3" title="GCSE Biology - Why Do We Get Heart Disease and How to Treat It? - Cardiovascular Disease (CVD)  #47">
            <a:hlinkClick r:id="" action="ppaction://media"/>
            <a:extLst>
              <a:ext uri="{FF2B5EF4-FFF2-40B4-BE49-F238E27FC236}">
                <a16:creationId xmlns:a16="http://schemas.microsoft.com/office/drawing/2014/main" id="{641C7494-4E5E-D811-FE7B-7CE2C9C260AC}"/>
              </a:ext>
            </a:extLst>
          </p:cNvPr>
          <p:cNvPicPr>
            <a:picLocks noRot="1" noChangeAspect="1"/>
          </p:cNvPicPr>
          <p:nvPr>
            <a:videoFile r:link="rId1"/>
          </p:nvPr>
        </p:nvPicPr>
        <p:blipFill>
          <a:blip r:embed="rId3"/>
          <a:stretch>
            <a:fillRect/>
          </a:stretch>
        </p:blipFill>
        <p:spPr>
          <a:xfrm>
            <a:off x="7925939" y="2887769"/>
            <a:ext cx="3917149" cy="2213189"/>
          </a:xfrm>
          <a:prstGeom prst="rect">
            <a:avLst/>
          </a:prstGeom>
        </p:spPr>
      </p:pic>
    </p:spTree>
    <p:extLst>
      <p:ext uri="{BB962C8B-B14F-4D97-AF65-F5344CB8AC3E}">
        <p14:creationId xmlns:p14="http://schemas.microsoft.com/office/powerpoint/2010/main" val="34176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46C4DFFF-BC22-811C-BC43-6DF5CF178055}"/>
              </a:ext>
            </a:extLst>
          </p:cNvPr>
          <p:cNvPicPr>
            <a:picLocks noChangeAspect="1"/>
          </p:cNvPicPr>
          <p:nvPr/>
        </p:nvPicPr>
        <p:blipFill rotWithShape="1">
          <a:blip r:embed="rId2"/>
          <a:srcRect t="19576"/>
          <a:stretch/>
        </p:blipFill>
        <p:spPr>
          <a:xfrm>
            <a:off x="2210142" y="3895425"/>
            <a:ext cx="6903016" cy="3028182"/>
          </a:xfrm>
          <a:prstGeom prst="rect">
            <a:avLst/>
          </a:prstGeom>
        </p:spPr>
      </p:pic>
      <p:sp>
        <p:nvSpPr>
          <p:cNvPr id="2" name="Title 1"/>
          <p:cNvSpPr>
            <a:spLocks noGrp="1"/>
          </p:cNvSpPr>
          <p:nvPr>
            <p:ph type="ctrTitle"/>
          </p:nvPr>
        </p:nvSpPr>
        <p:spPr/>
        <p:txBody>
          <a:bodyPr/>
          <a:lstStyle/>
          <a:p>
            <a:r>
              <a:rPr lang="en-US" dirty="0"/>
              <a:t>Atherosclerosis</a:t>
            </a:r>
          </a:p>
        </p:txBody>
      </p:sp>
      <p:sp>
        <p:nvSpPr>
          <p:cNvPr id="3" name="Subtitle 2"/>
          <p:cNvSpPr>
            <a:spLocks noGrp="1"/>
          </p:cNvSpPr>
          <p:nvPr>
            <p:ph type="subTitle" idx="1"/>
          </p:nvPr>
        </p:nvSpPr>
        <p:spPr>
          <a:xfrm>
            <a:off x="1169276" y="2571092"/>
            <a:ext cx="10521102" cy="3600000"/>
          </a:xfrm>
        </p:spPr>
        <p:txBody>
          <a:bodyPr/>
          <a:lstStyle/>
          <a:p>
            <a:pPr marL="0" indent="0">
              <a:buNone/>
            </a:pPr>
            <a:r>
              <a:rPr lang="en-GB" sz="2000" dirty="0"/>
              <a:t>Atherosclerosis is the narrowing of the space inside the artery, due to a build-up of plaque that consists of substances, including cholesterol. </a:t>
            </a:r>
          </a:p>
          <a:p>
            <a:pPr marL="0" indent="0">
              <a:buNone/>
            </a:pPr>
            <a:r>
              <a:rPr lang="en-GB" sz="2000" dirty="0"/>
              <a:t>The narrowing of this space restricts blood flow and if this occurs in the coronary arteries (arteries supplying blood to the heart) the supply of oxygen to the heart is reduced. </a:t>
            </a:r>
          </a:p>
        </p:txBody>
      </p:sp>
    </p:spTree>
    <p:extLst>
      <p:ext uri="{BB962C8B-B14F-4D97-AF65-F5344CB8AC3E}">
        <p14:creationId xmlns:p14="http://schemas.microsoft.com/office/powerpoint/2010/main" val="321681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Atherosclerosis</a:t>
            </a:r>
          </a:p>
        </p:txBody>
      </p:sp>
      <p:sp>
        <p:nvSpPr>
          <p:cNvPr id="3" name="Subtitle 2"/>
          <p:cNvSpPr>
            <a:spLocks noGrp="1"/>
          </p:cNvSpPr>
          <p:nvPr>
            <p:ph type="subTitle" idx="1"/>
          </p:nvPr>
        </p:nvSpPr>
        <p:spPr>
          <a:xfrm>
            <a:off x="1169276" y="2571092"/>
            <a:ext cx="7667153" cy="3600000"/>
          </a:xfrm>
        </p:spPr>
        <p:txBody>
          <a:bodyPr/>
          <a:lstStyle/>
          <a:p>
            <a:pPr marL="0" indent="0">
              <a:buNone/>
            </a:pPr>
            <a:r>
              <a:rPr lang="en-GB" sz="2000" dirty="0"/>
              <a:t>If a plaque ruptures or breaks down, a blood clot can form in the vessel (thrombosis) blocking the flow of blood. </a:t>
            </a:r>
          </a:p>
          <a:p>
            <a:pPr marL="0" indent="0">
              <a:buNone/>
            </a:pPr>
            <a:endParaRPr lang="en-GB" sz="2000" dirty="0"/>
          </a:p>
          <a:p>
            <a:pPr marL="0" indent="0">
              <a:buNone/>
            </a:pPr>
            <a:r>
              <a:rPr lang="en-GB" sz="2000" dirty="0"/>
              <a:t>If this occurs in the coronary arteries, it can lead to a heart attack and if the blockage occurs in a blood vessel that supplies the brain it can result in a stroke.</a:t>
            </a:r>
            <a:endParaRPr lang="en-US" sz="2000" dirty="0"/>
          </a:p>
        </p:txBody>
      </p:sp>
    </p:spTree>
    <p:extLst>
      <p:ext uri="{BB962C8B-B14F-4D97-AF65-F5344CB8AC3E}">
        <p14:creationId xmlns:p14="http://schemas.microsoft.com/office/powerpoint/2010/main" val="274550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causes heart disease?</a:t>
            </a:r>
          </a:p>
        </p:txBody>
      </p:sp>
      <p:sp>
        <p:nvSpPr>
          <p:cNvPr id="7" name="TextBox 6">
            <a:extLst>
              <a:ext uri="{FF2B5EF4-FFF2-40B4-BE49-F238E27FC236}">
                <a16:creationId xmlns:a16="http://schemas.microsoft.com/office/drawing/2014/main" id="{37727167-99CF-CCC2-9252-53D5420DAF5F}"/>
              </a:ext>
            </a:extLst>
          </p:cNvPr>
          <p:cNvSpPr txBox="1"/>
          <p:nvPr/>
        </p:nvSpPr>
        <p:spPr>
          <a:xfrm>
            <a:off x="1086492" y="2481679"/>
            <a:ext cx="6097712" cy="1938992"/>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Think. Pair. Share. </a:t>
            </a:r>
            <a:r>
              <a:rPr lang="en-GB" sz="2000" dirty="0">
                <a:latin typeface="Arial" panose="020B0604020202020204" pitchFamily="34" charset="0"/>
                <a:cs typeface="Arial" panose="020B0604020202020204" pitchFamily="34" charset="0"/>
              </a:rPr>
              <a:t>Discuss with the person next to you what you increases the risk of developing heart disease.</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Think of lifestyle factors that someone could change to reduce their risk of heart disease.</a:t>
            </a:r>
          </a:p>
        </p:txBody>
      </p:sp>
      <p:sp>
        <p:nvSpPr>
          <p:cNvPr id="3" name="Rounded Rectangle 4">
            <a:extLst>
              <a:ext uri="{FF2B5EF4-FFF2-40B4-BE49-F238E27FC236}">
                <a16:creationId xmlns:a16="http://schemas.microsoft.com/office/drawing/2014/main" id="{C04FC86B-82EF-564E-48C8-8154CECDD4AD}"/>
              </a:ext>
            </a:extLst>
          </p:cNvPr>
          <p:cNvSpPr/>
          <p:nvPr/>
        </p:nvSpPr>
        <p:spPr>
          <a:xfrm>
            <a:off x="7931410" y="2503170"/>
            <a:ext cx="2448272" cy="720080"/>
          </a:xfrm>
          <a:prstGeom prst="roundRect">
            <a:avLst/>
          </a:prstGeom>
          <a:solidFill>
            <a:srgbClr val="FCC2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Smoking </a:t>
            </a:r>
          </a:p>
        </p:txBody>
      </p:sp>
      <p:sp>
        <p:nvSpPr>
          <p:cNvPr id="4" name="Rounded Rectangle 6">
            <a:extLst>
              <a:ext uri="{FF2B5EF4-FFF2-40B4-BE49-F238E27FC236}">
                <a16:creationId xmlns:a16="http://schemas.microsoft.com/office/drawing/2014/main" id="{735E9371-7728-0685-D234-2C9402977A3F}"/>
              </a:ext>
            </a:extLst>
          </p:cNvPr>
          <p:cNvSpPr/>
          <p:nvPr/>
        </p:nvSpPr>
        <p:spPr>
          <a:xfrm>
            <a:off x="7931410" y="5560068"/>
            <a:ext cx="2448272" cy="720080"/>
          </a:xfrm>
          <a:prstGeom prst="roundRect">
            <a:avLst/>
          </a:prstGeom>
          <a:solidFill>
            <a:srgbClr val="FCC2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Lack of exercise</a:t>
            </a:r>
          </a:p>
        </p:txBody>
      </p:sp>
      <p:sp>
        <p:nvSpPr>
          <p:cNvPr id="5" name="Rounded Rectangle 7">
            <a:extLst>
              <a:ext uri="{FF2B5EF4-FFF2-40B4-BE49-F238E27FC236}">
                <a16:creationId xmlns:a16="http://schemas.microsoft.com/office/drawing/2014/main" id="{82723AA9-3289-493E-5073-3412D177E0C7}"/>
              </a:ext>
            </a:extLst>
          </p:cNvPr>
          <p:cNvSpPr/>
          <p:nvPr/>
        </p:nvSpPr>
        <p:spPr>
          <a:xfrm>
            <a:off x="7931410" y="1484204"/>
            <a:ext cx="2448272" cy="720080"/>
          </a:xfrm>
          <a:prstGeom prst="roundRect">
            <a:avLst/>
          </a:prstGeom>
          <a:solidFill>
            <a:srgbClr val="FCC2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Stress</a:t>
            </a:r>
          </a:p>
        </p:txBody>
      </p:sp>
      <p:sp>
        <p:nvSpPr>
          <p:cNvPr id="6" name="Rounded Rectangle 8">
            <a:extLst>
              <a:ext uri="{FF2B5EF4-FFF2-40B4-BE49-F238E27FC236}">
                <a16:creationId xmlns:a16="http://schemas.microsoft.com/office/drawing/2014/main" id="{D66076E0-7ADF-4E6C-77B5-B9FA183CCCEF}"/>
              </a:ext>
            </a:extLst>
          </p:cNvPr>
          <p:cNvSpPr/>
          <p:nvPr/>
        </p:nvSpPr>
        <p:spPr>
          <a:xfrm>
            <a:off x="7931410" y="3522136"/>
            <a:ext cx="2448272" cy="720080"/>
          </a:xfrm>
          <a:prstGeom prst="roundRect">
            <a:avLst/>
          </a:prstGeom>
          <a:solidFill>
            <a:srgbClr val="FCC2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Alcohol</a:t>
            </a:r>
          </a:p>
        </p:txBody>
      </p:sp>
      <p:sp>
        <p:nvSpPr>
          <p:cNvPr id="8" name="Rounded Rectangle 9">
            <a:extLst>
              <a:ext uri="{FF2B5EF4-FFF2-40B4-BE49-F238E27FC236}">
                <a16:creationId xmlns:a16="http://schemas.microsoft.com/office/drawing/2014/main" id="{FC405511-465E-0E1B-D4D9-05095F0C095C}"/>
              </a:ext>
            </a:extLst>
          </p:cNvPr>
          <p:cNvSpPr/>
          <p:nvPr/>
        </p:nvSpPr>
        <p:spPr>
          <a:xfrm>
            <a:off x="7931410" y="4541102"/>
            <a:ext cx="2448272" cy="720080"/>
          </a:xfrm>
          <a:prstGeom prst="roundRect">
            <a:avLst/>
          </a:prstGeom>
          <a:solidFill>
            <a:srgbClr val="FCC2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Poor diet</a:t>
            </a:r>
          </a:p>
        </p:txBody>
      </p:sp>
    </p:spTree>
    <p:extLst>
      <p:ext uri="{BB962C8B-B14F-4D97-AF65-F5344CB8AC3E}">
        <p14:creationId xmlns:p14="http://schemas.microsoft.com/office/powerpoint/2010/main" val="28985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of CHD</a:t>
            </a:r>
          </a:p>
        </p:txBody>
      </p:sp>
      <p:sp>
        <p:nvSpPr>
          <p:cNvPr id="3" name="Subtitle 2"/>
          <p:cNvSpPr>
            <a:spLocks noGrp="1"/>
          </p:cNvSpPr>
          <p:nvPr>
            <p:ph type="subTitle" idx="1"/>
          </p:nvPr>
        </p:nvSpPr>
        <p:spPr/>
        <p:txBody>
          <a:bodyPr/>
          <a:lstStyle/>
          <a:p>
            <a:pPr marL="0" indent="0">
              <a:buNone/>
              <a:defRPr/>
            </a:pPr>
            <a:r>
              <a:rPr lang="en-GB" altLang="en-US" sz="2000" dirty="0"/>
              <a:t>The chance of suffering from CHD is affected by many factors. These are called risk factors.</a:t>
            </a:r>
          </a:p>
          <a:p>
            <a:pPr marL="0" indent="0">
              <a:buNone/>
              <a:defRPr/>
            </a:pPr>
            <a:r>
              <a:rPr lang="en-GB" altLang="en-US" sz="2000" dirty="0"/>
              <a:t>Factors that increase the risk of CHD include:</a:t>
            </a:r>
          </a:p>
          <a:p>
            <a:pPr>
              <a:buFont typeface="Arial" panose="020B0604020202020204" pitchFamily="34" charset="0"/>
              <a:buChar char="•"/>
              <a:defRPr/>
            </a:pPr>
            <a:r>
              <a:rPr lang="en-GB" altLang="en-US" sz="2000" dirty="0"/>
              <a:t>gender;</a:t>
            </a:r>
          </a:p>
          <a:p>
            <a:pPr>
              <a:buFont typeface="Arial" panose="020B0604020202020204" pitchFamily="34" charset="0"/>
              <a:buChar char="•"/>
              <a:defRPr/>
            </a:pPr>
            <a:r>
              <a:rPr lang="en-GB" altLang="en-US" sz="2000" dirty="0"/>
              <a:t>age;</a:t>
            </a:r>
          </a:p>
          <a:p>
            <a:pPr>
              <a:buFont typeface="Arial" panose="020B0604020202020204" pitchFamily="34" charset="0"/>
              <a:buChar char="•"/>
              <a:defRPr/>
            </a:pPr>
            <a:r>
              <a:rPr lang="en-GB" altLang="en-US" sz="2000" dirty="0"/>
              <a:t>smoking;</a:t>
            </a:r>
          </a:p>
          <a:p>
            <a:pPr>
              <a:buFont typeface="Arial" panose="020B0604020202020204" pitchFamily="34" charset="0"/>
              <a:buChar char="•"/>
              <a:defRPr/>
            </a:pPr>
            <a:r>
              <a:rPr lang="en-GB" altLang="en-US" sz="2000" dirty="0"/>
              <a:t>diet;</a:t>
            </a:r>
          </a:p>
          <a:p>
            <a:pPr>
              <a:buFont typeface="Arial" panose="020B0604020202020204" pitchFamily="34" charset="0"/>
              <a:buChar char="•"/>
              <a:defRPr/>
            </a:pPr>
            <a:r>
              <a:rPr lang="en-GB" altLang="en-US" sz="2000" dirty="0"/>
              <a:t>weight;</a:t>
            </a:r>
          </a:p>
          <a:p>
            <a:pPr>
              <a:buFont typeface="Arial" panose="020B0604020202020204" pitchFamily="34" charset="0"/>
              <a:buChar char="•"/>
              <a:defRPr/>
            </a:pPr>
            <a:r>
              <a:rPr lang="en-GB" altLang="en-US" sz="2000" dirty="0"/>
              <a:t>stress;</a:t>
            </a:r>
          </a:p>
          <a:p>
            <a:pPr>
              <a:buFont typeface="Arial" panose="020B0604020202020204" pitchFamily="34" charset="0"/>
              <a:buChar char="•"/>
              <a:defRPr/>
            </a:pPr>
            <a:r>
              <a:rPr lang="en-GB" altLang="en-US" sz="2000" dirty="0"/>
              <a:t>inactivity.</a:t>
            </a:r>
          </a:p>
          <a:p>
            <a:pPr marL="0" indent="0">
              <a:buNone/>
            </a:pPr>
            <a:endParaRPr lang="en-US" sz="2000" dirty="0"/>
          </a:p>
        </p:txBody>
      </p:sp>
    </p:spTree>
    <p:extLst>
      <p:ext uri="{BB962C8B-B14F-4D97-AF65-F5344CB8AC3E}">
        <p14:creationId xmlns:p14="http://schemas.microsoft.com/office/powerpoint/2010/main" val="1589242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1684</TotalTime>
  <Words>2503</Words>
  <Application>Microsoft Office PowerPoint</Application>
  <PresentationFormat>Widescreen</PresentationFormat>
  <Paragraphs>239</Paragraphs>
  <Slides>36</Slides>
  <Notes>2</Notes>
  <HiddenSlides>0</HiddenSlides>
  <MMClips>2</MMClips>
  <ScaleCrop>false</ScaleCrop>
  <HeadingPairs>
    <vt:vector size="8" baseType="variant">
      <vt:variant>
        <vt:lpstr>Fonts Used</vt:lpstr>
      </vt:variant>
      <vt:variant>
        <vt:i4>2</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Office Theme</vt:lpstr>
      <vt:lpstr>Custom Design</vt:lpstr>
      <vt:lpstr>1_Custom Design</vt:lpstr>
      <vt:lpstr>3_Custom Design</vt:lpstr>
      <vt:lpstr>think-cell Slide</vt:lpstr>
      <vt:lpstr>Coronary heart disease</vt:lpstr>
      <vt:lpstr>Starter</vt:lpstr>
      <vt:lpstr>Coronary heart disease </vt:lpstr>
      <vt:lpstr>Fill in the gaps</vt:lpstr>
      <vt:lpstr>Fill in the gaps</vt:lpstr>
      <vt:lpstr>Atherosclerosis</vt:lpstr>
      <vt:lpstr>Atherosclerosis</vt:lpstr>
      <vt:lpstr>What causes heart disease?</vt:lpstr>
      <vt:lpstr>Risk of CHD</vt:lpstr>
      <vt:lpstr>Risk of CHD </vt:lpstr>
      <vt:lpstr>Blood cholesterol levels </vt:lpstr>
      <vt:lpstr>Cholesterol and the diet</vt:lpstr>
      <vt:lpstr>Blood pressure </vt:lpstr>
      <vt:lpstr>Design a diet</vt:lpstr>
      <vt:lpstr>PowerPoint Presentation</vt:lpstr>
      <vt:lpstr>Describe how the onset of a heart attack occurs.</vt:lpstr>
      <vt:lpstr>Quiz- Kahoot </vt:lpstr>
      <vt:lpstr>Tweet about it</vt:lpstr>
      <vt:lpstr>Homework</vt:lpstr>
      <vt:lpstr>Key words</vt:lpstr>
      <vt:lpstr>Teachers’ guide</vt:lpstr>
      <vt:lpstr>Lesson structure</vt:lpstr>
      <vt:lpstr>Teaching about coronary heart disease:</vt:lpstr>
      <vt:lpstr>Progressing the learning</vt:lpstr>
      <vt:lpstr>Rates of CHD </vt:lpstr>
      <vt:lpstr>Blood cholesterol levels </vt:lpstr>
      <vt:lpstr>Cholesterol and the diet</vt:lpstr>
      <vt:lpstr>Blood pressure </vt:lpstr>
      <vt:lpstr>Maintaining a healthy weight </vt:lpstr>
      <vt:lpstr>Distribution of fat </vt:lpstr>
      <vt:lpstr>Fatty acids </vt:lpstr>
      <vt:lpstr>Fatty acids </vt:lpstr>
      <vt:lpstr>Fatty acids </vt:lpstr>
      <vt:lpstr>Diet and CHD </vt:lpstr>
      <vt:lpstr>Cutting back fat tips </vt:lpstr>
      <vt:lpstr>Coronary heart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193</cp:revision>
  <dcterms:created xsi:type="dcterms:W3CDTF">2018-10-10T09:22:08Z</dcterms:created>
  <dcterms:modified xsi:type="dcterms:W3CDTF">2022-09-26T16:02:47Z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