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7" r:id="rId5"/>
    <p:sldId id="516" r:id="rId6"/>
    <p:sldId id="531" r:id="rId7"/>
    <p:sldId id="517" r:id="rId8"/>
    <p:sldId id="545" r:id="rId9"/>
    <p:sldId id="547" r:id="rId10"/>
    <p:sldId id="551" r:id="rId11"/>
    <p:sldId id="548" r:id="rId12"/>
    <p:sldId id="550" r:id="rId13"/>
    <p:sldId id="553" r:id="rId14"/>
    <p:sldId id="554" r:id="rId15"/>
    <p:sldId id="549" r:id="rId16"/>
    <p:sldId id="555" r:id="rId17"/>
    <p:sldId id="534" r:id="rId18"/>
    <p:sldId id="552" r:id="rId19"/>
    <p:sldId id="422" r:id="rId20"/>
    <p:sldId id="41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EE07B-BA8C-4F3B-A827-5B927FB2668A}">
          <p14:sldIdLst>
            <p14:sldId id="297"/>
            <p14:sldId id="516"/>
            <p14:sldId id="531"/>
            <p14:sldId id="517"/>
            <p14:sldId id="545"/>
            <p14:sldId id="547"/>
            <p14:sldId id="551"/>
            <p14:sldId id="548"/>
            <p14:sldId id="550"/>
            <p14:sldId id="553"/>
            <p14:sldId id="554"/>
            <p14:sldId id="549"/>
            <p14:sldId id="555"/>
            <p14:sldId id="534"/>
            <p14:sldId id="552"/>
            <p14:sldId id="422"/>
            <p14:sldId id="419"/>
          </p14:sldIdLst>
        </p14:section>
        <p14:section name="CT" id="{2075583E-580B-4B58-A91B-A1B8C2807F8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53B058"/>
    <a:srgbClr val="F5F5F5"/>
    <a:srgbClr val="FDC92F"/>
    <a:srgbClr val="E53812"/>
    <a:srgbClr val="E92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FE6C6-9E60-4CDE-8DA9-6F68F084CEFF}" v="90" dt="2023-06-06T14:50:05.939"/>
    <p1510:client id="{A760AC41-0D7F-4106-864B-1BB09570ED00}" v="1" dt="2023-06-07T11:36:30.506"/>
    <p1510:client id="{D2705AF8-0117-4C66-B715-AD6720616A2D}" v="51" dt="2023-06-06T14:44:11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D17BB2EC-EEEF-4F7B-981B-7140F90FB12B}"/>
    <pc:docChg chg="undo custSel addSld delSld modSld modMainMaster modSection">
      <pc:chgData name="Frances Meek" userId="f3af35cc-3229-46e1-af36-3525661cfbd3" providerId="ADAL" clId="{D17BB2EC-EEEF-4F7B-981B-7140F90FB12B}" dt="2023-02-21T15:26:06.596" v="2003" actId="692"/>
      <pc:docMkLst>
        <pc:docMk/>
      </pc:docMkLst>
      <pc:sldChg chg="addSp delSp modSp del mod">
        <pc:chgData name="Frances Meek" userId="f3af35cc-3229-46e1-af36-3525661cfbd3" providerId="ADAL" clId="{D17BB2EC-EEEF-4F7B-981B-7140F90FB12B}" dt="2023-02-21T10:55:26.781" v="523" actId="47"/>
        <pc:sldMkLst>
          <pc:docMk/>
          <pc:sldMk cId="1350415230" sldId="270"/>
        </pc:sldMkLst>
        <pc:spChg chg="del">
          <ac:chgData name="Frances Meek" userId="f3af35cc-3229-46e1-af36-3525661cfbd3" providerId="ADAL" clId="{D17BB2EC-EEEF-4F7B-981B-7140F90FB12B}" dt="2023-02-21T10:54:47.777" v="514" actId="21"/>
          <ac:spMkLst>
            <pc:docMk/>
            <pc:sldMk cId="1350415230" sldId="270"/>
            <ac:spMk id="3" creationId="{00000000-0000-0000-0000-000000000000}"/>
          </ac:spMkLst>
        </pc:spChg>
        <pc:spChg chg="add mod">
          <ac:chgData name="Frances Meek" userId="f3af35cc-3229-46e1-af36-3525661cfbd3" providerId="ADAL" clId="{D17BB2EC-EEEF-4F7B-981B-7140F90FB12B}" dt="2023-02-21T10:54:47.777" v="514" actId="21"/>
          <ac:spMkLst>
            <pc:docMk/>
            <pc:sldMk cId="1350415230" sldId="270"/>
            <ac:spMk id="6" creationId="{2DE6C883-E5AF-2620-BC5F-91EBCF3AE7F8}"/>
          </ac:spMkLst>
        </pc:spChg>
        <pc:picChg chg="del">
          <ac:chgData name="Frances Meek" userId="f3af35cc-3229-46e1-af36-3525661cfbd3" providerId="ADAL" clId="{D17BB2EC-EEEF-4F7B-981B-7140F90FB12B}" dt="2023-02-21T10:55:00.890" v="520" actId="21"/>
          <ac:picMkLst>
            <pc:docMk/>
            <pc:sldMk cId="1350415230" sldId="270"/>
            <ac:picMk id="4" creationId="{00000000-0000-0000-0000-000000000000}"/>
          </ac:picMkLst>
        </pc:picChg>
      </pc:sldChg>
      <pc:sldChg chg="modSp del mod">
        <pc:chgData name="Frances Meek" userId="f3af35cc-3229-46e1-af36-3525661cfbd3" providerId="ADAL" clId="{D17BB2EC-EEEF-4F7B-981B-7140F90FB12B}" dt="2023-02-21T11:16:19.943" v="895" actId="47"/>
        <pc:sldMkLst>
          <pc:docMk/>
          <pc:sldMk cId="2193002321" sldId="271"/>
        </pc:sldMkLst>
        <pc:spChg chg="mod">
          <ac:chgData name="Frances Meek" userId="f3af35cc-3229-46e1-af36-3525661cfbd3" providerId="ADAL" clId="{D17BB2EC-EEEF-4F7B-981B-7140F90FB12B}" dt="2023-02-21T11:16:09.952" v="892" actId="21"/>
          <ac:spMkLst>
            <pc:docMk/>
            <pc:sldMk cId="2193002321" sldId="271"/>
            <ac:spMk id="3" creationId="{00000000-0000-0000-0000-000000000000}"/>
          </ac:spMkLst>
        </pc:spChg>
      </pc:sldChg>
      <pc:sldChg chg="del">
        <pc:chgData name="Frances Meek" userId="f3af35cc-3229-46e1-af36-3525661cfbd3" providerId="ADAL" clId="{D17BB2EC-EEEF-4F7B-981B-7140F90FB12B}" dt="2023-02-21T11:16:25.412" v="896" actId="47"/>
        <pc:sldMkLst>
          <pc:docMk/>
          <pc:sldMk cId="455155118" sldId="272"/>
        </pc:sldMkLst>
      </pc:sldChg>
      <pc:sldChg chg="delSp modSp del mod">
        <pc:chgData name="Frances Meek" userId="f3af35cc-3229-46e1-af36-3525661cfbd3" providerId="ADAL" clId="{D17BB2EC-EEEF-4F7B-981B-7140F90FB12B}" dt="2023-02-21T11:20:59.252" v="979" actId="47"/>
        <pc:sldMkLst>
          <pc:docMk/>
          <pc:sldMk cId="1419205045" sldId="273"/>
        </pc:sldMkLst>
        <pc:spChg chg="mod">
          <ac:chgData name="Frances Meek" userId="f3af35cc-3229-46e1-af36-3525661cfbd3" providerId="ADAL" clId="{D17BB2EC-EEEF-4F7B-981B-7140F90FB12B}" dt="2023-02-21T10:46:55.573" v="398" actId="27636"/>
          <ac:spMkLst>
            <pc:docMk/>
            <pc:sldMk cId="1419205045" sldId="273"/>
            <ac:spMk id="2" creationId="{00000000-0000-0000-0000-000000000000}"/>
          </ac:spMkLst>
        </pc:spChg>
        <pc:spChg chg="mod">
          <ac:chgData name="Frances Meek" userId="f3af35cc-3229-46e1-af36-3525661cfbd3" providerId="ADAL" clId="{D17BB2EC-EEEF-4F7B-981B-7140F90FB12B}" dt="2023-02-21T10:46:55.572" v="397" actId="27636"/>
          <ac:spMkLst>
            <pc:docMk/>
            <pc:sldMk cId="1419205045" sldId="273"/>
            <ac:spMk id="3" creationId="{00000000-0000-0000-0000-000000000000}"/>
          </ac:spMkLst>
        </pc:spChg>
        <pc:spChg chg="del">
          <ac:chgData name="Frances Meek" userId="f3af35cc-3229-46e1-af36-3525661cfbd3" providerId="ADAL" clId="{D17BB2EC-EEEF-4F7B-981B-7140F90FB12B}" dt="2023-02-21T11:18:16.709" v="945" actId="21"/>
          <ac:spMkLst>
            <pc:docMk/>
            <pc:sldMk cId="1419205045" sldId="273"/>
            <ac:spMk id="4" creationId="{00000000-0000-0000-0000-000000000000}"/>
          </ac:spMkLst>
        </pc:spChg>
        <pc:picChg chg="del">
          <ac:chgData name="Frances Meek" userId="f3af35cc-3229-46e1-af36-3525661cfbd3" providerId="ADAL" clId="{D17BB2EC-EEEF-4F7B-981B-7140F90FB12B}" dt="2023-02-21T11:17:08.644" v="934" actId="21"/>
          <ac:picMkLst>
            <pc:docMk/>
            <pc:sldMk cId="1419205045" sldId="273"/>
            <ac:picMk id="1026" creationId="{00000000-0000-0000-0000-000000000000}"/>
          </ac:picMkLst>
        </pc:picChg>
      </pc:sldChg>
      <pc:sldChg chg="modSp del mod">
        <pc:chgData name="Frances Meek" userId="f3af35cc-3229-46e1-af36-3525661cfbd3" providerId="ADAL" clId="{D17BB2EC-EEEF-4F7B-981B-7140F90FB12B}" dt="2023-02-21T14:27:57.849" v="1360" actId="47"/>
        <pc:sldMkLst>
          <pc:docMk/>
          <pc:sldMk cId="2770669953" sldId="274"/>
        </pc:sldMkLst>
        <pc:spChg chg="mod">
          <ac:chgData name="Frances Meek" userId="f3af35cc-3229-46e1-af36-3525661cfbd3" providerId="ADAL" clId="{D17BB2EC-EEEF-4F7B-981B-7140F90FB12B}" dt="2023-02-21T10:46:55.576" v="399" actId="27636"/>
          <ac:spMkLst>
            <pc:docMk/>
            <pc:sldMk cId="2770669953" sldId="274"/>
            <ac:spMk id="2" creationId="{00000000-0000-0000-0000-000000000000}"/>
          </ac:spMkLst>
        </pc:spChg>
        <pc:spChg chg="mod">
          <ac:chgData name="Frances Meek" userId="f3af35cc-3229-46e1-af36-3525661cfbd3" providerId="ADAL" clId="{D17BB2EC-EEEF-4F7B-981B-7140F90FB12B}" dt="2023-02-21T10:46:55.580" v="400" actId="27636"/>
          <ac:spMkLst>
            <pc:docMk/>
            <pc:sldMk cId="2770669953" sldId="274"/>
            <ac:spMk id="3" creationId="{00000000-0000-0000-0000-000000000000}"/>
          </ac:spMkLst>
        </pc:spChg>
      </pc:sldChg>
      <pc:sldChg chg="modSp del mod">
        <pc:chgData name="Frances Meek" userId="f3af35cc-3229-46e1-af36-3525661cfbd3" providerId="ADAL" clId="{D17BB2EC-EEEF-4F7B-981B-7140F90FB12B}" dt="2023-02-21T14:30:05.996" v="1434" actId="47"/>
        <pc:sldMkLst>
          <pc:docMk/>
          <pc:sldMk cId="1121222316" sldId="275"/>
        </pc:sldMkLst>
        <pc:spChg chg="mod">
          <ac:chgData name="Frances Meek" userId="f3af35cc-3229-46e1-af36-3525661cfbd3" providerId="ADAL" clId="{D17BB2EC-EEEF-4F7B-981B-7140F90FB12B}" dt="2023-02-21T10:46:55.596" v="402" actId="27636"/>
          <ac:spMkLst>
            <pc:docMk/>
            <pc:sldMk cId="1121222316" sldId="275"/>
            <ac:spMk id="3" creationId="{00000000-0000-0000-0000-000000000000}"/>
          </ac:spMkLst>
        </pc:spChg>
      </pc:sldChg>
      <pc:sldChg chg="addSp delSp modSp del mod">
        <pc:chgData name="Frances Meek" userId="f3af35cc-3229-46e1-af36-3525661cfbd3" providerId="ADAL" clId="{D17BB2EC-EEEF-4F7B-981B-7140F90FB12B}" dt="2023-02-21T11:13:20.961" v="827" actId="47"/>
        <pc:sldMkLst>
          <pc:docMk/>
          <pc:sldMk cId="2366438165" sldId="277"/>
        </pc:sldMkLst>
        <pc:spChg chg="del">
          <ac:chgData name="Frances Meek" userId="f3af35cc-3229-46e1-af36-3525661cfbd3" providerId="ADAL" clId="{D17BB2EC-EEEF-4F7B-981B-7140F90FB12B}" dt="2023-02-21T10:55:56.682" v="568" actId="21"/>
          <ac:spMkLst>
            <pc:docMk/>
            <pc:sldMk cId="2366438165" sldId="277"/>
            <ac:spMk id="3" creationId="{00000000-0000-0000-0000-000000000000}"/>
          </ac:spMkLst>
        </pc:spChg>
        <pc:spChg chg="add mod">
          <ac:chgData name="Frances Meek" userId="f3af35cc-3229-46e1-af36-3525661cfbd3" providerId="ADAL" clId="{D17BB2EC-EEEF-4F7B-981B-7140F90FB12B}" dt="2023-02-21T10:55:56.682" v="568" actId="21"/>
          <ac:spMkLst>
            <pc:docMk/>
            <pc:sldMk cId="2366438165" sldId="277"/>
            <ac:spMk id="7" creationId="{46096AC9-BB48-965A-270E-DD955BFA2FD9}"/>
          </ac:spMkLst>
        </pc:spChg>
      </pc:sldChg>
      <pc:sldChg chg="modSp mod">
        <pc:chgData name="Frances Meek" userId="f3af35cc-3229-46e1-af36-3525661cfbd3" providerId="ADAL" clId="{D17BB2EC-EEEF-4F7B-981B-7140F90FB12B}" dt="2023-02-21T10:43:50.299" v="392" actId="20577"/>
        <pc:sldMkLst>
          <pc:docMk/>
          <pc:sldMk cId="1459495211" sldId="415"/>
        </pc:sldMkLst>
        <pc:spChg chg="mod">
          <ac:chgData name="Frances Meek" userId="f3af35cc-3229-46e1-af36-3525661cfbd3" providerId="ADAL" clId="{D17BB2EC-EEEF-4F7B-981B-7140F90FB12B}" dt="2023-02-21T10:43:50.299" v="392" actId="20577"/>
          <ac:spMkLst>
            <pc:docMk/>
            <pc:sldMk cId="1459495211" sldId="415"/>
            <ac:spMk id="4" creationId="{708F4AD0-E676-0E46-B35E-30E46BB1FFEF}"/>
          </ac:spMkLst>
        </pc:spChg>
      </pc:sldChg>
      <pc:sldChg chg="addSp modSp mod">
        <pc:chgData name="Frances Meek" userId="f3af35cc-3229-46e1-af36-3525661cfbd3" providerId="ADAL" clId="{D17BB2EC-EEEF-4F7B-981B-7140F90FB12B}" dt="2023-02-21T11:59:20.484" v="1146" actId="1076"/>
        <pc:sldMkLst>
          <pc:docMk/>
          <pc:sldMk cId="778281696" sldId="417"/>
        </pc:sldMkLst>
        <pc:picChg chg="add mod">
          <ac:chgData name="Frances Meek" userId="f3af35cc-3229-46e1-af36-3525661cfbd3" providerId="ADAL" clId="{D17BB2EC-EEEF-4F7B-981B-7140F90FB12B}" dt="2023-02-21T11:59:20.484" v="1146" actId="1076"/>
          <ac:picMkLst>
            <pc:docMk/>
            <pc:sldMk cId="778281696" sldId="417"/>
            <ac:picMk id="4" creationId="{8AF7DC8D-DC63-A65A-6CC6-64143D11C3C4}"/>
          </ac:picMkLst>
        </pc:picChg>
      </pc:sldChg>
      <pc:sldChg chg="addSp delSp modSp mod">
        <pc:chgData name="Frances Meek" userId="f3af35cc-3229-46e1-af36-3525661cfbd3" providerId="ADAL" clId="{D17BB2EC-EEEF-4F7B-981B-7140F90FB12B}" dt="2023-02-21T10:40:58.733" v="272" actId="692"/>
        <pc:sldMkLst>
          <pc:docMk/>
          <pc:sldMk cId="3002525437" sldId="419"/>
        </pc:sldMkLst>
        <pc:spChg chg="mod">
          <ac:chgData name="Frances Meek" userId="f3af35cc-3229-46e1-af36-3525661cfbd3" providerId="ADAL" clId="{D17BB2EC-EEEF-4F7B-981B-7140F90FB12B}" dt="2023-02-21T08:09:41.733" v="22" actId="20577"/>
          <ac:spMkLst>
            <pc:docMk/>
            <pc:sldMk cId="3002525437" sldId="419"/>
            <ac:spMk id="2" creationId="{467259AD-8722-6E48-9C92-74E659293643}"/>
          </ac:spMkLst>
        </pc:spChg>
        <pc:spChg chg="del">
          <ac:chgData name="Frances Meek" userId="f3af35cc-3229-46e1-af36-3525661cfbd3" providerId="ADAL" clId="{D17BB2EC-EEEF-4F7B-981B-7140F90FB12B}" dt="2023-02-21T08:07:17.889" v="0" actId="478"/>
          <ac:spMkLst>
            <pc:docMk/>
            <pc:sldMk cId="3002525437" sldId="419"/>
            <ac:spMk id="3" creationId="{7B1E308D-1D1C-3F1A-D103-42F895D073F0}"/>
          </ac:spMkLst>
        </pc:spChg>
        <pc:spChg chg="mod">
          <ac:chgData name="Frances Meek" userId="f3af35cc-3229-46e1-af36-3525661cfbd3" providerId="ADAL" clId="{D17BB2EC-EEEF-4F7B-981B-7140F90FB12B}" dt="2023-02-21T08:12:37.342" v="261" actId="20577"/>
          <ac:spMkLst>
            <pc:docMk/>
            <pc:sldMk cId="3002525437" sldId="419"/>
            <ac:spMk id="4" creationId="{708F4AD0-E676-0E46-B35E-30E46BB1FFEF}"/>
          </ac:spMkLst>
        </pc:spChg>
        <pc:spChg chg="add del mod">
          <ac:chgData name="Frances Meek" userId="f3af35cc-3229-46e1-af36-3525661cfbd3" providerId="ADAL" clId="{D17BB2EC-EEEF-4F7B-981B-7140F90FB12B}" dt="2023-02-21T08:07:20.444" v="2" actId="478"/>
          <ac:spMkLst>
            <pc:docMk/>
            <pc:sldMk cId="3002525437" sldId="419"/>
            <ac:spMk id="7" creationId="{936674BE-0765-9146-9E16-693B0B53D8FF}"/>
          </ac:spMkLst>
        </pc:spChg>
        <pc:spChg chg="add mod">
          <ac:chgData name="Frances Meek" userId="f3af35cc-3229-46e1-af36-3525661cfbd3" providerId="ADAL" clId="{D17BB2EC-EEEF-4F7B-981B-7140F90FB12B}" dt="2023-02-21T08:12:41.548" v="262" actId="1076"/>
          <ac:spMkLst>
            <pc:docMk/>
            <pc:sldMk cId="3002525437" sldId="419"/>
            <ac:spMk id="9" creationId="{0E8B4FC6-527F-9DDF-8DE9-9A8595CE8598}"/>
          </ac:spMkLst>
        </pc:spChg>
        <pc:spChg chg="add mod">
          <ac:chgData name="Frances Meek" userId="f3af35cc-3229-46e1-af36-3525661cfbd3" providerId="ADAL" clId="{D17BB2EC-EEEF-4F7B-981B-7140F90FB12B}" dt="2023-02-21T08:12:03.693" v="231" actId="20577"/>
          <ac:spMkLst>
            <pc:docMk/>
            <pc:sldMk cId="3002525437" sldId="419"/>
            <ac:spMk id="11" creationId="{D9E1163D-B7C5-F62F-34CA-043CCD4924B2}"/>
          </ac:spMkLst>
        </pc:spChg>
        <pc:picChg chg="del">
          <ac:chgData name="Frances Meek" userId="f3af35cc-3229-46e1-af36-3525661cfbd3" providerId="ADAL" clId="{D17BB2EC-EEEF-4F7B-981B-7140F90FB12B}" dt="2023-02-21T08:07:19.202" v="1" actId="478"/>
          <ac:picMkLst>
            <pc:docMk/>
            <pc:sldMk cId="3002525437" sldId="419"/>
            <ac:picMk id="6" creationId="{5C2BD26F-F891-DC7B-FCA3-81C101E4FFAC}"/>
          </ac:picMkLst>
        </pc:picChg>
        <pc:picChg chg="add mod">
          <ac:chgData name="Frances Meek" userId="f3af35cc-3229-46e1-af36-3525661cfbd3" providerId="ADAL" clId="{D17BB2EC-EEEF-4F7B-981B-7140F90FB12B}" dt="2023-02-21T10:40:58.733" v="272" actId="692"/>
          <ac:picMkLst>
            <pc:docMk/>
            <pc:sldMk cId="3002525437" sldId="419"/>
            <ac:picMk id="13" creationId="{6E7A33B7-9CAB-41C3-1092-85CF98BA4A7D}"/>
          </ac:picMkLst>
        </pc:picChg>
      </pc:sldChg>
      <pc:sldChg chg="addSp delSp modSp mod">
        <pc:chgData name="Frances Meek" userId="f3af35cc-3229-46e1-af36-3525661cfbd3" providerId="ADAL" clId="{D17BB2EC-EEEF-4F7B-981B-7140F90FB12B}" dt="2023-02-21T15:09:33.155" v="1675" actId="1076"/>
        <pc:sldMkLst>
          <pc:docMk/>
          <pc:sldMk cId="1766182278" sldId="421"/>
        </pc:sldMkLst>
        <pc:spChg chg="mod">
          <ac:chgData name="Frances Meek" userId="f3af35cc-3229-46e1-af36-3525661cfbd3" providerId="ADAL" clId="{D17BB2EC-EEEF-4F7B-981B-7140F90FB12B}" dt="2023-02-21T15:08:09.987" v="1631" actId="20577"/>
          <ac:spMkLst>
            <pc:docMk/>
            <pc:sldMk cId="1766182278" sldId="421"/>
            <ac:spMk id="2" creationId="{467259AD-8722-6E48-9C92-74E659293643}"/>
          </ac:spMkLst>
        </pc:spChg>
        <pc:spChg chg="del">
          <ac:chgData name="Frances Meek" userId="f3af35cc-3229-46e1-af36-3525661cfbd3" providerId="ADAL" clId="{D17BB2EC-EEEF-4F7B-981B-7140F90FB12B}" dt="2023-02-21T14:41:58.821" v="1540" actId="478"/>
          <ac:spMkLst>
            <pc:docMk/>
            <pc:sldMk cId="1766182278" sldId="421"/>
            <ac:spMk id="4" creationId="{708F4AD0-E676-0E46-B35E-30E46BB1FFEF}"/>
          </ac:spMkLst>
        </pc:spChg>
        <pc:spChg chg="add del mod">
          <ac:chgData name="Frances Meek" userId="f3af35cc-3229-46e1-af36-3525661cfbd3" providerId="ADAL" clId="{D17BB2EC-EEEF-4F7B-981B-7140F90FB12B}" dt="2023-02-21T14:41:54.636" v="1539" actId="478"/>
          <ac:spMkLst>
            <pc:docMk/>
            <pc:sldMk cId="1766182278" sldId="421"/>
            <ac:spMk id="5" creationId="{5005B4C4-58AC-CB84-52B4-B799E015B741}"/>
          </ac:spMkLst>
        </pc:spChg>
        <pc:spChg chg="add del mod">
          <ac:chgData name="Frances Meek" userId="f3af35cc-3229-46e1-af36-3525661cfbd3" providerId="ADAL" clId="{D17BB2EC-EEEF-4F7B-981B-7140F90FB12B}" dt="2023-02-21T14:42:01.100" v="1541" actId="478"/>
          <ac:spMkLst>
            <pc:docMk/>
            <pc:sldMk cId="1766182278" sldId="421"/>
            <ac:spMk id="8" creationId="{1F98DFA2-545C-813F-A5C1-10DC8691324A}"/>
          </ac:spMkLst>
        </pc:spChg>
        <pc:spChg chg="add mod">
          <ac:chgData name="Frances Meek" userId="f3af35cc-3229-46e1-af36-3525661cfbd3" providerId="ADAL" clId="{D17BB2EC-EEEF-4F7B-981B-7140F90FB12B}" dt="2023-02-21T15:08:42.990" v="1653" actId="255"/>
          <ac:spMkLst>
            <pc:docMk/>
            <pc:sldMk cId="1766182278" sldId="421"/>
            <ac:spMk id="13" creationId="{C9F2C6A9-A526-3114-50C3-B64F1F4F8E0B}"/>
          </ac:spMkLst>
        </pc:spChg>
        <pc:spChg chg="add mod">
          <ac:chgData name="Frances Meek" userId="f3af35cc-3229-46e1-af36-3525661cfbd3" providerId="ADAL" clId="{D17BB2EC-EEEF-4F7B-981B-7140F90FB12B}" dt="2023-02-21T15:09:32.115" v="1674" actId="1076"/>
          <ac:spMkLst>
            <pc:docMk/>
            <pc:sldMk cId="1766182278" sldId="421"/>
            <ac:spMk id="14" creationId="{F5E35C70-BCC7-5811-0E7A-F21342833D4F}"/>
          </ac:spMkLst>
        </pc:spChg>
        <pc:picChg chg="del">
          <ac:chgData name="Frances Meek" userId="f3af35cc-3229-46e1-af36-3525661cfbd3" providerId="ADAL" clId="{D17BB2EC-EEEF-4F7B-981B-7140F90FB12B}" dt="2023-02-21T14:41:52.585" v="1538" actId="478"/>
          <ac:picMkLst>
            <pc:docMk/>
            <pc:sldMk cId="1766182278" sldId="421"/>
            <ac:picMk id="6" creationId="{5C2BD26F-F891-DC7B-FCA3-81C101E4FFAC}"/>
          </ac:picMkLst>
        </pc:picChg>
        <pc:picChg chg="add mod">
          <ac:chgData name="Frances Meek" userId="f3af35cc-3229-46e1-af36-3525661cfbd3" providerId="ADAL" clId="{D17BB2EC-EEEF-4F7B-981B-7140F90FB12B}" dt="2023-02-21T15:09:33.155" v="1675" actId="1076"/>
          <ac:picMkLst>
            <pc:docMk/>
            <pc:sldMk cId="1766182278" sldId="421"/>
            <ac:picMk id="10" creationId="{9981EBE3-2FAC-8B65-FA7C-F5D1DABEBDE8}"/>
          </ac:picMkLst>
        </pc:picChg>
        <pc:picChg chg="add mod">
          <ac:chgData name="Frances Meek" userId="f3af35cc-3229-46e1-af36-3525661cfbd3" providerId="ADAL" clId="{D17BB2EC-EEEF-4F7B-981B-7140F90FB12B}" dt="2023-02-21T14:42:57.900" v="1558" actId="692"/>
          <ac:picMkLst>
            <pc:docMk/>
            <pc:sldMk cId="1766182278" sldId="421"/>
            <ac:picMk id="12" creationId="{3F72D876-1323-AAB0-DE33-0CF91C8EED6A}"/>
          </ac:picMkLst>
        </pc:picChg>
      </pc:sldChg>
      <pc:sldChg chg="addSp delSp modSp del mod">
        <pc:chgData name="Frances Meek" userId="f3af35cc-3229-46e1-af36-3525661cfbd3" providerId="ADAL" clId="{D17BB2EC-EEEF-4F7B-981B-7140F90FB12B}" dt="2023-02-21T14:30:13.583" v="1435" actId="47"/>
        <pc:sldMkLst>
          <pc:docMk/>
          <pc:sldMk cId="2061308851" sldId="422"/>
        </pc:sldMkLst>
        <pc:spChg chg="mod">
          <ac:chgData name="Frances Meek" userId="f3af35cc-3229-46e1-af36-3525661cfbd3" providerId="ADAL" clId="{D17BB2EC-EEEF-4F7B-981B-7140F90FB12B}" dt="2023-02-21T11:54:15.508" v="981" actId="27636"/>
          <ac:spMkLst>
            <pc:docMk/>
            <pc:sldMk cId="2061308851" sldId="422"/>
            <ac:spMk id="4" creationId="{708F4AD0-E676-0E46-B35E-30E46BB1FFEF}"/>
          </ac:spMkLst>
        </pc:spChg>
        <pc:spChg chg="add del mod">
          <ac:chgData name="Frances Meek" userId="f3af35cc-3229-46e1-af36-3525661cfbd3" providerId="ADAL" clId="{D17BB2EC-EEEF-4F7B-981B-7140F90FB12B}" dt="2023-02-21T11:59:33.891" v="1148" actId="21"/>
          <ac:spMkLst>
            <pc:docMk/>
            <pc:sldMk cId="2061308851" sldId="422"/>
            <ac:spMk id="5" creationId="{C5A2C4FE-B494-3B08-33BB-89EB717BC5A2}"/>
          </ac:spMkLst>
        </pc:spChg>
        <pc:spChg chg="add mod">
          <ac:chgData name="Frances Meek" userId="f3af35cc-3229-46e1-af36-3525661cfbd3" providerId="ADAL" clId="{D17BB2EC-EEEF-4F7B-981B-7140F90FB12B}" dt="2023-02-21T11:59:36.645" v="1149" actId="21"/>
          <ac:spMkLst>
            <pc:docMk/>
            <pc:sldMk cId="2061308851" sldId="422"/>
            <ac:spMk id="8" creationId="{E307229C-3E83-8777-3025-63C4B3BE0649}"/>
          </ac:spMkLst>
        </pc:spChg>
        <pc:picChg chg="add del">
          <ac:chgData name="Frances Meek" userId="f3af35cc-3229-46e1-af36-3525661cfbd3" providerId="ADAL" clId="{D17BB2EC-EEEF-4F7B-981B-7140F90FB12B}" dt="2023-02-21T11:59:36.645" v="1149" actId="21"/>
          <ac:picMkLst>
            <pc:docMk/>
            <pc:sldMk cId="2061308851" sldId="422"/>
            <ac:picMk id="6" creationId="{5C2BD26F-F891-DC7B-FCA3-81C101E4FFAC}"/>
          </ac:picMkLst>
        </pc:picChg>
      </pc:sldChg>
      <pc:sldChg chg="del">
        <pc:chgData name="Frances Meek" userId="f3af35cc-3229-46e1-af36-3525661cfbd3" providerId="ADAL" clId="{D17BB2EC-EEEF-4F7B-981B-7140F90FB12B}" dt="2023-02-21T14:40:54.318" v="1535" actId="47"/>
        <pc:sldMkLst>
          <pc:docMk/>
          <pc:sldMk cId="455763765" sldId="423"/>
        </pc:sldMkLst>
      </pc:sldChg>
      <pc:sldChg chg="delSp modSp del mod">
        <pc:chgData name="Frances Meek" userId="f3af35cc-3229-46e1-af36-3525661cfbd3" providerId="ADAL" clId="{D17BB2EC-EEEF-4F7B-981B-7140F90FB12B}" dt="2023-02-21T14:30:04.846" v="1433" actId="47"/>
        <pc:sldMkLst>
          <pc:docMk/>
          <pc:sldMk cId="921067049" sldId="500"/>
        </pc:sldMkLst>
        <pc:spChg chg="mod">
          <ac:chgData name="Frances Meek" userId="f3af35cc-3229-46e1-af36-3525661cfbd3" providerId="ADAL" clId="{D17BB2EC-EEEF-4F7B-981B-7140F90FB12B}" dt="2023-02-21T10:46:55.583" v="401" actId="27636"/>
          <ac:spMkLst>
            <pc:docMk/>
            <pc:sldMk cId="921067049" sldId="500"/>
            <ac:spMk id="2" creationId="{00000000-0000-0000-0000-000000000000}"/>
          </ac:spMkLst>
        </pc:spChg>
        <pc:picChg chg="del">
          <ac:chgData name="Frances Meek" userId="f3af35cc-3229-46e1-af36-3525661cfbd3" providerId="ADAL" clId="{D17BB2EC-EEEF-4F7B-981B-7140F90FB12B}" dt="2023-02-21T14:29:44.926" v="1423" actId="21"/>
          <ac:picMkLst>
            <pc:docMk/>
            <pc:sldMk cId="921067049" sldId="500"/>
            <ac:picMk id="5" creationId="{00000000-0000-0000-0000-000000000000}"/>
          </ac:picMkLst>
        </pc:picChg>
      </pc:sldChg>
      <pc:sldChg chg="addSp delSp modSp del mod delAnim">
        <pc:chgData name="Frances Meek" userId="f3af35cc-3229-46e1-af36-3525661cfbd3" providerId="ADAL" clId="{D17BB2EC-EEEF-4F7B-981B-7140F90FB12B}" dt="2023-02-21T10:48:27.176" v="463" actId="47"/>
        <pc:sldMkLst>
          <pc:docMk/>
          <pc:sldMk cId="1125875854" sldId="501"/>
        </pc:sldMkLst>
        <pc:spChg chg="mod">
          <ac:chgData name="Frances Meek" userId="f3af35cc-3229-46e1-af36-3525661cfbd3" providerId="ADAL" clId="{D17BB2EC-EEEF-4F7B-981B-7140F90FB12B}" dt="2023-02-21T10:46:55.552" v="395" actId="27636"/>
          <ac:spMkLst>
            <pc:docMk/>
            <pc:sldMk cId="1125875854" sldId="501"/>
            <ac:spMk id="2" creationId="{00000000-0000-0000-0000-000000000000}"/>
          </ac:spMkLst>
        </pc:spChg>
        <pc:spChg chg="del mod">
          <ac:chgData name="Frances Meek" userId="f3af35cc-3229-46e1-af36-3525661cfbd3" providerId="ADAL" clId="{D17BB2EC-EEEF-4F7B-981B-7140F90FB12B}" dt="2023-02-21T10:47:51.800" v="454" actId="21"/>
          <ac:spMkLst>
            <pc:docMk/>
            <pc:sldMk cId="1125875854" sldId="501"/>
            <ac:spMk id="3" creationId="{00000000-0000-0000-0000-000000000000}"/>
          </ac:spMkLst>
        </pc:spChg>
        <pc:spChg chg="add mod">
          <ac:chgData name="Frances Meek" userId="f3af35cc-3229-46e1-af36-3525661cfbd3" providerId="ADAL" clId="{D17BB2EC-EEEF-4F7B-981B-7140F90FB12B}" dt="2023-02-21T10:47:51.800" v="454" actId="21"/>
          <ac:spMkLst>
            <pc:docMk/>
            <pc:sldMk cId="1125875854" sldId="501"/>
            <ac:spMk id="7" creationId="{482A39C2-55C3-F52D-6CBE-0E51D6A49A6C}"/>
          </ac:spMkLst>
        </pc:spChg>
        <pc:picChg chg="del">
          <ac:chgData name="Frances Meek" userId="f3af35cc-3229-46e1-af36-3525661cfbd3" providerId="ADAL" clId="{D17BB2EC-EEEF-4F7B-981B-7140F90FB12B}" dt="2023-02-21T10:48:04.847" v="459" actId="21"/>
          <ac:picMkLst>
            <pc:docMk/>
            <pc:sldMk cId="1125875854" sldId="501"/>
            <ac:picMk id="5" creationId="{0E719615-3FEB-0F02-8234-F1424A37F52A}"/>
          </ac:picMkLst>
        </pc:picChg>
        <pc:picChg chg="del">
          <ac:chgData name="Frances Meek" userId="f3af35cc-3229-46e1-af36-3525661cfbd3" providerId="ADAL" clId="{D17BB2EC-EEEF-4F7B-981B-7140F90FB12B}" dt="2023-02-21T10:48:04.847" v="459" actId="21"/>
          <ac:picMkLst>
            <pc:docMk/>
            <pc:sldMk cId="1125875854" sldId="501"/>
            <ac:picMk id="6" creationId="{2ED0B29F-22D4-3DE7-5D16-174B2BCB6077}"/>
          </ac:picMkLst>
        </pc:picChg>
      </pc:sldChg>
      <pc:sldChg chg="modSp mod">
        <pc:chgData name="Frances Meek" userId="f3af35cc-3229-46e1-af36-3525661cfbd3" providerId="ADAL" clId="{D17BB2EC-EEEF-4F7B-981B-7140F90FB12B}" dt="2023-02-21T10:46:55.444" v="394" actId="27636"/>
        <pc:sldMkLst>
          <pc:docMk/>
          <pc:sldMk cId="2505753960" sldId="507"/>
        </pc:sldMkLst>
        <pc:spChg chg="mod">
          <ac:chgData name="Frances Meek" userId="f3af35cc-3229-46e1-af36-3525661cfbd3" providerId="ADAL" clId="{D17BB2EC-EEEF-4F7B-981B-7140F90FB12B}" dt="2023-02-21T10:46:55.429" v="393" actId="27636"/>
          <ac:spMkLst>
            <pc:docMk/>
            <pc:sldMk cId="2505753960" sldId="507"/>
            <ac:spMk id="2" creationId="{00399726-AEF3-72C8-711E-634908887D27}"/>
          </ac:spMkLst>
        </pc:spChg>
        <pc:spChg chg="mod">
          <ac:chgData name="Frances Meek" userId="f3af35cc-3229-46e1-af36-3525661cfbd3" providerId="ADAL" clId="{D17BB2EC-EEEF-4F7B-981B-7140F90FB12B}" dt="2023-02-21T10:46:55.444" v="394" actId="27636"/>
          <ac:spMkLst>
            <pc:docMk/>
            <pc:sldMk cId="2505753960" sldId="507"/>
            <ac:spMk id="3" creationId="{68F31EA6-D52F-57A3-8516-27F4AD6F7F87}"/>
          </ac:spMkLst>
        </pc:spChg>
      </pc:sldChg>
      <pc:sldChg chg="addSp delSp modSp new mod">
        <pc:chgData name="Frances Meek" userId="f3af35cc-3229-46e1-af36-3525661cfbd3" providerId="ADAL" clId="{D17BB2EC-EEEF-4F7B-981B-7140F90FB12B}" dt="2023-02-21T11:13:02.699" v="826" actId="255"/>
        <pc:sldMkLst>
          <pc:docMk/>
          <pc:sldMk cId="52201464" sldId="508"/>
        </pc:sldMkLst>
        <pc:spChg chg="del">
          <ac:chgData name="Frances Meek" userId="f3af35cc-3229-46e1-af36-3525661cfbd3" providerId="ADAL" clId="{D17BB2EC-EEEF-4F7B-981B-7140F90FB12B}" dt="2023-02-21T10:51:59.349" v="464" actId="478"/>
          <ac:spMkLst>
            <pc:docMk/>
            <pc:sldMk cId="52201464" sldId="508"/>
            <ac:spMk id="2" creationId="{769227BF-0245-BB3F-6E53-4B231BF55010}"/>
          </ac:spMkLst>
        </pc:spChg>
        <pc:spChg chg="del">
          <ac:chgData name="Frances Meek" userId="f3af35cc-3229-46e1-af36-3525661cfbd3" providerId="ADAL" clId="{D17BB2EC-EEEF-4F7B-981B-7140F90FB12B}" dt="2023-02-21T10:52:05.387" v="467" actId="478"/>
          <ac:spMkLst>
            <pc:docMk/>
            <pc:sldMk cId="52201464" sldId="508"/>
            <ac:spMk id="3" creationId="{5882A107-E5FB-5E00-7554-234F860B5A85}"/>
          </ac:spMkLst>
        </pc:spChg>
        <pc:spChg chg="del">
          <ac:chgData name="Frances Meek" userId="f3af35cc-3229-46e1-af36-3525661cfbd3" providerId="ADAL" clId="{D17BB2EC-EEEF-4F7B-981B-7140F90FB12B}" dt="2023-02-21T10:52:00.850" v="465" actId="478"/>
          <ac:spMkLst>
            <pc:docMk/>
            <pc:sldMk cId="52201464" sldId="508"/>
            <ac:spMk id="4" creationId="{276794DF-AF4E-F5C4-B51A-72CCC5E04DD3}"/>
          </ac:spMkLst>
        </pc:spChg>
        <pc:spChg chg="add mod">
          <ac:chgData name="Frances Meek" userId="f3af35cc-3229-46e1-af36-3525661cfbd3" providerId="ADAL" clId="{D17BB2EC-EEEF-4F7B-981B-7140F90FB12B}" dt="2023-02-21T11:12:13.694" v="808" actId="255"/>
          <ac:spMkLst>
            <pc:docMk/>
            <pc:sldMk cId="52201464" sldId="508"/>
            <ac:spMk id="9" creationId="{AA5B08CC-154E-CBCD-349B-96805BB12E82}"/>
          </ac:spMkLst>
        </pc:spChg>
        <pc:spChg chg="add mod">
          <ac:chgData name="Frances Meek" userId="f3af35cc-3229-46e1-af36-3525661cfbd3" providerId="ADAL" clId="{D17BB2EC-EEEF-4F7B-981B-7140F90FB12B}" dt="2023-02-21T11:13:02.699" v="826" actId="255"/>
          <ac:spMkLst>
            <pc:docMk/>
            <pc:sldMk cId="52201464" sldId="508"/>
            <ac:spMk id="10" creationId="{0936DC6A-793C-9DBA-E2B4-7B43FE6EEB43}"/>
          </ac:spMkLst>
        </pc:spChg>
        <pc:picChg chg="add mod">
          <ac:chgData name="Frances Meek" userId="f3af35cc-3229-46e1-af36-3525661cfbd3" providerId="ADAL" clId="{D17BB2EC-EEEF-4F7B-981B-7140F90FB12B}" dt="2023-02-21T11:11:28.474" v="783" actId="1076"/>
          <ac:picMkLst>
            <pc:docMk/>
            <pc:sldMk cId="52201464" sldId="508"/>
            <ac:picMk id="6" creationId="{C03E4219-12D0-F89B-3F92-2CFC139570E8}"/>
          </ac:picMkLst>
        </pc:picChg>
        <pc:picChg chg="add mod">
          <ac:chgData name="Frances Meek" userId="f3af35cc-3229-46e1-af36-3525661cfbd3" providerId="ADAL" clId="{D17BB2EC-EEEF-4F7B-981B-7140F90FB12B}" dt="2023-02-21T11:11:40.247" v="792" actId="692"/>
          <ac:picMkLst>
            <pc:docMk/>
            <pc:sldMk cId="52201464" sldId="508"/>
            <ac:picMk id="8" creationId="{11911A94-F9EB-75B8-3057-1A4F5314972B}"/>
          </ac:picMkLst>
        </pc:picChg>
      </pc:sldChg>
      <pc:sldChg chg="new del">
        <pc:chgData name="Frances Meek" userId="f3af35cc-3229-46e1-af36-3525661cfbd3" providerId="ADAL" clId="{D17BB2EC-EEEF-4F7B-981B-7140F90FB12B}" dt="2023-02-21T10:47:17.426" v="404" actId="680"/>
        <pc:sldMkLst>
          <pc:docMk/>
          <pc:sldMk cId="1211313774" sldId="508"/>
        </pc:sldMkLst>
      </pc:sldChg>
      <pc:sldChg chg="addSp delSp modSp new mod modAnim">
        <pc:chgData name="Frances Meek" userId="f3af35cc-3229-46e1-af36-3525661cfbd3" providerId="ADAL" clId="{D17BB2EC-EEEF-4F7B-981B-7140F90FB12B}" dt="2023-02-21T15:19:26.318" v="1899"/>
        <pc:sldMkLst>
          <pc:docMk/>
          <pc:sldMk cId="2776810701" sldId="509"/>
        </pc:sldMkLst>
        <pc:spChg chg="mod">
          <ac:chgData name="Frances Meek" userId="f3af35cc-3229-46e1-af36-3525661cfbd3" providerId="ADAL" clId="{D17BB2EC-EEEF-4F7B-981B-7140F90FB12B}" dt="2023-02-21T10:47:47.065" v="453" actId="20577"/>
          <ac:spMkLst>
            <pc:docMk/>
            <pc:sldMk cId="2776810701" sldId="509"/>
            <ac:spMk id="2" creationId="{8571518D-6822-377C-CD4F-FAF64B25E9AC}"/>
          </ac:spMkLst>
        </pc:spChg>
        <pc:spChg chg="del">
          <ac:chgData name="Frances Meek" userId="f3af35cc-3229-46e1-af36-3525661cfbd3" providerId="ADAL" clId="{D17BB2EC-EEEF-4F7B-981B-7140F90FB12B}" dt="2023-02-21T10:47:55.216" v="455" actId="478"/>
          <ac:spMkLst>
            <pc:docMk/>
            <pc:sldMk cId="2776810701" sldId="509"/>
            <ac:spMk id="3" creationId="{D4B9BA3A-A104-C503-BEDE-3CB0410CBB3A}"/>
          </ac:spMkLst>
        </pc:spChg>
        <pc:spChg chg="add mod">
          <ac:chgData name="Frances Meek" userId="f3af35cc-3229-46e1-af36-3525661cfbd3" providerId="ADAL" clId="{D17BB2EC-EEEF-4F7B-981B-7140F90FB12B}" dt="2023-02-21T15:18:44.533" v="1890" actId="1076"/>
          <ac:spMkLst>
            <pc:docMk/>
            <pc:sldMk cId="2776810701" sldId="509"/>
            <ac:spMk id="4" creationId="{F9C9802D-094E-E54D-7A9E-E73C384DAC18}"/>
          </ac:spMkLst>
        </pc:spChg>
        <pc:picChg chg="add mod">
          <ac:chgData name="Frances Meek" userId="f3af35cc-3229-46e1-af36-3525661cfbd3" providerId="ADAL" clId="{D17BB2EC-EEEF-4F7B-981B-7140F90FB12B}" dt="2023-02-21T15:18:44.533" v="1890" actId="1076"/>
          <ac:picMkLst>
            <pc:docMk/>
            <pc:sldMk cId="2776810701" sldId="509"/>
            <ac:picMk id="5" creationId="{334B34C4-756A-C73F-5C97-D06ACF2300B3}"/>
          </ac:picMkLst>
        </pc:picChg>
        <pc:picChg chg="add mod">
          <ac:chgData name="Frances Meek" userId="f3af35cc-3229-46e1-af36-3525661cfbd3" providerId="ADAL" clId="{D17BB2EC-EEEF-4F7B-981B-7140F90FB12B}" dt="2023-02-21T15:18:44.533" v="1890" actId="1076"/>
          <ac:picMkLst>
            <pc:docMk/>
            <pc:sldMk cId="2776810701" sldId="509"/>
            <ac:picMk id="6" creationId="{5D3C6ADE-4692-CB7C-4414-E335DF9CD54C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4:39:11.635" v="1508" actId="1076"/>
        <pc:sldMkLst>
          <pc:docMk/>
          <pc:sldMk cId="1609326129" sldId="510"/>
        </pc:sldMkLst>
        <pc:spChg chg="del">
          <ac:chgData name="Frances Meek" userId="f3af35cc-3229-46e1-af36-3525661cfbd3" providerId="ADAL" clId="{D17BB2EC-EEEF-4F7B-981B-7140F90FB12B}" dt="2023-02-21T10:54:56.678" v="519" actId="478"/>
          <ac:spMkLst>
            <pc:docMk/>
            <pc:sldMk cId="1609326129" sldId="510"/>
            <ac:spMk id="2" creationId="{06347B50-9C63-A51D-AF65-4635EC355228}"/>
          </ac:spMkLst>
        </pc:spChg>
        <pc:spChg chg="mod">
          <ac:chgData name="Frances Meek" userId="f3af35cc-3229-46e1-af36-3525661cfbd3" providerId="ADAL" clId="{D17BB2EC-EEEF-4F7B-981B-7140F90FB12B}" dt="2023-02-21T10:54:42.696" v="513" actId="20577"/>
          <ac:spMkLst>
            <pc:docMk/>
            <pc:sldMk cId="1609326129" sldId="510"/>
            <ac:spMk id="3" creationId="{21EC0CAC-9556-1571-F6D2-7AC576736475}"/>
          </ac:spMkLst>
        </pc:spChg>
        <pc:spChg chg="del">
          <ac:chgData name="Frances Meek" userId="f3af35cc-3229-46e1-af36-3525661cfbd3" providerId="ADAL" clId="{D17BB2EC-EEEF-4F7B-981B-7140F90FB12B}" dt="2023-02-21T10:54:50.643" v="515" actId="478"/>
          <ac:spMkLst>
            <pc:docMk/>
            <pc:sldMk cId="1609326129" sldId="510"/>
            <ac:spMk id="4" creationId="{F6AED7D4-66AA-34F8-DD57-AC902F1A33F9}"/>
          </ac:spMkLst>
        </pc:spChg>
        <pc:spChg chg="add mod">
          <ac:chgData name="Frances Meek" userId="f3af35cc-3229-46e1-af36-3525661cfbd3" providerId="ADAL" clId="{D17BB2EC-EEEF-4F7B-981B-7140F90FB12B}" dt="2023-02-21T12:13:16.083" v="1279"/>
          <ac:spMkLst>
            <pc:docMk/>
            <pc:sldMk cId="1609326129" sldId="510"/>
            <ac:spMk id="5" creationId="{6B941C7B-6A6B-D435-712A-DA53FA2136DF}"/>
          </ac:spMkLst>
        </pc:spChg>
        <pc:spChg chg="add del mod">
          <ac:chgData name="Frances Meek" userId="f3af35cc-3229-46e1-af36-3525661cfbd3" providerId="ADAL" clId="{D17BB2EC-EEEF-4F7B-981B-7140F90FB12B}" dt="2023-02-21T12:14:39.450" v="1281" actId="478"/>
          <ac:spMkLst>
            <pc:docMk/>
            <pc:sldMk cId="1609326129" sldId="510"/>
            <ac:spMk id="9" creationId="{2C345A66-0B58-1F24-8316-C75333A8B25F}"/>
          </ac:spMkLst>
        </pc:spChg>
        <pc:picChg chg="add del mod">
          <ac:chgData name="Frances Meek" userId="f3af35cc-3229-46e1-af36-3525661cfbd3" providerId="ADAL" clId="{D17BB2EC-EEEF-4F7B-981B-7140F90FB12B}" dt="2023-02-21T11:59:08.741" v="1141" actId="21"/>
          <ac:picMkLst>
            <pc:docMk/>
            <pc:sldMk cId="1609326129" sldId="510"/>
            <ac:picMk id="6" creationId="{B0E077B2-0967-410C-781F-4B06B2367ABB}"/>
          </ac:picMkLst>
        </pc:picChg>
        <pc:picChg chg="add del mod">
          <ac:chgData name="Frances Meek" userId="f3af35cc-3229-46e1-af36-3525661cfbd3" providerId="ADAL" clId="{D17BB2EC-EEEF-4F7B-981B-7140F90FB12B}" dt="2023-02-21T12:14:36.895" v="1280" actId="478"/>
          <ac:picMkLst>
            <pc:docMk/>
            <pc:sldMk cId="1609326129" sldId="510"/>
            <ac:picMk id="7" creationId="{2AC2F8ED-F020-21DC-1839-8EB6363C25E0}"/>
          </ac:picMkLst>
        </pc:picChg>
        <pc:picChg chg="add mod">
          <ac:chgData name="Frances Meek" userId="f3af35cc-3229-46e1-af36-3525661cfbd3" providerId="ADAL" clId="{D17BB2EC-EEEF-4F7B-981B-7140F90FB12B}" dt="2023-02-21T14:39:08.468" v="1507" actId="692"/>
          <ac:picMkLst>
            <pc:docMk/>
            <pc:sldMk cId="1609326129" sldId="510"/>
            <ac:picMk id="11" creationId="{023A62A0-3EC4-48F0-DB32-91B1B3673C98}"/>
          </ac:picMkLst>
        </pc:picChg>
        <pc:picChg chg="add mod">
          <ac:chgData name="Frances Meek" userId="f3af35cc-3229-46e1-af36-3525661cfbd3" providerId="ADAL" clId="{D17BB2EC-EEEF-4F7B-981B-7140F90FB12B}" dt="2023-02-21T14:39:11.635" v="1508" actId="1076"/>
          <ac:picMkLst>
            <pc:docMk/>
            <pc:sldMk cId="1609326129" sldId="510"/>
            <ac:picMk id="13" creationId="{E4237EF0-3978-C55D-4907-7D2747148B92}"/>
          </ac:picMkLst>
        </pc:picChg>
        <pc:picChg chg="add mod">
          <ac:chgData name="Frances Meek" userId="f3af35cc-3229-46e1-af36-3525661cfbd3" providerId="ADAL" clId="{D17BB2EC-EEEF-4F7B-981B-7140F90FB12B}" dt="2023-02-21T14:39:08.468" v="1507" actId="692"/>
          <ac:picMkLst>
            <pc:docMk/>
            <pc:sldMk cId="1609326129" sldId="510"/>
            <ac:picMk id="15" creationId="{FD36B060-3A15-9D5A-B71D-A8EAB406C67A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1:16:17.443" v="894" actId="1076"/>
        <pc:sldMkLst>
          <pc:docMk/>
          <pc:sldMk cId="3397720795" sldId="511"/>
        </pc:sldMkLst>
        <pc:spChg chg="del">
          <ac:chgData name="Frances Meek" userId="f3af35cc-3229-46e1-af36-3525661cfbd3" providerId="ADAL" clId="{D17BB2EC-EEEF-4F7B-981B-7140F90FB12B}" dt="2023-02-21T10:56:44.612" v="570" actId="478"/>
          <ac:spMkLst>
            <pc:docMk/>
            <pc:sldMk cId="3397720795" sldId="511"/>
            <ac:spMk id="2" creationId="{50644A33-CEA0-FC1C-59EA-29C519100F69}"/>
          </ac:spMkLst>
        </pc:spChg>
        <pc:spChg chg="mod">
          <ac:chgData name="Frances Meek" userId="f3af35cc-3229-46e1-af36-3525661cfbd3" providerId="ADAL" clId="{D17BB2EC-EEEF-4F7B-981B-7140F90FB12B}" dt="2023-02-21T10:58:40.844" v="624" actId="20577"/>
          <ac:spMkLst>
            <pc:docMk/>
            <pc:sldMk cId="3397720795" sldId="511"/>
            <ac:spMk id="3" creationId="{C9EFBB58-E95D-E886-C46C-CCE532200DF7}"/>
          </ac:spMkLst>
        </pc:spChg>
        <pc:spChg chg="del">
          <ac:chgData name="Frances Meek" userId="f3af35cc-3229-46e1-af36-3525661cfbd3" providerId="ADAL" clId="{D17BB2EC-EEEF-4F7B-981B-7140F90FB12B}" dt="2023-02-21T10:56:00.637" v="569"/>
          <ac:spMkLst>
            <pc:docMk/>
            <pc:sldMk cId="3397720795" sldId="511"/>
            <ac:spMk id="4" creationId="{EC0C285A-3181-0017-26DF-4EB4E80967FB}"/>
          </ac:spMkLst>
        </pc:spChg>
        <pc:spChg chg="add del mod">
          <ac:chgData name="Frances Meek" userId="f3af35cc-3229-46e1-af36-3525661cfbd3" providerId="ADAL" clId="{D17BB2EC-EEEF-4F7B-981B-7140F90FB12B}" dt="2023-02-21T10:58:23.928" v="598" actId="478"/>
          <ac:spMkLst>
            <pc:docMk/>
            <pc:sldMk cId="3397720795" sldId="511"/>
            <ac:spMk id="5" creationId="{03651774-FD3B-F971-4C1D-7E9267B7B641}"/>
          </ac:spMkLst>
        </pc:spChg>
        <pc:spChg chg="add del mod">
          <ac:chgData name="Frances Meek" userId="f3af35cc-3229-46e1-af36-3525661cfbd3" providerId="ADAL" clId="{D17BB2EC-EEEF-4F7B-981B-7140F90FB12B}" dt="2023-02-21T10:58:26.860" v="600" actId="478"/>
          <ac:spMkLst>
            <pc:docMk/>
            <pc:sldMk cId="3397720795" sldId="511"/>
            <ac:spMk id="9" creationId="{2B647C5A-CBA0-4BEC-9F2A-54CCA3D7E5F1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1" creationId="{97E8A5AC-269E-B295-CCC3-4383E7DFB731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2" creationId="{75514FCC-3228-F8F3-42CE-DE5119752191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3" creationId="{07CC6D1B-8D24-DD24-9176-CA360DE9B52F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4" creationId="{E59D7618-FEB4-BED2-59F6-3D339B5148EC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5" creationId="{36203008-96F0-2B9A-EF68-AA1982BB1235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6" creationId="{B5D3E8F2-D88C-79F2-86E4-95D43D8D5545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7" creationId="{BABADFBC-CE7F-2902-9174-04FDC515534D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8" creationId="{3AD8A26F-4726-7032-2173-59934E8C92D5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19" creationId="{1EB62F93-6BE5-9184-D769-047F4A1D6DE9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20" creationId="{1E77BD79-F000-450A-561E-B1EB5825F147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21" creationId="{44749E0B-65A3-E061-B1E2-82C074031085}"/>
          </ac:spMkLst>
        </pc:spChg>
        <pc:spChg chg="add mod">
          <ac:chgData name="Frances Meek" userId="f3af35cc-3229-46e1-af36-3525661cfbd3" providerId="ADAL" clId="{D17BB2EC-EEEF-4F7B-981B-7140F90FB12B}" dt="2023-02-21T10:58:28.808" v="601"/>
          <ac:spMkLst>
            <pc:docMk/>
            <pc:sldMk cId="3397720795" sldId="511"/>
            <ac:spMk id="22" creationId="{076B3B7D-BAFD-A2E8-81CF-7A3317BF6467}"/>
          </ac:spMkLst>
        </pc:spChg>
        <pc:spChg chg="add mod">
          <ac:chgData name="Frances Meek" userId="f3af35cc-3229-46e1-af36-3525661cfbd3" providerId="ADAL" clId="{D17BB2EC-EEEF-4F7B-981B-7140F90FB12B}" dt="2023-02-21T11:16:17.443" v="894" actId="1076"/>
          <ac:spMkLst>
            <pc:docMk/>
            <pc:sldMk cId="3397720795" sldId="511"/>
            <ac:spMk id="24" creationId="{B6EEB583-B3BD-9400-A6BC-0D18BE2FDA7F}"/>
          </ac:spMkLst>
        </pc:spChg>
        <pc:picChg chg="add del mod">
          <ac:chgData name="Frances Meek" userId="f3af35cc-3229-46e1-af36-3525661cfbd3" providerId="ADAL" clId="{D17BB2EC-EEEF-4F7B-981B-7140F90FB12B}" dt="2023-02-21T10:58:24.808" v="599" actId="478"/>
          <ac:picMkLst>
            <pc:docMk/>
            <pc:sldMk cId="3397720795" sldId="511"/>
            <ac:picMk id="7" creationId="{D999564E-FFF6-864D-A55E-1C0205EE88D6}"/>
          </ac:picMkLst>
        </pc:picChg>
        <pc:picChg chg="add mod">
          <ac:chgData name="Frances Meek" userId="f3af35cc-3229-46e1-af36-3525661cfbd3" providerId="ADAL" clId="{D17BB2EC-EEEF-4F7B-981B-7140F90FB12B}" dt="2023-02-21T10:58:28.808" v="601"/>
          <ac:picMkLst>
            <pc:docMk/>
            <pc:sldMk cId="3397720795" sldId="511"/>
            <ac:picMk id="10" creationId="{12201C78-C5D0-15AE-BAA3-54D51F4F16B9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1:08:55.881" v="767" actId="255"/>
        <pc:sldMkLst>
          <pc:docMk/>
          <pc:sldMk cId="86514256" sldId="512"/>
        </pc:sldMkLst>
        <pc:spChg chg="del">
          <ac:chgData name="Frances Meek" userId="f3af35cc-3229-46e1-af36-3525661cfbd3" providerId="ADAL" clId="{D17BB2EC-EEEF-4F7B-981B-7140F90FB12B}" dt="2023-02-21T10:57:04.538" v="596" actId="478"/>
          <ac:spMkLst>
            <pc:docMk/>
            <pc:sldMk cId="86514256" sldId="512"/>
            <ac:spMk id="2" creationId="{FEBAB0CC-3F9E-D1B5-7331-4F462F5B4684}"/>
          </ac:spMkLst>
        </pc:spChg>
        <pc:spChg chg="mod">
          <ac:chgData name="Frances Meek" userId="f3af35cc-3229-46e1-af36-3525661cfbd3" providerId="ADAL" clId="{D17BB2EC-EEEF-4F7B-981B-7140F90FB12B}" dt="2023-02-21T10:57:00.225" v="594" actId="20577"/>
          <ac:spMkLst>
            <pc:docMk/>
            <pc:sldMk cId="86514256" sldId="512"/>
            <ac:spMk id="3" creationId="{3AC67AAF-AB22-BA62-73E9-5350F4566FAF}"/>
          </ac:spMkLst>
        </pc:spChg>
        <pc:spChg chg="del">
          <ac:chgData name="Frances Meek" userId="f3af35cc-3229-46e1-af36-3525661cfbd3" providerId="ADAL" clId="{D17BB2EC-EEEF-4F7B-981B-7140F90FB12B}" dt="2023-02-21T10:57:03.284" v="595" actId="478"/>
          <ac:spMkLst>
            <pc:docMk/>
            <pc:sldMk cId="86514256" sldId="512"/>
            <ac:spMk id="4" creationId="{202041D7-0F6F-C00B-B895-A8189355D0C4}"/>
          </ac:spMkLst>
        </pc:spChg>
        <pc:spChg chg="add mod">
          <ac:chgData name="Frances Meek" userId="f3af35cc-3229-46e1-af36-3525661cfbd3" providerId="ADAL" clId="{D17BB2EC-EEEF-4F7B-981B-7140F90FB12B}" dt="2023-02-21T11:05:18.010" v="695" actId="2711"/>
          <ac:spMkLst>
            <pc:docMk/>
            <pc:sldMk cId="86514256" sldId="512"/>
            <ac:spMk id="17" creationId="{9A06101F-066A-88C4-6E40-5122641FC32F}"/>
          </ac:spMkLst>
        </pc:spChg>
        <pc:spChg chg="add mod">
          <ac:chgData name="Frances Meek" userId="f3af35cc-3229-46e1-af36-3525661cfbd3" providerId="ADAL" clId="{D17BB2EC-EEEF-4F7B-981B-7140F90FB12B}" dt="2023-02-21T11:07:23.245" v="725" actId="255"/>
          <ac:spMkLst>
            <pc:docMk/>
            <pc:sldMk cId="86514256" sldId="512"/>
            <ac:spMk id="20" creationId="{2DA1D50A-31D7-E0F0-BEEA-69526BDA4014}"/>
          </ac:spMkLst>
        </pc:spChg>
        <pc:spChg chg="add mod">
          <ac:chgData name="Frances Meek" userId="f3af35cc-3229-46e1-af36-3525661cfbd3" providerId="ADAL" clId="{D17BB2EC-EEEF-4F7B-981B-7140F90FB12B}" dt="2023-02-21T11:08:55.881" v="767" actId="255"/>
          <ac:spMkLst>
            <pc:docMk/>
            <pc:sldMk cId="86514256" sldId="512"/>
            <ac:spMk id="21" creationId="{2DF8FD59-9919-0A2F-007E-AB7D64102897}"/>
          </ac:spMkLst>
        </pc:spChg>
        <pc:picChg chg="add mod">
          <ac:chgData name="Frances Meek" userId="f3af35cc-3229-46e1-af36-3525661cfbd3" providerId="ADAL" clId="{D17BB2EC-EEEF-4F7B-981B-7140F90FB12B}" dt="2023-02-21T11:06:39.074" v="706" actId="14100"/>
          <ac:picMkLst>
            <pc:docMk/>
            <pc:sldMk cId="86514256" sldId="512"/>
            <ac:picMk id="6" creationId="{536ACE0E-5606-229E-EEC9-3CC0335210C4}"/>
          </ac:picMkLst>
        </pc:picChg>
        <pc:picChg chg="add mod">
          <ac:chgData name="Frances Meek" userId="f3af35cc-3229-46e1-af36-3525661cfbd3" providerId="ADAL" clId="{D17BB2EC-EEEF-4F7B-981B-7140F90FB12B}" dt="2023-02-21T11:06:40.842" v="707" actId="1076"/>
          <ac:picMkLst>
            <pc:docMk/>
            <pc:sldMk cId="86514256" sldId="512"/>
            <ac:picMk id="8" creationId="{1AE9DE5E-AAE0-8853-ACE9-5DC2A2500CB7}"/>
          </ac:picMkLst>
        </pc:picChg>
        <pc:picChg chg="add mod ord">
          <ac:chgData name="Frances Meek" userId="f3af35cc-3229-46e1-af36-3525661cfbd3" providerId="ADAL" clId="{D17BB2EC-EEEF-4F7B-981B-7140F90FB12B}" dt="2023-02-21T11:07:53.634" v="732" actId="1076"/>
          <ac:picMkLst>
            <pc:docMk/>
            <pc:sldMk cId="86514256" sldId="512"/>
            <ac:picMk id="10" creationId="{504DEACE-8C93-A2CA-A7B7-D96A1CB57488}"/>
          </ac:picMkLst>
        </pc:picChg>
        <pc:picChg chg="add mod">
          <ac:chgData name="Frances Meek" userId="f3af35cc-3229-46e1-af36-3525661cfbd3" providerId="ADAL" clId="{D17BB2EC-EEEF-4F7B-981B-7140F90FB12B}" dt="2023-02-21T11:07:51.843" v="731" actId="1076"/>
          <ac:picMkLst>
            <pc:docMk/>
            <pc:sldMk cId="86514256" sldId="512"/>
            <ac:picMk id="12" creationId="{597224EA-3B27-A36D-35EB-EEE0A53A85E4}"/>
          </ac:picMkLst>
        </pc:picChg>
        <pc:picChg chg="add mod ord">
          <ac:chgData name="Frances Meek" userId="f3af35cc-3229-46e1-af36-3525661cfbd3" providerId="ADAL" clId="{D17BB2EC-EEEF-4F7B-981B-7140F90FB12B}" dt="2023-02-21T11:06:48.562" v="710" actId="1076"/>
          <ac:picMkLst>
            <pc:docMk/>
            <pc:sldMk cId="86514256" sldId="512"/>
            <ac:picMk id="14" creationId="{0164E500-DBC6-D782-2BA7-09C8675125C9}"/>
          </ac:picMkLst>
        </pc:picChg>
        <pc:picChg chg="add mod">
          <ac:chgData name="Frances Meek" userId="f3af35cc-3229-46e1-af36-3525661cfbd3" providerId="ADAL" clId="{D17BB2EC-EEEF-4F7B-981B-7140F90FB12B}" dt="2023-02-21T11:06:55.242" v="714" actId="1076"/>
          <ac:picMkLst>
            <pc:docMk/>
            <pc:sldMk cId="86514256" sldId="512"/>
            <ac:picMk id="16" creationId="{DE1BEEC5-8711-23B4-3F62-DB134E48818D}"/>
          </ac:picMkLst>
        </pc:picChg>
        <pc:picChg chg="add mod">
          <ac:chgData name="Frances Meek" userId="f3af35cc-3229-46e1-af36-3525661cfbd3" providerId="ADAL" clId="{D17BB2EC-EEEF-4F7B-981B-7140F90FB12B}" dt="2023-02-21T11:07:01.018" v="716" actId="1076"/>
          <ac:picMkLst>
            <pc:docMk/>
            <pc:sldMk cId="86514256" sldId="512"/>
            <ac:picMk id="19" creationId="{148FB9A9-1761-6E75-EC70-516DCAC22337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2:13:11.221" v="1277" actId="21"/>
        <pc:sldMkLst>
          <pc:docMk/>
          <pc:sldMk cId="3235707684" sldId="513"/>
        </pc:sldMkLst>
        <pc:spChg chg="del">
          <ac:chgData name="Frances Meek" userId="f3af35cc-3229-46e1-af36-3525661cfbd3" providerId="ADAL" clId="{D17BB2EC-EEEF-4F7B-981B-7140F90FB12B}" dt="2023-02-21T11:15:30.416" v="887" actId="931"/>
          <ac:spMkLst>
            <pc:docMk/>
            <pc:sldMk cId="3235707684" sldId="513"/>
            <ac:spMk id="2" creationId="{60B47655-9E33-0851-DCD6-AD1668C88A0E}"/>
          </ac:spMkLst>
        </pc:spChg>
        <pc:spChg chg="mod">
          <ac:chgData name="Frances Meek" userId="f3af35cc-3229-46e1-af36-3525661cfbd3" providerId="ADAL" clId="{D17BB2EC-EEEF-4F7B-981B-7140F90FB12B}" dt="2023-02-21T11:13:44.375" v="871" actId="20577"/>
          <ac:spMkLst>
            <pc:docMk/>
            <pc:sldMk cId="3235707684" sldId="513"/>
            <ac:spMk id="3" creationId="{FFFFA6FF-0973-8A14-53EC-C804E48D83E4}"/>
          </ac:spMkLst>
        </pc:spChg>
        <pc:spChg chg="mod">
          <ac:chgData name="Frances Meek" userId="f3af35cc-3229-46e1-af36-3525661cfbd3" providerId="ADAL" clId="{D17BB2EC-EEEF-4F7B-981B-7140F90FB12B}" dt="2023-02-21T12:13:11.221" v="1277" actId="21"/>
          <ac:spMkLst>
            <pc:docMk/>
            <pc:sldMk cId="3235707684" sldId="513"/>
            <ac:spMk id="4" creationId="{6E7512A9-BAEA-2DD4-E9DB-F5AFB4EFBD28}"/>
          </ac:spMkLst>
        </pc:spChg>
        <pc:picChg chg="add mod">
          <ac:chgData name="Frances Meek" userId="f3af35cc-3229-46e1-af36-3525661cfbd3" providerId="ADAL" clId="{D17BB2EC-EEEF-4F7B-981B-7140F90FB12B}" dt="2023-02-21T11:15:37.611" v="891" actId="1076"/>
          <ac:picMkLst>
            <pc:docMk/>
            <pc:sldMk cId="3235707684" sldId="513"/>
            <ac:picMk id="6" creationId="{E5053D10-3BEC-15EF-7FF1-09937C8AAB9B}"/>
          </ac:picMkLst>
        </pc:picChg>
      </pc:sldChg>
      <pc:sldChg chg="addSp delSp modSp new del mod">
        <pc:chgData name="Frances Meek" userId="f3af35cc-3229-46e1-af36-3525661cfbd3" providerId="ADAL" clId="{D17BB2EC-EEEF-4F7B-981B-7140F90FB12B}" dt="2023-02-21T14:14:46.037" v="1302" actId="47"/>
        <pc:sldMkLst>
          <pc:docMk/>
          <pc:sldMk cId="3603240665" sldId="514"/>
        </pc:sldMkLst>
        <pc:spChg chg="del">
          <ac:chgData name="Frances Meek" userId="f3af35cc-3229-46e1-af36-3525661cfbd3" providerId="ADAL" clId="{D17BB2EC-EEEF-4F7B-981B-7140F90FB12B}" dt="2023-02-21T11:16:53.381" v="929" actId="478"/>
          <ac:spMkLst>
            <pc:docMk/>
            <pc:sldMk cId="3603240665" sldId="514"/>
            <ac:spMk id="2" creationId="{EF144F75-BDCB-2E74-1456-2F452B64675F}"/>
          </ac:spMkLst>
        </pc:spChg>
        <pc:spChg chg="mod">
          <ac:chgData name="Frances Meek" userId="f3af35cc-3229-46e1-af36-3525661cfbd3" providerId="ADAL" clId="{D17BB2EC-EEEF-4F7B-981B-7140F90FB12B}" dt="2023-02-21T11:16:49.247" v="928" actId="20577"/>
          <ac:spMkLst>
            <pc:docMk/>
            <pc:sldMk cId="3603240665" sldId="514"/>
            <ac:spMk id="3" creationId="{F35B629B-ABF3-8316-3D2D-5A2FE2B4E03D}"/>
          </ac:spMkLst>
        </pc:spChg>
        <pc:spChg chg="mod">
          <ac:chgData name="Frances Meek" userId="f3af35cc-3229-46e1-af36-3525661cfbd3" providerId="ADAL" clId="{D17BB2EC-EEEF-4F7B-981B-7140F90FB12B}" dt="2023-02-21T11:20:49.469" v="978" actId="27636"/>
          <ac:spMkLst>
            <pc:docMk/>
            <pc:sldMk cId="3603240665" sldId="514"/>
            <ac:spMk id="4" creationId="{47055A69-97C9-7A9D-8AD5-7DE6994CE6AB}"/>
          </ac:spMkLst>
        </pc:spChg>
        <pc:spChg chg="add del mod">
          <ac:chgData name="Frances Meek" userId="f3af35cc-3229-46e1-af36-3525661cfbd3" providerId="ADAL" clId="{D17BB2EC-EEEF-4F7B-981B-7140F90FB12B}" dt="2023-02-21T14:11:48.225" v="1301" actId="21"/>
          <ac:spMkLst>
            <pc:docMk/>
            <pc:sldMk cId="3603240665" sldId="514"/>
            <ac:spMk id="6" creationId="{4D707BFB-EA5A-E66F-6DEB-A682CB749F87}"/>
          </ac:spMkLst>
        </pc:spChg>
        <pc:picChg chg="add del mod">
          <ac:chgData name="Frances Meek" userId="f3af35cc-3229-46e1-af36-3525661cfbd3" providerId="ADAL" clId="{D17BB2EC-EEEF-4F7B-981B-7140F90FB12B}" dt="2023-02-21T11:19:43.833" v="952" actId="478"/>
          <ac:picMkLst>
            <pc:docMk/>
            <pc:sldMk cId="3603240665" sldId="514"/>
            <ac:picMk id="5" creationId="{74B1F25D-B8F3-D604-B015-5FD9481AFAC4}"/>
          </ac:picMkLst>
        </pc:picChg>
        <pc:picChg chg="add del mod">
          <ac:chgData name="Frances Meek" userId="f3af35cc-3229-46e1-af36-3525661cfbd3" providerId="ADAL" clId="{D17BB2EC-EEEF-4F7B-981B-7140F90FB12B}" dt="2023-02-21T11:20:06.072" v="958" actId="478"/>
          <ac:picMkLst>
            <pc:docMk/>
            <pc:sldMk cId="3603240665" sldId="514"/>
            <ac:picMk id="8" creationId="{1DA1AA24-15F2-6A78-14A5-329B62AB245F}"/>
          </ac:picMkLst>
        </pc:picChg>
        <pc:picChg chg="add del mod">
          <ac:chgData name="Frances Meek" userId="f3af35cc-3229-46e1-af36-3525661cfbd3" providerId="ADAL" clId="{D17BB2EC-EEEF-4F7B-981B-7140F90FB12B}" dt="2023-02-21T14:11:18.380" v="1300" actId="21"/>
          <ac:picMkLst>
            <pc:docMk/>
            <pc:sldMk cId="3603240665" sldId="514"/>
            <ac:picMk id="10" creationId="{2CE5FB55-B27E-414A-7AF8-5604ED570B33}"/>
          </ac:picMkLst>
        </pc:picChg>
      </pc:sldChg>
      <pc:sldChg chg="new del">
        <pc:chgData name="Frances Meek" userId="f3af35cc-3229-46e1-af36-3525661cfbd3" providerId="ADAL" clId="{D17BB2EC-EEEF-4F7B-981B-7140F90FB12B}" dt="2023-02-21T11:57:57.801" v="1112" actId="47"/>
        <pc:sldMkLst>
          <pc:docMk/>
          <pc:sldMk cId="1967474106" sldId="515"/>
        </pc:sldMkLst>
      </pc:sldChg>
      <pc:sldChg chg="addSp delSp modSp new mod">
        <pc:chgData name="Frances Meek" userId="f3af35cc-3229-46e1-af36-3525661cfbd3" providerId="ADAL" clId="{D17BB2EC-EEEF-4F7B-981B-7140F90FB12B}" dt="2023-02-21T15:25:37.380" v="1991" actId="14100"/>
        <pc:sldMkLst>
          <pc:docMk/>
          <pc:sldMk cId="3289019095" sldId="515"/>
        </pc:sldMkLst>
        <pc:spChg chg="del">
          <ac:chgData name="Frances Meek" userId="f3af35cc-3229-46e1-af36-3525661cfbd3" providerId="ADAL" clId="{D17BB2EC-EEEF-4F7B-981B-7140F90FB12B}" dt="2023-02-21T12:01:39.052" v="1156" actId="478"/>
          <ac:spMkLst>
            <pc:docMk/>
            <pc:sldMk cId="3289019095" sldId="515"/>
            <ac:spMk id="2" creationId="{DB4E6AD8-5858-0558-5616-0B4229E8E371}"/>
          </ac:spMkLst>
        </pc:spChg>
        <pc:spChg chg="del">
          <ac:chgData name="Frances Meek" userId="f3af35cc-3229-46e1-af36-3525661cfbd3" providerId="ADAL" clId="{D17BB2EC-EEEF-4F7B-981B-7140F90FB12B}" dt="2023-02-21T12:01:42.755" v="1158" actId="478"/>
          <ac:spMkLst>
            <pc:docMk/>
            <pc:sldMk cId="3289019095" sldId="515"/>
            <ac:spMk id="3" creationId="{45E2D564-8F88-2404-0208-6758158C373B}"/>
          </ac:spMkLst>
        </pc:spChg>
        <pc:spChg chg="del">
          <ac:chgData name="Frances Meek" userId="f3af35cc-3229-46e1-af36-3525661cfbd3" providerId="ADAL" clId="{D17BB2EC-EEEF-4F7B-981B-7140F90FB12B}" dt="2023-02-21T12:01:40.481" v="1157" actId="478"/>
          <ac:spMkLst>
            <pc:docMk/>
            <pc:sldMk cId="3289019095" sldId="515"/>
            <ac:spMk id="4" creationId="{80417242-DA0E-07A8-62F6-469B4BD76D9A}"/>
          </ac:spMkLst>
        </pc:spChg>
        <pc:spChg chg="add del mod">
          <ac:chgData name="Frances Meek" userId="f3af35cc-3229-46e1-af36-3525661cfbd3" providerId="ADAL" clId="{D17BB2EC-EEEF-4F7B-981B-7140F90FB12B}" dt="2023-02-21T12:03:08.421" v="1170" actId="478"/>
          <ac:spMkLst>
            <pc:docMk/>
            <pc:sldMk cId="3289019095" sldId="515"/>
            <ac:spMk id="9" creationId="{066B4BAD-59F4-D4E2-896E-12327D847EBE}"/>
          </ac:spMkLst>
        </pc:spChg>
        <pc:spChg chg="add mod">
          <ac:chgData name="Frances Meek" userId="f3af35cc-3229-46e1-af36-3525661cfbd3" providerId="ADAL" clId="{D17BB2EC-EEEF-4F7B-981B-7140F90FB12B}" dt="2023-02-21T15:25:37.380" v="1991" actId="14100"/>
          <ac:spMkLst>
            <pc:docMk/>
            <pc:sldMk cId="3289019095" sldId="515"/>
            <ac:spMk id="10" creationId="{63600C5B-C46E-3CE7-FD59-2BD92CEDCFB6}"/>
          </ac:spMkLst>
        </pc:spChg>
        <pc:spChg chg="add mod">
          <ac:chgData name="Frances Meek" userId="f3af35cc-3229-46e1-af36-3525661cfbd3" providerId="ADAL" clId="{D17BB2EC-EEEF-4F7B-981B-7140F90FB12B}" dt="2023-02-21T12:05:01.204" v="1191" actId="14100"/>
          <ac:spMkLst>
            <pc:docMk/>
            <pc:sldMk cId="3289019095" sldId="515"/>
            <ac:spMk id="11" creationId="{6612CB99-0D5A-1947-B134-3B879902D620}"/>
          </ac:spMkLst>
        </pc:spChg>
        <pc:spChg chg="add mod">
          <ac:chgData name="Frances Meek" userId="f3af35cc-3229-46e1-af36-3525661cfbd3" providerId="ADAL" clId="{D17BB2EC-EEEF-4F7B-981B-7140F90FB12B}" dt="2023-02-21T15:23:50.972" v="1903" actId="14100"/>
          <ac:spMkLst>
            <pc:docMk/>
            <pc:sldMk cId="3289019095" sldId="515"/>
            <ac:spMk id="12" creationId="{E990001E-FDCC-18AF-418C-EA4EF352B42C}"/>
          </ac:spMkLst>
        </pc:spChg>
        <pc:spChg chg="add mod">
          <ac:chgData name="Frances Meek" userId="f3af35cc-3229-46e1-af36-3525661cfbd3" providerId="ADAL" clId="{D17BB2EC-EEEF-4F7B-981B-7140F90FB12B}" dt="2023-02-21T12:07:29.876" v="1209" actId="1076"/>
          <ac:spMkLst>
            <pc:docMk/>
            <pc:sldMk cId="3289019095" sldId="515"/>
            <ac:spMk id="13" creationId="{268ACE0E-A0D0-C1D6-4BAF-DCC9D0F2416A}"/>
          </ac:spMkLst>
        </pc:spChg>
        <pc:spChg chg="add del">
          <ac:chgData name="Frances Meek" userId="f3af35cc-3229-46e1-af36-3525661cfbd3" providerId="ADAL" clId="{D17BB2EC-EEEF-4F7B-981B-7140F90FB12B}" dt="2023-02-21T12:09:00.800" v="1221" actId="22"/>
          <ac:spMkLst>
            <pc:docMk/>
            <pc:sldMk cId="3289019095" sldId="515"/>
            <ac:spMk id="15" creationId="{D60F6A3B-0A64-726D-8AAF-E601BBEA4AF2}"/>
          </ac:spMkLst>
        </pc:spChg>
        <pc:spChg chg="add del mod">
          <ac:chgData name="Frances Meek" userId="f3af35cc-3229-46e1-af36-3525661cfbd3" providerId="ADAL" clId="{D17BB2EC-EEEF-4F7B-981B-7140F90FB12B}" dt="2023-02-21T12:09:29.157" v="1229"/>
          <ac:spMkLst>
            <pc:docMk/>
            <pc:sldMk cId="3289019095" sldId="515"/>
            <ac:spMk id="16" creationId="{25E0B53C-FD9E-77E7-D352-4BA8EEBA1A0A}"/>
          </ac:spMkLst>
        </pc:spChg>
        <pc:spChg chg="add mod">
          <ac:chgData name="Frances Meek" userId="f3af35cc-3229-46e1-af36-3525661cfbd3" providerId="ADAL" clId="{D17BB2EC-EEEF-4F7B-981B-7140F90FB12B}" dt="2023-02-21T15:16:22.971" v="1866" actId="14100"/>
          <ac:spMkLst>
            <pc:docMk/>
            <pc:sldMk cId="3289019095" sldId="515"/>
            <ac:spMk id="17" creationId="{C4BD2F5D-AEE2-42DA-BCA0-E855C11E8E69}"/>
          </ac:spMkLst>
        </pc:spChg>
        <pc:spChg chg="add mod">
          <ac:chgData name="Frances Meek" userId="f3af35cc-3229-46e1-af36-3525661cfbd3" providerId="ADAL" clId="{D17BB2EC-EEEF-4F7B-981B-7140F90FB12B}" dt="2023-02-21T12:11:59.516" v="1258" actId="14100"/>
          <ac:spMkLst>
            <pc:docMk/>
            <pc:sldMk cId="3289019095" sldId="515"/>
            <ac:spMk id="19" creationId="{2B742005-4652-4182-7D9C-13047F54B362}"/>
          </ac:spMkLst>
        </pc:spChg>
        <pc:spChg chg="add mod">
          <ac:chgData name="Frances Meek" userId="f3af35cc-3229-46e1-af36-3525661cfbd3" providerId="ADAL" clId="{D17BB2EC-EEEF-4F7B-981B-7140F90FB12B}" dt="2023-02-21T15:24:01.063" v="1904"/>
          <ac:spMkLst>
            <pc:docMk/>
            <pc:sldMk cId="3289019095" sldId="515"/>
            <ac:spMk id="20" creationId="{78419F6D-F719-FCEE-A749-A82C91ADE470}"/>
          </ac:spMkLst>
        </pc:spChg>
        <pc:picChg chg="add del mod">
          <ac:chgData name="Frances Meek" userId="f3af35cc-3229-46e1-af36-3525661cfbd3" providerId="ADAL" clId="{D17BB2EC-EEEF-4F7B-981B-7140F90FB12B}" dt="2023-02-21T12:02:23.468" v="1164" actId="478"/>
          <ac:picMkLst>
            <pc:docMk/>
            <pc:sldMk cId="3289019095" sldId="515"/>
            <ac:picMk id="6" creationId="{870634EB-811A-EDC8-BF78-24A3FD1296D8}"/>
          </ac:picMkLst>
        </pc:picChg>
        <pc:picChg chg="add mod">
          <ac:chgData name="Frances Meek" userId="f3af35cc-3229-46e1-af36-3525661cfbd3" providerId="ADAL" clId="{D17BB2EC-EEEF-4F7B-981B-7140F90FB12B}" dt="2023-02-21T12:10:11.253" v="1240" actId="1076"/>
          <ac:picMkLst>
            <pc:docMk/>
            <pc:sldMk cId="3289019095" sldId="515"/>
            <ac:picMk id="8" creationId="{8F543239-7B6D-1F2A-B5DE-CA4412E2179B}"/>
          </ac:picMkLst>
        </pc:picChg>
        <pc:picChg chg="add mod">
          <ac:chgData name="Frances Meek" userId="f3af35cc-3229-46e1-af36-3525661cfbd3" providerId="ADAL" clId="{D17BB2EC-EEEF-4F7B-981B-7140F90FB12B}" dt="2023-02-21T12:11:08.765" v="1249" actId="1076"/>
          <ac:picMkLst>
            <pc:docMk/>
            <pc:sldMk cId="3289019095" sldId="515"/>
            <ac:picMk id="18" creationId="{01323C86-0883-149E-6B64-74AF515DA261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4:27:43.209" v="1359" actId="1076"/>
        <pc:sldMkLst>
          <pc:docMk/>
          <pc:sldMk cId="1441502591" sldId="523"/>
        </pc:sldMkLst>
        <pc:spChg chg="del mod">
          <ac:chgData name="Frances Meek" userId="f3af35cc-3229-46e1-af36-3525661cfbd3" providerId="ADAL" clId="{D17BB2EC-EEEF-4F7B-981B-7140F90FB12B}" dt="2023-02-21T14:27:40.324" v="1356"/>
          <ac:spMkLst>
            <pc:docMk/>
            <pc:sldMk cId="1441502591" sldId="523"/>
            <ac:spMk id="2" creationId="{137C0084-267D-1188-D38A-0A6C0BB4A354}"/>
          </ac:spMkLst>
        </pc:spChg>
        <pc:spChg chg="mod">
          <ac:chgData name="Frances Meek" userId="f3af35cc-3229-46e1-af36-3525661cfbd3" providerId="ADAL" clId="{D17BB2EC-EEEF-4F7B-981B-7140F90FB12B}" dt="2023-02-21T14:15:42.506" v="1345" actId="20577"/>
          <ac:spMkLst>
            <pc:docMk/>
            <pc:sldMk cId="1441502591" sldId="523"/>
            <ac:spMk id="3" creationId="{01C25F91-8AC1-3D30-F929-2A619F683594}"/>
          </ac:spMkLst>
        </pc:spChg>
        <pc:spChg chg="mod">
          <ac:chgData name="Frances Meek" userId="f3af35cc-3229-46e1-af36-3525661cfbd3" providerId="ADAL" clId="{D17BB2EC-EEEF-4F7B-981B-7140F90FB12B}" dt="2023-02-21T14:22:16.698" v="1355" actId="12"/>
          <ac:spMkLst>
            <pc:docMk/>
            <pc:sldMk cId="1441502591" sldId="523"/>
            <ac:spMk id="4" creationId="{89EF417D-E163-98F8-0581-67463D17564D}"/>
          </ac:spMkLst>
        </pc:spChg>
        <pc:picChg chg="add mod">
          <ac:chgData name="Frances Meek" userId="f3af35cc-3229-46e1-af36-3525661cfbd3" providerId="ADAL" clId="{D17BB2EC-EEEF-4F7B-981B-7140F90FB12B}" dt="2023-02-21T14:27:43.209" v="1359" actId="1076"/>
          <ac:picMkLst>
            <pc:docMk/>
            <pc:sldMk cId="1441502591" sldId="523"/>
            <ac:picMk id="6" creationId="{24A294C8-6CE1-8AC0-45FF-6A08844B231D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4:30:01.580" v="1432" actId="692"/>
        <pc:sldMkLst>
          <pc:docMk/>
          <pc:sldMk cId="3296221543" sldId="524"/>
        </pc:sldMkLst>
        <pc:spChg chg="del">
          <ac:chgData name="Frances Meek" userId="f3af35cc-3229-46e1-af36-3525661cfbd3" providerId="ADAL" clId="{D17BB2EC-EEEF-4F7B-981B-7140F90FB12B}" dt="2023-02-21T14:29:51.042" v="1424" actId="478"/>
          <ac:spMkLst>
            <pc:docMk/>
            <pc:sldMk cId="3296221543" sldId="524"/>
            <ac:spMk id="2" creationId="{29A0458C-020B-F9A6-0D0F-D7F63BFC5C05}"/>
          </ac:spMkLst>
        </pc:spChg>
        <pc:spChg chg="mod">
          <ac:chgData name="Frances Meek" userId="f3af35cc-3229-46e1-af36-3525661cfbd3" providerId="ADAL" clId="{D17BB2EC-EEEF-4F7B-981B-7140F90FB12B}" dt="2023-02-21T14:28:28.840" v="1415" actId="20577"/>
          <ac:spMkLst>
            <pc:docMk/>
            <pc:sldMk cId="3296221543" sldId="524"/>
            <ac:spMk id="3" creationId="{A33E5505-2063-F587-8613-DAABF791C249}"/>
          </ac:spMkLst>
        </pc:spChg>
        <pc:spChg chg="mod">
          <ac:chgData name="Frances Meek" userId="f3af35cc-3229-46e1-af36-3525661cfbd3" providerId="ADAL" clId="{D17BB2EC-EEEF-4F7B-981B-7140F90FB12B}" dt="2023-02-21T14:28:47.096" v="1422" actId="20577"/>
          <ac:spMkLst>
            <pc:docMk/>
            <pc:sldMk cId="3296221543" sldId="524"/>
            <ac:spMk id="4" creationId="{D44C072E-CD1B-093A-6523-48F24A7F33E6}"/>
          </ac:spMkLst>
        </pc:spChg>
        <pc:picChg chg="add mod">
          <ac:chgData name="Frances Meek" userId="f3af35cc-3229-46e1-af36-3525661cfbd3" providerId="ADAL" clId="{D17BB2EC-EEEF-4F7B-981B-7140F90FB12B}" dt="2023-02-21T14:30:01.580" v="1432" actId="692"/>
          <ac:picMkLst>
            <pc:docMk/>
            <pc:sldMk cId="3296221543" sldId="524"/>
            <ac:picMk id="5" creationId="{FAA98DD5-EE9E-9E09-FF24-C8FC7C1FCEA1}"/>
          </ac:picMkLst>
        </pc:picChg>
      </pc:sldChg>
      <pc:sldChg chg="addSp delSp modSp mod">
        <pc:chgData name="Frances Meek" userId="f3af35cc-3229-46e1-af36-3525661cfbd3" providerId="ADAL" clId="{D17BB2EC-EEEF-4F7B-981B-7140F90FB12B}" dt="2023-02-21T14:38:19.875" v="1499" actId="692"/>
        <pc:sldMkLst>
          <pc:docMk/>
          <pc:sldMk cId="352877904" sldId="526"/>
        </pc:sldMkLst>
        <pc:spChg chg="add del mod">
          <ac:chgData name="Frances Meek" userId="f3af35cc-3229-46e1-af36-3525661cfbd3" providerId="ADAL" clId="{D17BB2EC-EEEF-4F7B-981B-7140F90FB12B}" dt="2023-02-21T14:33:10.348" v="1472" actId="478"/>
          <ac:spMkLst>
            <pc:docMk/>
            <pc:sldMk cId="352877904" sldId="526"/>
            <ac:spMk id="4" creationId="{381DDFB2-C40F-9C8D-A1FD-52A2CC78AA88}"/>
          </ac:spMkLst>
        </pc:spChg>
        <pc:spChg chg="mod">
          <ac:chgData name="Frances Meek" userId="f3af35cc-3229-46e1-af36-3525661cfbd3" providerId="ADAL" clId="{D17BB2EC-EEEF-4F7B-981B-7140F90FB12B}" dt="2023-02-21T14:32:12.796" v="1466" actId="20577"/>
          <ac:spMkLst>
            <pc:docMk/>
            <pc:sldMk cId="352877904" sldId="526"/>
            <ac:spMk id="25" creationId="{6EF39A42-2191-3C26-AD58-9D705871A87C}"/>
          </ac:spMkLst>
        </pc:spChg>
        <pc:graphicFrameChg chg="add del mod">
          <ac:chgData name="Frances Meek" userId="f3af35cc-3229-46e1-af36-3525661cfbd3" providerId="ADAL" clId="{D17BB2EC-EEEF-4F7B-981B-7140F90FB12B}" dt="2023-02-21T14:35:14.262" v="1475"/>
          <ac:graphicFrameMkLst>
            <pc:docMk/>
            <pc:sldMk cId="352877904" sldId="526"/>
            <ac:graphicFrameMk id="5" creationId="{EA14BF4C-FECB-7D9A-7345-FDCAFBD4447C}"/>
          </ac:graphicFrameMkLst>
        </pc:graphicFrameChg>
        <pc:picChg chg="add mod">
          <ac:chgData name="Frances Meek" userId="f3af35cc-3229-46e1-af36-3525661cfbd3" providerId="ADAL" clId="{D17BB2EC-EEEF-4F7B-981B-7140F90FB12B}" dt="2023-02-21T14:38:19.875" v="1499" actId="692"/>
          <ac:picMkLst>
            <pc:docMk/>
            <pc:sldMk cId="352877904" sldId="526"/>
            <ac:picMk id="7" creationId="{E75AD32A-99E8-9273-DD2F-6F903A8419F9}"/>
          </ac:picMkLst>
        </pc:picChg>
        <pc:picChg chg="add mod">
          <ac:chgData name="Frances Meek" userId="f3af35cc-3229-46e1-af36-3525661cfbd3" providerId="ADAL" clId="{D17BB2EC-EEEF-4F7B-981B-7140F90FB12B}" dt="2023-02-21T14:38:00.957" v="1492"/>
          <ac:picMkLst>
            <pc:docMk/>
            <pc:sldMk cId="352877904" sldId="526"/>
            <ac:picMk id="8" creationId="{DAC663AA-C2B0-B537-F800-6C6B243B3A51}"/>
          </ac:picMkLst>
        </pc:picChg>
        <pc:picChg chg="add del">
          <ac:chgData name="Frances Meek" userId="f3af35cc-3229-46e1-af36-3525661cfbd3" providerId="ADAL" clId="{D17BB2EC-EEEF-4F7B-981B-7140F90FB12B}" dt="2023-02-21T14:35:06.738" v="1473" actId="478"/>
          <ac:picMkLst>
            <pc:docMk/>
            <pc:sldMk cId="352877904" sldId="526"/>
            <ac:picMk id="11" creationId="{05F6E7C9-7247-EB4C-2ADB-89F6E6D46DE3}"/>
          </ac:picMkLst>
        </pc:picChg>
        <pc:picChg chg="mod">
          <ac:chgData name="Frances Meek" userId="f3af35cc-3229-46e1-af36-3525661cfbd3" providerId="ADAL" clId="{D17BB2EC-EEEF-4F7B-981B-7140F90FB12B}" dt="2023-02-21T14:38:03.586" v="1493" actId="1076"/>
          <ac:picMkLst>
            <pc:docMk/>
            <pc:sldMk cId="352877904" sldId="526"/>
            <ac:picMk id="22" creationId="{196FDEAF-3783-35A1-02B1-5941DCC5A201}"/>
          </ac:picMkLst>
        </pc:picChg>
        <pc:picChg chg="add del mod">
          <ac:chgData name="Frances Meek" userId="f3af35cc-3229-46e1-af36-3525661cfbd3" providerId="ADAL" clId="{D17BB2EC-EEEF-4F7B-981B-7140F90FB12B}" dt="2023-02-21T14:37:56.869" v="1491" actId="21"/>
          <ac:picMkLst>
            <pc:docMk/>
            <pc:sldMk cId="352877904" sldId="526"/>
            <ac:picMk id="23" creationId="{B0C01A81-670D-66B6-05DA-3D57C3D36E5C}"/>
          </ac:picMkLst>
        </pc:picChg>
        <pc:picChg chg="mod">
          <ac:chgData name="Frances Meek" userId="f3af35cc-3229-46e1-af36-3525661cfbd3" providerId="ADAL" clId="{D17BB2EC-EEEF-4F7B-981B-7140F90FB12B}" dt="2023-02-21T14:31:12.938" v="1438" actId="1076"/>
          <ac:picMkLst>
            <pc:docMk/>
            <pc:sldMk cId="352877904" sldId="526"/>
            <ac:picMk id="24" creationId="{6E1DD2C0-7924-4F3F-247B-7BC686FC5C76}"/>
          </ac:picMkLst>
        </pc:picChg>
      </pc:sldChg>
      <pc:sldChg chg="addSp delSp modSp new mod">
        <pc:chgData name="Frances Meek" userId="f3af35cc-3229-46e1-af36-3525661cfbd3" providerId="ADAL" clId="{D17BB2EC-EEEF-4F7B-981B-7140F90FB12B}" dt="2023-02-21T15:25:54.962" v="1997" actId="692"/>
        <pc:sldMkLst>
          <pc:docMk/>
          <pc:sldMk cId="3230882054" sldId="527"/>
        </pc:sldMkLst>
        <pc:spChg chg="del">
          <ac:chgData name="Frances Meek" userId="f3af35cc-3229-46e1-af36-3525661cfbd3" providerId="ADAL" clId="{D17BB2EC-EEEF-4F7B-981B-7140F90FB12B}" dt="2023-02-21T14:44:00.771" v="1591" actId="478"/>
          <ac:spMkLst>
            <pc:docMk/>
            <pc:sldMk cId="3230882054" sldId="527"/>
            <ac:spMk id="2" creationId="{A314415D-C4A6-09CC-02E2-DD5950ED1343}"/>
          </ac:spMkLst>
        </pc:spChg>
        <pc:spChg chg="mod">
          <ac:chgData name="Frances Meek" userId="f3af35cc-3229-46e1-af36-3525661cfbd3" providerId="ADAL" clId="{D17BB2EC-EEEF-4F7B-981B-7140F90FB12B}" dt="2023-02-21T14:43:58.413" v="1590" actId="20577"/>
          <ac:spMkLst>
            <pc:docMk/>
            <pc:sldMk cId="3230882054" sldId="527"/>
            <ac:spMk id="3" creationId="{60729068-F953-5C58-B939-BF5036B8B749}"/>
          </ac:spMkLst>
        </pc:spChg>
        <pc:spChg chg="del">
          <ac:chgData name="Frances Meek" userId="f3af35cc-3229-46e1-af36-3525661cfbd3" providerId="ADAL" clId="{D17BB2EC-EEEF-4F7B-981B-7140F90FB12B}" dt="2023-02-21T14:44:02.240" v="1592" actId="478"/>
          <ac:spMkLst>
            <pc:docMk/>
            <pc:sldMk cId="3230882054" sldId="527"/>
            <ac:spMk id="4" creationId="{73E5471D-E18C-3E44-FD60-AB4F6D2AD5AA}"/>
          </ac:spMkLst>
        </pc:spChg>
        <pc:spChg chg="add mod">
          <ac:chgData name="Frances Meek" userId="f3af35cc-3229-46e1-af36-3525661cfbd3" providerId="ADAL" clId="{D17BB2EC-EEEF-4F7B-981B-7140F90FB12B}" dt="2023-02-21T15:15:04.022" v="1827" actId="255"/>
          <ac:spMkLst>
            <pc:docMk/>
            <pc:sldMk cId="3230882054" sldId="527"/>
            <ac:spMk id="12" creationId="{C6EDE96F-EC14-1A5B-E0C9-3F77634403D0}"/>
          </ac:spMkLst>
        </pc:spChg>
        <pc:spChg chg="add mod">
          <ac:chgData name="Frances Meek" userId="f3af35cc-3229-46e1-af36-3525661cfbd3" providerId="ADAL" clId="{D17BB2EC-EEEF-4F7B-981B-7140F90FB12B}" dt="2023-02-21T15:15:58.099" v="1862" actId="1076"/>
          <ac:spMkLst>
            <pc:docMk/>
            <pc:sldMk cId="3230882054" sldId="527"/>
            <ac:spMk id="13" creationId="{42034667-96DC-1C2B-E213-82C8BF7734A3}"/>
          </ac:spMkLst>
        </pc:spChg>
        <pc:picChg chg="add mod">
          <ac:chgData name="Frances Meek" userId="f3af35cc-3229-46e1-af36-3525661cfbd3" providerId="ADAL" clId="{D17BB2EC-EEEF-4F7B-981B-7140F90FB12B}" dt="2023-02-21T14:44:06.355" v="1595" actId="1076"/>
          <ac:picMkLst>
            <pc:docMk/>
            <pc:sldMk cId="3230882054" sldId="527"/>
            <ac:picMk id="6" creationId="{0F7F0036-6CB9-EC2A-C325-941A91FA5441}"/>
          </ac:picMkLst>
        </pc:picChg>
        <pc:picChg chg="add del mod">
          <ac:chgData name="Frances Meek" userId="f3af35cc-3229-46e1-af36-3525661cfbd3" providerId="ADAL" clId="{D17BB2EC-EEEF-4F7B-981B-7140F90FB12B}" dt="2023-02-21T14:44:38.396" v="1597" actId="478"/>
          <ac:picMkLst>
            <pc:docMk/>
            <pc:sldMk cId="3230882054" sldId="527"/>
            <ac:picMk id="7" creationId="{1C4FDE26-FA55-66E0-826F-0A89D4C0B790}"/>
          </ac:picMkLst>
        </pc:picChg>
        <pc:picChg chg="add mod">
          <ac:chgData name="Frances Meek" userId="f3af35cc-3229-46e1-af36-3525661cfbd3" providerId="ADAL" clId="{D17BB2EC-EEEF-4F7B-981B-7140F90FB12B}" dt="2023-02-21T15:15:59.467" v="1863" actId="1076"/>
          <ac:picMkLst>
            <pc:docMk/>
            <pc:sldMk cId="3230882054" sldId="527"/>
            <ac:picMk id="9" creationId="{6523B464-1D4F-4EFF-E34D-D5EC485FC28D}"/>
          </ac:picMkLst>
        </pc:picChg>
        <pc:picChg chg="add mod">
          <ac:chgData name="Frances Meek" userId="f3af35cc-3229-46e1-af36-3525661cfbd3" providerId="ADAL" clId="{D17BB2EC-EEEF-4F7B-981B-7140F90FB12B}" dt="2023-02-21T15:25:54.962" v="1997" actId="692"/>
          <ac:picMkLst>
            <pc:docMk/>
            <pc:sldMk cId="3230882054" sldId="527"/>
            <ac:picMk id="11" creationId="{0AD0D161-6127-5F7A-6A4A-6051E467267A}"/>
          </ac:picMkLst>
        </pc:picChg>
      </pc:sldChg>
      <pc:sldChg chg="new">
        <pc:chgData name="Frances Meek" userId="f3af35cc-3229-46e1-af36-3525661cfbd3" providerId="ADAL" clId="{D17BB2EC-EEEF-4F7B-981B-7140F90FB12B}" dt="2023-02-21T14:45:48.052" v="1602" actId="680"/>
        <pc:sldMkLst>
          <pc:docMk/>
          <pc:sldMk cId="201075234" sldId="528"/>
        </pc:sldMkLst>
      </pc:sldChg>
      <pc:sldChg chg="addSp delSp modSp new mod">
        <pc:chgData name="Frances Meek" userId="f3af35cc-3229-46e1-af36-3525661cfbd3" providerId="ADAL" clId="{D17BB2EC-EEEF-4F7B-981B-7140F90FB12B}" dt="2023-02-21T15:26:06.596" v="2003" actId="692"/>
        <pc:sldMkLst>
          <pc:docMk/>
          <pc:sldMk cId="2782759694" sldId="528"/>
        </pc:sldMkLst>
        <pc:spChg chg="mod">
          <ac:chgData name="Frances Meek" userId="f3af35cc-3229-46e1-af36-3525661cfbd3" providerId="ADAL" clId="{D17BB2EC-EEEF-4F7B-981B-7140F90FB12B}" dt="2023-02-21T15:12:09.675" v="1737" actId="20577"/>
          <ac:spMkLst>
            <pc:docMk/>
            <pc:sldMk cId="2782759694" sldId="528"/>
            <ac:spMk id="2" creationId="{C16B0BB8-3556-1C52-3017-93447E2E9BCF}"/>
          </ac:spMkLst>
        </pc:spChg>
        <pc:spChg chg="del">
          <ac:chgData name="Frances Meek" userId="f3af35cc-3229-46e1-af36-3525661cfbd3" providerId="ADAL" clId="{D17BB2EC-EEEF-4F7B-981B-7140F90FB12B}" dt="2023-02-21T15:11:47.300" v="1723" actId="478"/>
          <ac:spMkLst>
            <pc:docMk/>
            <pc:sldMk cId="2782759694" sldId="528"/>
            <ac:spMk id="3" creationId="{2E0AA1ED-A8FA-BF32-3B29-7FC8ABE6458B}"/>
          </ac:spMkLst>
        </pc:spChg>
        <pc:spChg chg="del">
          <ac:chgData name="Frances Meek" userId="f3af35cc-3229-46e1-af36-3525661cfbd3" providerId="ADAL" clId="{D17BB2EC-EEEF-4F7B-981B-7140F90FB12B}" dt="2023-02-21T15:11:45.901" v="1722" actId="478"/>
          <ac:spMkLst>
            <pc:docMk/>
            <pc:sldMk cId="2782759694" sldId="528"/>
            <ac:spMk id="4" creationId="{15CC8590-01CF-7FEB-B7E5-86E35AA73B1A}"/>
          </ac:spMkLst>
        </pc:spChg>
        <pc:spChg chg="add mod">
          <ac:chgData name="Frances Meek" userId="f3af35cc-3229-46e1-af36-3525661cfbd3" providerId="ADAL" clId="{D17BB2EC-EEEF-4F7B-981B-7140F90FB12B}" dt="2023-02-21T15:13:16.447" v="1784" actId="255"/>
          <ac:spMkLst>
            <pc:docMk/>
            <pc:sldMk cId="2782759694" sldId="528"/>
            <ac:spMk id="7" creationId="{2D1FCBA5-DA3B-E226-10D4-F88A10BDA15D}"/>
          </ac:spMkLst>
        </pc:spChg>
        <pc:picChg chg="add mod">
          <ac:chgData name="Frances Meek" userId="f3af35cc-3229-46e1-af36-3525661cfbd3" providerId="ADAL" clId="{D17BB2EC-EEEF-4F7B-981B-7140F90FB12B}" dt="2023-02-21T15:26:06.596" v="2003" actId="692"/>
          <ac:picMkLst>
            <pc:docMk/>
            <pc:sldMk cId="2782759694" sldId="528"/>
            <ac:picMk id="6" creationId="{B0DAD93B-AAAC-F30A-26C7-FE35C67B746E}"/>
          </ac:picMkLst>
        </pc:picChg>
      </pc:sldChg>
      <pc:sldMasterChg chg="modSldLayout">
        <pc:chgData name="Frances Meek" userId="f3af35cc-3229-46e1-af36-3525661cfbd3" providerId="ADAL" clId="{D17BB2EC-EEEF-4F7B-981B-7140F90FB12B}" dt="2023-02-21T14:40:22.342" v="1534" actId="20577"/>
        <pc:sldMasterMkLst>
          <pc:docMk/>
          <pc:sldMasterMk cId="1040954479" sldId="2147483648"/>
        </pc:sldMasterMkLst>
        <pc:sldLayoutChg chg="modSp mod">
          <pc:chgData name="Frances Meek" userId="f3af35cc-3229-46e1-af36-3525661cfbd3" providerId="ADAL" clId="{D17BB2EC-EEEF-4F7B-981B-7140F90FB12B}" dt="2023-02-21T14:40:03.725" v="1528" actId="20577"/>
          <pc:sldLayoutMkLst>
            <pc:docMk/>
            <pc:sldMasterMk cId="1040954479" sldId="2147483648"/>
            <pc:sldLayoutMk cId="2012299720" sldId="2147483667"/>
          </pc:sldLayoutMkLst>
          <pc:spChg chg="mod">
            <ac:chgData name="Frances Meek" userId="f3af35cc-3229-46e1-af36-3525661cfbd3" providerId="ADAL" clId="{D17BB2EC-EEEF-4F7B-981B-7140F90FB12B}" dt="2023-02-21T14:40:03.725" v="1528" actId="20577"/>
            <ac:spMkLst>
              <pc:docMk/>
              <pc:sldMasterMk cId="1040954479" sldId="2147483648"/>
              <pc:sldLayoutMk cId="2012299720" sldId="2147483667"/>
              <ac:spMk id="16" creationId="{15BDEDA3-9C0B-2D41-BD95-C8EAC73CB0CE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40:10.928" v="1530" actId="20577"/>
          <pc:sldLayoutMkLst>
            <pc:docMk/>
            <pc:sldMasterMk cId="1040954479" sldId="2147483648"/>
            <pc:sldLayoutMk cId="3160390401" sldId="2147483668"/>
          </pc:sldLayoutMkLst>
          <pc:spChg chg="mod">
            <ac:chgData name="Frances Meek" userId="f3af35cc-3229-46e1-af36-3525661cfbd3" providerId="ADAL" clId="{D17BB2EC-EEEF-4F7B-981B-7140F90FB12B}" dt="2023-02-21T14:40:10.928" v="1530" actId="20577"/>
            <ac:spMkLst>
              <pc:docMk/>
              <pc:sldMasterMk cId="1040954479" sldId="2147483648"/>
              <pc:sldLayoutMk cId="3160390401" sldId="2147483668"/>
              <ac:spMk id="4" creationId="{C1E94BFF-B5AB-E943-9CFC-F78F07288D42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40:16.225" v="1532" actId="20577"/>
          <pc:sldLayoutMkLst>
            <pc:docMk/>
            <pc:sldMasterMk cId="1040954479" sldId="2147483648"/>
            <pc:sldLayoutMk cId="1583659604" sldId="2147483669"/>
          </pc:sldLayoutMkLst>
          <pc:spChg chg="mod">
            <ac:chgData name="Frances Meek" userId="f3af35cc-3229-46e1-af36-3525661cfbd3" providerId="ADAL" clId="{D17BB2EC-EEEF-4F7B-981B-7140F90FB12B}" dt="2023-02-21T14:40:16.225" v="1532" actId="20577"/>
            <ac:spMkLst>
              <pc:docMk/>
              <pc:sldMasterMk cId="1040954479" sldId="2147483648"/>
              <pc:sldLayoutMk cId="1583659604" sldId="2147483669"/>
              <ac:spMk id="4" creationId="{32FE22AF-0330-2E42-9C9B-80BD71BF264F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40:22.342" v="1534" actId="20577"/>
          <pc:sldLayoutMkLst>
            <pc:docMk/>
            <pc:sldMasterMk cId="1040954479" sldId="2147483648"/>
            <pc:sldLayoutMk cId="1098784338" sldId="2147483671"/>
          </pc:sldLayoutMkLst>
          <pc:spChg chg="mod">
            <ac:chgData name="Frances Meek" userId="f3af35cc-3229-46e1-af36-3525661cfbd3" providerId="ADAL" clId="{D17BB2EC-EEEF-4F7B-981B-7140F90FB12B}" dt="2023-02-21T14:40:22.342" v="1534" actId="20577"/>
            <ac:spMkLst>
              <pc:docMk/>
              <pc:sldMasterMk cId="1040954479" sldId="2147483648"/>
              <pc:sldLayoutMk cId="1098784338" sldId="2147483671"/>
              <ac:spMk id="3" creationId="{05424188-BEB1-9E4C-8C10-2E7F33C47095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59.708" v="1526" actId="20577"/>
          <pc:sldLayoutMkLst>
            <pc:docMk/>
            <pc:sldMasterMk cId="1040954479" sldId="2147483648"/>
            <pc:sldLayoutMk cId="1957407856" sldId="2147483673"/>
          </pc:sldLayoutMkLst>
          <pc:spChg chg="mod">
            <ac:chgData name="Frances Meek" userId="f3af35cc-3229-46e1-af36-3525661cfbd3" providerId="ADAL" clId="{D17BB2EC-EEEF-4F7B-981B-7140F90FB12B}" dt="2023-02-21T14:39:59.708" v="1526" actId="20577"/>
            <ac:spMkLst>
              <pc:docMk/>
              <pc:sldMasterMk cId="1040954479" sldId="2147483648"/>
              <pc:sldLayoutMk cId="1957407856" sldId="2147483673"/>
              <ac:spMk id="13" creationId="{DF267F82-1D76-804E-973A-8BD5C66E480F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37.658" v="1516" actId="20577"/>
          <pc:sldLayoutMkLst>
            <pc:docMk/>
            <pc:sldMasterMk cId="1040954479" sldId="2147483648"/>
            <pc:sldLayoutMk cId="437735502" sldId="2147483680"/>
          </pc:sldLayoutMkLst>
          <pc:spChg chg="mod">
            <ac:chgData name="Frances Meek" userId="f3af35cc-3229-46e1-af36-3525661cfbd3" providerId="ADAL" clId="{D17BB2EC-EEEF-4F7B-981B-7140F90FB12B}" dt="2023-02-21T14:39:37.658" v="1516" actId="20577"/>
            <ac:spMkLst>
              <pc:docMk/>
              <pc:sldMasterMk cId="1040954479" sldId="2147483648"/>
              <pc:sldLayoutMk cId="437735502" sldId="2147483680"/>
              <ac:spMk id="10" creationId="{0D715D3D-5C55-EF45-8531-8B14A9750D09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32.466" v="1514" actId="20577"/>
          <pc:sldLayoutMkLst>
            <pc:docMk/>
            <pc:sldMasterMk cId="1040954479" sldId="2147483648"/>
            <pc:sldLayoutMk cId="3723502938" sldId="2147483683"/>
          </pc:sldLayoutMkLst>
          <pc:spChg chg="mod">
            <ac:chgData name="Frances Meek" userId="f3af35cc-3229-46e1-af36-3525661cfbd3" providerId="ADAL" clId="{D17BB2EC-EEEF-4F7B-981B-7140F90FB12B}" dt="2023-02-21T14:39:32.466" v="1514" actId="20577"/>
            <ac:spMkLst>
              <pc:docMk/>
              <pc:sldMasterMk cId="1040954479" sldId="2147483648"/>
              <pc:sldLayoutMk cId="3723502938" sldId="2147483683"/>
              <ac:spMk id="12" creationId="{857BAF6F-BDE8-424A-BFCD-5AE8C7FCB1BB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42.075" v="1518" actId="20577"/>
          <pc:sldLayoutMkLst>
            <pc:docMk/>
            <pc:sldMasterMk cId="1040954479" sldId="2147483648"/>
            <pc:sldLayoutMk cId="2744108715" sldId="2147483684"/>
          </pc:sldLayoutMkLst>
          <pc:spChg chg="mod">
            <ac:chgData name="Frances Meek" userId="f3af35cc-3229-46e1-af36-3525661cfbd3" providerId="ADAL" clId="{D17BB2EC-EEEF-4F7B-981B-7140F90FB12B}" dt="2023-02-21T14:39:42.075" v="1518" actId="20577"/>
            <ac:spMkLst>
              <pc:docMk/>
              <pc:sldMasterMk cId="1040954479" sldId="2147483648"/>
              <pc:sldLayoutMk cId="2744108715" sldId="2147483684"/>
              <ac:spMk id="12" creationId="{98F02296-880B-F147-8804-3CB6DE81CA6A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48.046" v="1520" actId="20577"/>
          <pc:sldLayoutMkLst>
            <pc:docMk/>
            <pc:sldMasterMk cId="1040954479" sldId="2147483648"/>
            <pc:sldLayoutMk cId="3431014560" sldId="2147483685"/>
          </pc:sldLayoutMkLst>
          <pc:spChg chg="mod">
            <ac:chgData name="Frances Meek" userId="f3af35cc-3229-46e1-af36-3525661cfbd3" providerId="ADAL" clId="{D17BB2EC-EEEF-4F7B-981B-7140F90FB12B}" dt="2023-02-21T14:39:48.046" v="1520" actId="20577"/>
            <ac:spMkLst>
              <pc:docMk/>
              <pc:sldMasterMk cId="1040954479" sldId="2147483648"/>
              <pc:sldLayoutMk cId="3431014560" sldId="2147483685"/>
              <ac:spMk id="11" creationId="{7397FF6A-0F69-F94B-B2C1-43C897CABE2C}"/>
            </ac:spMkLst>
          </pc:spChg>
        </pc:sldLayoutChg>
        <pc:sldLayoutChg chg="modSp mod">
          <pc:chgData name="Frances Meek" userId="f3af35cc-3229-46e1-af36-3525661cfbd3" providerId="ADAL" clId="{D17BB2EC-EEEF-4F7B-981B-7140F90FB12B}" dt="2023-02-21T14:39:53.500" v="1522" actId="20577"/>
          <pc:sldLayoutMkLst>
            <pc:docMk/>
            <pc:sldMasterMk cId="1040954479" sldId="2147483648"/>
            <pc:sldLayoutMk cId="2513918845" sldId="2147483686"/>
          </pc:sldLayoutMkLst>
          <pc:spChg chg="mod">
            <ac:chgData name="Frances Meek" userId="f3af35cc-3229-46e1-af36-3525661cfbd3" providerId="ADAL" clId="{D17BB2EC-EEEF-4F7B-981B-7140F90FB12B}" dt="2023-02-21T14:39:53.500" v="1522" actId="20577"/>
            <ac:spMkLst>
              <pc:docMk/>
              <pc:sldMasterMk cId="1040954479" sldId="2147483648"/>
              <pc:sldLayoutMk cId="2513918845" sldId="2147483686"/>
              <ac:spMk id="10" creationId="{CFA7B9A1-7C66-864F-89E8-C6ADB63E1A29}"/>
            </ac:spMkLst>
          </pc:spChg>
        </pc:sldLayoutChg>
      </pc:sldMasterChg>
    </pc:docChg>
  </pc:docChgLst>
  <pc:docChgLst>
    <pc:chgData name="Ewen Trafford" userId="e520b4bf-a196-48b7-bc10-b1590a457daa" providerId="ADAL" clId="{A760AC41-0D7F-4106-864B-1BB09570ED00}"/>
    <pc:docChg chg="delSld modSection">
      <pc:chgData name="Ewen Trafford" userId="e520b4bf-a196-48b7-bc10-b1590a457daa" providerId="ADAL" clId="{A760AC41-0D7F-4106-864B-1BB09570ED00}" dt="2023-06-07T11:28:52.487" v="0" actId="47"/>
      <pc:docMkLst>
        <pc:docMk/>
      </pc:docMkLst>
      <pc:sldChg chg="del">
        <pc:chgData name="Ewen Trafford" userId="e520b4bf-a196-48b7-bc10-b1590a457daa" providerId="ADAL" clId="{A760AC41-0D7F-4106-864B-1BB09570ED00}" dt="2023-06-07T11:28:52.487" v="0" actId="47"/>
        <pc:sldMkLst>
          <pc:docMk/>
          <pc:sldMk cId="1459495211" sldId="415"/>
        </pc:sldMkLst>
      </pc:sldChg>
    </pc:docChg>
  </pc:docChgLst>
  <pc:docChgLst>
    <pc:chgData name="WKS29" userId="a6b24869-d8d1-4376-8857-e058a469d459" providerId="ADAL" clId="{1FDFE6C6-9E60-4CDE-8DA9-6F68F084CEFF}"/>
    <pc:docChg chg="undo custSel addSld delSld modSld sldOrd modSection">
      <pc:chgData name="WKS29" userId="a6b24869-d8d1-4376-8857-e058a469d459" providerId="ADAL" clId="{1FDFE6C6-9E60-4CDE-8DA9-6F68F084CEFF}" dt="2023-06-06T14:50:05.939" v="4070" actId="20577"/>
      <pc:docMkLst>
        <pc:docMk/>
      </pc:docMkLst>
      <pc:sldChg chg="delSp modSp mod modTransition modAnim">
        <pc:chgData name="WKS29" userId="a6b24869-d8d1-4376-8857-e058a469d459" providerId="ADAL" clId="{1FDFE6C6-9E60-4CDE-8DA9-6F68F084CEFF}" dt="2023-06-06T14:49:41.762" v="4067" actId="1076"/>
        <pc:sldMkLst>
          <pc:docMk/>
          <pc:sldMk cId="281221578" sldId="297"/>
        </pc:sldMkLst>
        <pc:spChg chg="mod">
          <ac:chgData name="WKS29" userId="a6b24869-d8d1-4376-8857-e058a469d459" providerId="ADAL" clId="{1FDFE6C6-9E60-4CDE-8DA9-6F68F084CEFF}" dt="2023-06-06T14:49:38.035" v="4066" actId="255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WKS29" userId="a6b24869-d8d1-4376-8857-e058a469d459" providerId="ADAL" clId="{1FDFE6C6-9E60-4CDE-8DA9-6F68F084CEFF}" dt="2023-06-06T14:49:41.762" v="4067" actId="1076"/>
          <ac:spMkLst>
            <pc:docMk/>
            <pc:sldMk cId="281221578" sldId="297"/>
            <ac:spMk id="3" creationId="{A71048B5-F307-A244-8D81-9CDADDD01303}"/>
          </ac:spMkLst>
        </pc:spChg>
        <pc:picChg chg="del">
          <ac:chgData name="WKS29" userId="a6b24869-d8d1-4376-8857-e058a469d459" providerId="ADAL" clId="{1FDFE6C6-9E60-4CDE-8DA9-6F68F084CEFF}" dt="2023-06-06T14:42:13.040" v="4023"/>
          <ac:picMkLst>
            <pc:docMk/>
            <pc:sldMk cId="281221578" sldId="297"/>
            <ac:picMk id="23" creationId="{006DB44C-1C7A-91C0-7C03-F7CC265DEC33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2:13.040" v="4023"/>
        <pc:sldMkLst>
          <pc:docMk/>
          <pc:sldMk cId="1459495211" sldId="415"/>
        </pc:sldMkLst>
        <pc:spChg chg="mod">
          <ac:chgData name="WKS29" userId="a6b24869-d8d1-4376-8857-e058a469d459" providerId="ADAL" clId="{1FDFE6C6-9E60-4CDE-8DA9-6F68F084CEFF}" dt="2023-06-06T14:36:22.976" v="4020" actId="20577"/>
          <ac:spMkLst>
            <pc:docMk/>
            <pc:sldMk cId="1459495211" sldId="415"/>
            <ac:spMk id="4" creationId="{708F4AD0-E676-0E46-B35E-30E46BB1FFEF}"/>
          </ac:spMkLst>
        </pc:spChg>
        <pc:spChg chg="add del mod">
          <ac:chgData name="WKS29" userId="a6b24869-d8d1-4376-8857-e058a469d459" providerId="ADAL" clId="{1FDFE6C6-9E60-4CDE-8DA9-6F68F084CEFF}" dt="2023-06-06T13:52:59.057" v="2956" actId="478"/>
          <ac:spMkLst>
            <pc:docMk/>
            <pc:sldMk cId="1459495211" sldId="415"/>
            <ac:spMk id="5" creationId="{B9034A58-96D9-8011-2169-FA9D19DAB921}"/>
          </ac:spMkLst>
        </pc:spChg>
        <pc:spChg chg="add del mod">
          <ac:chgData name="WKS29" userId="a6b24869-d8d1-4376-8857-e058a469d459" providerId="ADAL" clId="{1FDFE6C6-9E60-4CDE-8DA9-6F68F084CEFF}" dt="2023-06-06T13:54:46.876" v="3028" actId="478"/>
          <ac:spMkLst>
            <pc:docMk/>
            <pc:sldMk cId="1459495211" sldId="415"/>
            <ac:spMk id="8" creationId="{38FC3912-7DB9-FA76-6548-89EADB1085EC}"/>
          </ac:spMkLst>
        </pc:spChg>
        <pc:spChg chg="add del mod">
          <ac:chgData name="WKS29" userId="a6b24869-d8d1-4376-8857-e058a469d459" providerId="ADAL" clId="{1FDFE6C6-9E60-4CDE-8DA9-6F68F084CEFF}" dt="2023-06-06T13:55:09.338" v="3034" actId="478"/>
          <ac:spMkLst>
            <pc:docMk/>
            <pc:sldMk cId="1459495211" sldId="415"/>
            <ac:spMk id="9" creationId="{9003F045-649C-A402-DE1F-DBFD7A2ADCAC}"/>
          </ac:spMkLst>
        </pc:spChg>
        <pc:picChg chg="del">
          <ac:chgData name="WKS29" userId="a6b24869-d8d1-4376-8857-e058a469d459" providerId="ADAL" clId="{1FDFE6C6-9E60-4CDE-8DA9-6F68F084CEFF}" dt="2023-06-06T13:52:54.641" v="2955" actId="478"/>
          <ac:picMkLst>
            <pc:docMk/>
            <pc:sldMk cId="1459495211" sldId="415"/>
            <ac:picMk id="6" creationId="{5C2BD26F-F891-DC7B-FCA3-81C101E4FFAC}"/>
          </ac:picMkLst>
        </pc:picChg>
        <pc:picChg chg="add mod modCrop">
          <ac:chgData name="WKS29" userId="a6b24869-d8d1-4376-8857-e058a469d459" providerId="ADAL" clId="{1FDFE6C6-9E60-4CDE-8DA9-6F68F084CEFF}" dt="2023-06-06T14:36:29.643" v="4022" actId="1076"/>
          <ac:picMkLst>
            <pc:docMk/>
            <pc:sldMk cId="1459495211" sldId="415"/>
            <ac:picMk id="7" creationId="{CD4D48CC-A8AD-65A8-C7BF-6F1AA745CF89}"/>
          </ac:picMkLst>
        </pc:picChg>
      </pc:sldChg>
      <pc:sldChg chg="delSp modSp mod modTransition">
        <pc:chgData name="WKS29" userId="a6b24869-d8d1-4376-8857-e058a469d459" providerId="ADAL" clId="{1FDFE6C6-9E60-4CDE-8DA9-6F68F084CEFF}" dt="2023-06-06T14:42:13.040" v="4023"/>
        <pc:sldMkLst>
          <pc:docMk/>
          <pc:sldMk cId="3002525437" sldId="419"/>
        </pc:sldMkLst>
        <pc:spChg chg="mod">
          <ac:chgData name="WKS29" userId="a6b24869-d8d1-4376-8857-e058a469d459" providerId="ADAL" clId="{1FDFE6C6-9E60-4CDE-8DA9-6F68F084CEFF}" dt="2023-06-06T12:00:04.611" v="23" actId="13926"/>
          <ac:spMkLst>
            <pc:docMk/>
            <pc:sldMk cId="3002525437" sldId="419"/>
            <ac:spMk id="4" creationId="{708F4AD0-E676-0E46-B35E-30E46BB1FFEF}"/>
          </ac:spMkLst>
        </pc:spChg>
        <pc:picChg chg="del">
          <ac:chgData name="WKS29" userId="a6b24869-d8d1-4376-8857-e058a469d459" providerId="ADAL" clId="{1FDFE6C6-9E60-4CDE-8DA9-6F68F084CEFF}" dt="2023-06-06T12:00:06.591" v="24" actId="478"/>
          <ac:picMkLst>
            <pc:docMk/>
            <pc:sldMk cId="3002525437" sldId="419"/>
            <ac:picMk id="5" creationId="{F08E68C5-DE7C-77A8-7A74-E1C25BBF4BC0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2:13.040" v="4023"/>
        <pc:sldMkLst>
          <pc:docMk/>
          <pc:sldMk cId="2144603684" sldId="422"/>
        </pc:sldMkLst>
        <pc:spChg chg="mod">
          <ac:chgData name="WKS29" userId="a6b24869-d8d1-4376-8857-e058a469d459" providerId="ADAL" clId="{1FDFE6C6-9E60-4CDE-8DA9-6F68F084CEFF}" dt="2023-06-06T13:56:26.402" v="3044" actId="14100"/>
          <ac:spMkLst>
            <pc:docMk/>
            <pc:sldMk cId="2144603684" sldId="422"/>
            <ac:spMk id="2" creationId="{AD500014-BD46-FB5F-2E3A-1D5C1D972931}"/>
          </ac:spMkLst>
        </pc:spChg>
        <pc:spChg chg="mod">
          <ac:chgData name="WKS29" userId="a6b24869-d8d1-4376-8857-e058a469d459" providerId="ADAL" clId="{1FDFE6C6-9E60-4CDE-8DA9-6F68F084CEFF}" dt="2023-06-06T13:56:30.242" v="3045" actId="1076"/>
          <ac:spMkLst>
            <pc:docMk/>
            <pc:sldMk cId="2144603684" sldId="422"/>
            <ac:spMk id="3" creationId="{CD125C01-D6FC-EF26-1778-5A4B509E1DE2}"/>
          </ac:spMkLst>
        </pc:spChg>
        <pc:spChg chg="mod">
          <ac:chgData name="WKS29" userId="a6b24869-d8d1-4376-8857-e058a469d459" providerId="ADAL" clId="{1FDFE6C6-9E60-4CDE-8DA9-6F68F084CEFF}" dt="2023-06-06T13:56:41.708" v="3050" actId="113"/>
          <ac:spMkLst>
            <pc:docMk/>
            <pc:sldMk cId="2144603684" sldId="422"/>
            <ac:spMk id="5" creationId="{401A96A7-CF99-108A-9CD4-BD3D80B7A803}"/>
          </ac:spMkLst>
        </pc:spChg>
        <pc:spChg chg="add del mod">
          <ac:chgData name="WKS29" userId="a6b24869-d8d1-4376-8857-e058a469d459" providerId="ADAL" clId="{1FDFE6C6-9E60-4CDE-8DA9-6F68F084CEFF}" dt="2023-06-06T13:47:45.841" v="2939" actId="478"/>
          <ac:spMkLst>
            <pc:docMk/>
            <pc:sldMk cId="2144603684" sldId="422"/>
            <ac:spMk id="7" creationId="{0E60B0DE-61BE-4500-43C8-7E1E75D845E7}"/>
          </ac:spMkLst>
        </pc:spChg>
        <pc:picChg chg="mod">
          <ac:chgData name="WKS29" userId="a6b24869-d8d1-4376-8857-e058a469d459" providerId="ADAL" clId="{1FDFE6C6-9E60-4CDE-8DA9-6F68F084CEFF}" dt="2023-06-06T14:04:26.984" v="3182" actId="1076"/>
          <ac:picMkLst>
            <pc:docMk/>
            <pc:sldMk cId="2144603684" sldId="422"/>
            <ac:picMk id="8" creationId="{30FE4E8F-C63C-9636-4F38-66ACEDE40669}"/>
          </ac:picMkLst>
        </pc:picChg>
      </pc:sldChg>
      <pc:sldChg chg="delSp modSp mod modTransition modAnim">
        <pc:chgData name="WKS29" userId="a6b24869-d8d1-4376-8857-e058a469d459" providerId="ADAL" clId="{1FDFE6C6-9E60-4CDE-8DA9-6F68F084CEFF}" dt="2023-06-06T14:50:05.939" v="4070" actId="20577"/>
        <pc:sldMkLst>
          <pc:docMk/>
          <pc:sldMk cId="3705897086" sldId="516"/>
        </pc:sldMkLst>
        <pc:spChg chg="mod">
          <ac:chgData name="WKS29" userId="a6b24869-d8d1-4376-8857-e058a469d459" providerId="ADAL" clId="{1FDFE6C6-9E60-4CDE-8DA9-6F68F084CEFF}" dt="2023-06-06T14:50:05.939" v="4070" actId="20577"/>
          <ac:spMkLst>
            <pc:docMk/>
            <pc:sldMk cId="3705897086" sldId="516"/>
            <ac:spMk id="4" creationId="{708F4AD0-E676-0E46-B35E-30E46BB1FFEF}"/>
          </ac:spMkLst>
        </pc:spChg>
        <pc:picChg chg="del">
          <ac:chgData name="WKS29" userId="a6b24869-d8d1-4376-8857-e058a469d459" providerId="ADAL" clId="{1FDFE6C6-9E60-4CDE-8DA9-6F68F084CEFF}" dt="2023-06-06T14:42:13.040" v="4023"/>
          <ac:picMkLst>
            <pc:docMk/>
            <pc:sldMk cId="3705897086" sldId="516"/>
            <ac:picMk id="14" creationId="{186ED55D-A18A-4B55-0DB8-F14E90CDAABF}"/>
          </ac:picMkLst>
        </pc:picChg>
      </pc:sldChg>
      <pc:sldChg chg="delSp modTransition modAnim">
        <pc:chgData name="WKS29" userId="a6b24869-d8d1-4376-8857-e058a469d459" providerId="ADAL" clId="{1FDFE6C6-9E60-4CDE-8DA9-6F68F084CEFF}" dt="2023-06-06T14:42:13.040" v="4023"/>
        <pc:sldMkLst>
          <pc:docMk/>
          <pc:sldMk cId="3908280586" sldId="517"/>
        </pc:sldMkLst>
        <pc:picChg chg="del">
          <ac:chgData name="WKS29" userId="a6b24869-d8d1-4376-8857-e058a469d459" providerId="ADAL" clId="{1FDFE6C6-9E60-4CDE-8DA9-6F68F084CEFF}" dt="2023-06-06T14:42:13.040" v="4023"/>
          <ac:picMkLst>
            <pc:docMk/>
            <pc:sldMk cId="3908280586" sldId="517"/>
            <ac:picMk id="11" creationId="{5A2F3485-B106-1C82-C383-2C5D132E1B51}"/>
          </ac:picMkLst>
        </pc:picChg>
      </pc:sldChg>
      <pc:sldChg chg="modTransition">
        <pc:chgData name="WKS29" userId="a6b24869-d8d1-4376-8857-e058a469d459" providerId="ADAL" clId="{1FDFE6C6-9E60-4CDE-8DA9-6F68F084CEFF}" dt="2023-06-06T14:42:13.040" v="4023"/>
        <pc:sldMkLst>
          <pc:docMk/>
          <pc:sldMk cId="1268783273" sldId="531"/>
        </pc:sldMkLst>
      </pc:sldChg>
      <pc:sldChg chg="addSp delSp modSp mod ord modTransition modAnim">
        <pc:chgData name="WKS29" userId="a6b24869-d8d1-4376-8857-e058a469d459" providerId="ADAL" clId="{1FDFE6C6-9E60-4CDE-8DA9-6F68F084CEFF}" dt="2023-06-06T14:48:11.662" v="4051"/>
        <pc:sldMkLst>
          <pc:docMk/>
          <pc:sldMk cId="161705995" sldId="534"/>
        </pc:sldMkLst>
        <pc:spChg chg="mod">
          <ac:chgData name="WKS29" userId="a6b24869-d8d1-4376-8857-e058a469d459" providerId="ADAL" clId="{1FDFE6C6-9E60-4CDE-8DA9-6F68F084CEFF}" dt="2023-06-06T13:38:46.500" v="2789" actId="1076"/>
          <ac:spMkLst>
            <pc:docMk/>
            <pc:sldMk cId="161705995" sldId="534"/>
            <ac:spMk id="2" creationId="{467259AD-8722-6E48-9C92-74E659293643}"/>
          </ac:spMkLst>
        </pc:spChg>
        <pc:spChg chg="mod">
          <ac:chgData name="WKS29" userId="a6b24869-d8d1-4376-8857-e058a469d459" providerId="ADAL" clId="{1FDFE6C6-9E60-4CDE-8DA9-6F68F084CEFF}" dt="2023-06-06T14:24:34.030" v="3690" actId="14100"/>
          <ac:spMkLst>
            <pc:docMk/>
            <pc:sldMk cId="161705995" sldId="534"/>
            <ac:spMk id="3" creationId="{EBED3DF9-3156-580A-E23F-A34CF46AF72D}"/>
          </ac:spMkLst>
        </pc:spChg>
        <pc:spChg chg="add del mod">
          <ac:chgData name="WKS29" userId="a6b24869-d8d1-4376-8857-e058a469d459" providerId="ADAL" clId="{1FDFE6C6-9E60-4CDE-8DA9-6F68F084CEFF}" dt="2023-06-06T13:09:27.512" v="1912" actId="478"/>
          <ac:spMkLst>
            <pc:docMk/>
            <pc:sldMk cId="161705995" sldId="534"/>
            <ac:spMk id="5" creationId="{B391A384-1103-C952-1060-7BD78F12004C}"/>
          </ac:spMkLst>
        </pc:spChg>
        <pc:picChg chg="add mod modCrop">
          <ac:chgData name="WKS29" userId="a6b24869-d8d1-4376-8857-e058a469d459" providerId="ADAL" clId="{1FDFE6C6-9E60-4CDE-8DA9-6F68F084CEFF}" dt="2023-06-06T14:24:35.366" v="3691" actId="1076"/>
          <ac:picMkLst>
            <pc:docMk/>
            <pc:sldMk cId="161705995" sldId="534"/>
            <ac:picMk id="7" creationId="{CDC413B2-C791-0177-9138-6626A6AD944F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4:35.607" v="4029" actId="478"/>
        <pc:sldMkLst>
          <pc:docMk/>
          <pc:sldMk cId="1526348779" sldId="545"/>
        </pc:sldMkLst>
        <pc:spChg chg="mod">
          <ac:chgData name="WKS29" userId="a6b24869-d8d1-4376-8857-e058a469d459" providerId="ADAL" clId="{1FDFE6C6-9E60-4CDE-8DA9-6F68F084CEFF}" dt="2023-06-06T12:56:37.538" v="1577" actId="1076"/>
          <ac:spMkLst>
            <pc:docMk/>
            <pc:sldMk cId="1526348779" sldId="545"/>
            <ac:spMk id="2" creationId="{467259AD-8722-6E48-9C92-74E659293643}"/>
          </ac:spMkLst>
        </pc:spChg>
        <pc:spChg chg="mod">
          <ac:chgData name="WKS29" userId="a6b24869-d8d1-4376-8857-e058a469d459" providerId="ADAL" clId="{1FDFE6C6-9E60-4CDE-8DA9-6F68F084CEFF}" dt="2023-06-06T14:44:25.187" v="4028" actId="20577"/>
          <ac:spMkLst>
            <pc:docMk/>
            <pc:sldMk cId="1526348779" sldId="545"/>
            <ac:spMk id="3" creationId="{EBED3DF9-3156-580A-E23F-A34CF46AF72D}"/>
          </ac:spMkLst>
        </pc:spChg>
        <pc:spChg chg="add del mod">
          <ac:chgData name="WKS29" userId="a6b24869-d8d1-4376-8857-e058a469d459" providerId="ADAL" clId="{1FDFE6C6-9E60-4CDE-8DA9-6F68F084CEFF}" dt="2023-06-06T14:44:35.607" v="4029" actId="478"/>
          <ac:spMkLst>
            <pc:docMk/>
            <pc:sldMk cId="1526348779" sldId="545"/>
            <ac:spMk id="4" creationId="{76E5994E-8B9D-E243-50C5-18DF0020C655}"/>
          </ac:spMkLst>
        </pc:spChg>
        <pc:picChg chg="add del mod">
          <ac:chgData name="WKS29" userId="a6b24869-d8d1-4376-8857-e058a469d459" providerId="ADAL" clId="{1FDFE6C6-9E60-4CDE-8DA9-6F68F084CEFF}" dt="2023-06-06T14:21:40.476" v="3638" actId="478"/>
          <ac:picMkLst>
            <pc:docMk/>
            <pc:sldMk cId="1526348779" sldId="545"/>
            <ac:picMk id="6" creationId="{23DD1ED0-07FE-A27A-05C8-34996BEFFBD3}"/>
          </ac:picMkLst>
        </pc:picChg>
        <pc:picChg chg="add mod">
          <ac:chgData name="WKS29" userId="a6b24869-d8d1-4376-8857-e058a469d459" providerId="ADAL" clId="{1FDFE6C6-9E60-4CDE-8DA9-6F68F084CEFF}" dt="2023-06-06T14:22:24.277" v="3652" actId="1076"/>
          <ac:picMkLst>
            <pc:docMk/>
            <pc:sldMk cId="1526348779" sldId="545"/>
            <ac:picMk id="8" creationId="{3CEE6048-A634-88E6-2941-1749CB1A5E17}"/>
          </ac:picMkLst>
        </pc:picChg>
      </pc:sldChg>
      <pc:sldChg chg="addSp delSp del mod">
        <pc:chgData name="WKS29" userId="a6b24869-d8d1-4376-8857-e058a469d459" providerId="ADAL" clId="{1FDFE6C6-9E60-4CDE-8DA9-6F68F084CEFF}" dt="2023-06-06T13:01:36.776" v="1672" actId="47"/>
        <pc:sldMkLst>
          <pc:docMk/>
          <pc:sldMk cId="4065551525" sldId="546"/>
        </pc:sldMkLst>
        <pc:spChg chg="add del">
          <ac:chgData name="WKS29" userId="a6b24869-d8d1-4376-8857-e058a469d459" providerId="ADAL" clId="{1FDFE6C6-9E60-4CDE-8DA9-6F68F084CEFF}" dt="2023-06-06T12:56:01.858" v="1571" actId="478"/>
          <ac:spMkLst>
            <pc:docMk/>
            <pc:sldMk cId="4065551525" sldId="546"/>
            <ac:spMk id="5" creationId="{6EECCF4D-89BA-271A-7463-F105DF4FF0A3}"/>
          </ac:spMkLst>
        </pc:spChg>
      </pc:sldChg>
      <pc:sldChg chg="addSp delSp modSp mod modTransition modAnim">
        <pc:chgData name="WKS29" userId="a6b24869-d8d1-4376-8857-e058a469d459" providerId="ADAL" clId="{1FDFE6C6-9E60-4CDE-8DA9-6F68F084CEFF}" dt="2023-06-06T14:45:00.570" v="4033"/>
        <pc:sldMkLst>
          <pc:docMk/>
          <pc:sldMk cId="203350390" sldId="547"/>
        </pc:sldMkLst>
        <pc:spChg chg="mod">
          <ac:chgData name="WKS29" userId="a6b24869-d8d1-4376-8857-e058a469d459" providerId="ADAL" clId="{1FDFE6C6-9E60-4CDE-8DA9-6F68F084CEFF}" dt="2023-06-06T12:54:06.070" v="1484" actId="255"/>
          <ac:spMkLst>
            <pc:docMk/>
            <pc:sldMk cId="203350390" sldId="547"/>
            <ac:spMk id="2" creationId="{467259AD-8722-6E48-9C92-74E659293643}"/>
          </ac:spMkLst>
        </pc:spChg>
        <pc:spChg chg="del mod">
          <ac:chgData name="WKS29" userId="a6b24869-d8d1-4376-8857-e058a469d459" providerId="ADAL" clId="{1FDFE6C6-9E60-4CDE-8DA9-6F68F084CEFF}" dt="2023-06-06T12:36:43.035" v="934" actId="478"/>
          <ac:spMkLst>
            <pc:docMk/>
            <pc:sldMk cId="203350390" sldId="547"/>
            <ac:spMk id="3" creationId="{EBED3DF9-3156-580A-E23F-A34CF46AF72D}"/>
          </ac:spMkLst>
        </pc:spChg>
        <pc:spChg chg="add mod">
          <ac:chgData name="WKS29" userId="a6b24869-d8d1-4376-8857-e058a469d459" providerId="ADAL" clId="{1FDFE6C6-9E60-4CDE-8DA9-6F68F084CEFF}" dt="2023-06-06T13:22:19.818" v="2522" actId="14100"/>
          <ac:spMkLst>
            <pc:docMk/>
            <pc:sldMk cId="203350390" sldId="547"/>
            <ac:spMk id="5" creationId="{28D4FD33-B9BA-0163-F6A6-4F90F07BDC9E}"/>
          </ac:spMkLst>
        </pc:spChg>
        <pc:spChg chg="add del mod">
          <ac:chgData name="WKS29" userId="a6b24869-d8d1-4376-8857-e058a469d459" providerId="ADAL" clId="{1FDFE6C6-9E60-4CDE-8DA9-6F68F084CEFF}" dt="2023-06-06T12:36:49.313" v="936" actId="478"/>
          <ac:spMkLst>
            <pc:docMk/>
            <pc:sldMk cId="203350390" sldId="547"/>
            <ac:spMk id="7" creationId="{FBA63B0B-4209-36BC-CC1F-177DFDD3B068}"/>
          </ac:spMkLst>
        </pc:spChg>
        <pc:spChg chg="add mod">
          <ac:chgData name="WKS29" userId="a6b24869-d8d1-4376-8857-e058a469d459" providerId="ADAL" clId="{1FDFE6C6-9E60-4CDE-8DA9-6F68F084CEFF}" dt="2023-06-06T12:53:26.250" v="1476" actId="1076"/>
          <ac:spMkLst>
            <pc:docMk/>
            <pc:sldMk cId="203350390" sldId="547"/>
            <ac:spMk id="8" creationId="{8DDC196F-B67D-1178-383A-78C6399E5C1E}"/>
          </ac:spMkLst>
        </pc:spChg>
        <pc:spChg chg="add del mod">
          <ac:chgData name="WKS29" userId="a6b24869-d8d1-4376-8857-e058a469d459" providerId="ADAL" clId="{1FDFE6C6-9E60-4CDE-8DA9-6F68F084CEFF}" dt="2023-06-06T13:04:26.454" v="1707" actId="478"/>
          <ac:spMkLst>
            <pc:docMk/>
            <pc:sldMk cId="203350390" sldId="547"/>
            <ac:spMk id="12" creationId="{E77A7F18-1604-68C8-B380-BE6A09579F57}"/>
          </ac:spMkLst>
        </pc:spChg>
        <pc:picChg chg="add mod modCrop">
          <ac:chgData name="WKS29" userId="a6b24869-d8d1-4376-8857-e058a469d459" providerId="ADAL" clId="{1FDFE6C6-9E60-4CDE-8DA9-6F68F084CEFF}" dt="2023-06-06T14:02:20.986" v="3178" actId="692"/>
          <ac:picMkLst>
            <pc:docMk/>
            <pc:sldMk cId="203350390" sldId="547"/>
            <ac:picMk id="14" creationId="{8CA30AB3-8233-A417-A341-EE679587650B}"/>
          </ac:picMkLst>
        </pc:picChg>
      </pc:sldChg>
      <pc:sldChg chg="addSp delSp modSp new mod modTransition">
        <pc:chgData name="WKS29" userId="a6b24869-d8d1-4376-8857-e058a469d459" providerId="ADAL" clId="{1FDFE6C6-9E60-4CDE-8DA9-6F68F084CEFF}" dt="2023-06-06T14:42:13.040" v="4023"/>
        <pc:sldMkLst>
          <pc:docMk/>
          <pc:sldMk cId="1673516262" sldId="548"/>
        </pc:sldMkLst>
        <pc:spChg chg="mod">
          <ac:chgData name="WKS29" userId="a6b24869-d8d1-4376-8857-e058a469d459" providerId="ADAL" clId="{1FDFE6C6-9E60-4CDE-8DA9-6F68F084CEFF}" dt="2023-06-06T13:23:40.341" v="2543" actId="20577"/>
          <ac:spMkLst>
            <pc:docMk/>
            <pc:sldMk cId="1673516262" sldId="548"/>
            <ac:spMk id="2" creationId="{A1266838-7B08-CF30-48BF-D5AE0F891B42}"/>
          </ac:spMkLst>
        </pc:spChg>
        <pc:spChg chg="del mod">
          <ac:chgData name="WKS29" userId="a6b24869-d8d1-4376-8857-e058a469d459" providerId="ADAL" clId="{1FDFE6C6-9E60-4CDE-8DA9-6F68F084CEFF}" dt="2023-06-06T12:00:57.936" v="28" actId="478"/>
          <ac:spMkLst>
            <pc:docMk/>
            <pc:sldMk cId="1673516262" sldId="548"/>
            <ac:spMk id="3" creationId="{AACD533A-D5E3-58F9-D21F-CA01D8DACB2C}"/>
          </ac:spMkLst>
        </pc:spChg>
        <pc:spChg chg="del">
          <ac:chgData name="WKS29" userId="a6b24869-d8d1-4376-8857-e058a469d459" providerId="ADAL" clId="{1FDFE6C6-9E60-4CDE-8DA9-6F68F084CEFF}" dt="2023-06-06T12:00:56.566" v="26" actId="478"/>
          <ac:spMkLst>
            <pc:docMk/>
            <pc:sldMk cId="1673516262" sldId="548"/>
            <ac:spMk id="4" creationId="{76AADFCB-F2B7-69A7-0FC5-E31EF1A8F8B2}"/>
          </ac:spMkLst>
        </pc:spChg>
        <pc:spChg chg="add del mod">
          <ac:chgData name="WKS29" userId="a6b24869-d8d1-4376-8857-e058a469d459" providerId="ADAL" clId="{1FDFE6C6-9E60-4CDE-8DA9-6F68F084CEFF}" dt="2023-06-06T12:27:02.819" v="820" actId="478"/>
          <ac:spMkLst>
            <pc:docMk/>
            <pc:sldMk cId="1673516262" sldId="548"/>
            <ac:spMk id="8" creationId="{6F307C2D-E74D-FB58-1826-CE500BE92EA2}"/>
          </ac:spMkLst>
        </pc:spChg>
        <pc:spChg chg="add mod">
          <ac:chgData name="WKS29" userId="a6b24869-d8d1-4376-8857-e058a469d459" providerId="ADAL" clId="{1FDFE6C6-9E60-4CDE-8DA9-6F68F084CEFF}" dt="2023-06-06T14:15:50.335" v="3538" actId="1076"/>
          <ac:spMkLst>
            <pc:docMk/>
            <pc:sldMk cId="1673516262" sldId="548"/>
            <ac:spMk id="9" creationId="{390446E1-766E-A552-4BB6-E6996DCEFA71}"/>
          </ac:spMkLst>
        </pc:spChg>
        <pc:picChg chg="add mod">
          <ac:chgData name="WKS29" userId="a6b24869-d8d1-4376-8857-e058a469d459" providerId="ADAL" clId="{1FDFE6C6-9E60-4CDE-8DA9-6F68F084CEFF}" dt="2023-06-06T13:20:02.670" v="2413" actId="1076"/>
          <ac:picMkLst>
            <pc:docMk/>
            <pc:sldMk cId="1673516262" sldId="548"/>
            <ac:picMk id="6" creationId="{7BB5EC61-817E-975B-80A7-BD3A19F4174E}"/>
          </ac:picMkLst>
        </pc:picChg>
      </pc:sldChg>
      <pc:sldChg chg="addSp delSp modSp mod modTransition modAnim">
        <pc:chgData name="WKS29" userId="a6b24869-d8d1-4376-8857-e058a469d459" providerId="ADAL" clId="{1FDFE6C6-9E60-4CDE-8DA9-6F68F084CEFF}" dt="2023-06-06T14:47:36.353" v="4044"/>
        <pc:sldMkLst>
          <pc:docMk/>
          <pc:sldMk cId="2763405684" sldId="549"/>
        </pc:sldMkLst>
        <pc:spChg chg="del mod">
          <ac:chgData name="WKS29" userId="a6b24869-d8d1-4376-8857-e058a469d459" providerId="ADAL" clId="{1FDFE6C6-9E60-4CDE-8DA9-6F68F084CEFF}" dt="2023-06-06T14:16:17.953" v="3541" actId="478"/>
          <ac:spMkLst>
            <pc:docMk/>
            <pc:sldMk cId="2763405684" sldId="549"/>
            <ac:spMk id="2" creationId="{A1266838-7B08-CF30-48BF-D5AE0F891B42}"/>
          </ac:spMkLst>
        </pc:spChg>
        <pc:spChg chg="add del mod">
          <ac:chgData name="WKS29" userId="a6b24869-d8d1-4376-8857-e058a469d459" providerId="ADAL" clId="{1FDFE6C6-9E60-4CDE-8DA9-6F68F084CEFF}" dt="2023-06-06T12:18:30.779" v="779" actId="478"/>
          <ac:spMkLst>
            <pc:docMk/>
            <pc:sldMk cId="2763405684" sldId="549"/>
            <ac:spMk id="4" creationId="{6F913419-8072-0824-3D54-11C98B23CD92}"/>
          </ac:spMkLst>
        </pc:spChg>
        <pc:spChg chg="add mod">
          <ac:chgData name="WKS29" userId="a6b24869-d8d1-4376-8857-e058a469d459" providerId="ADAL" clId="{1FDFE6C6-9E60-4CDE-8DA9-6F68F084CEFF}" dt="2023-06-06T14:18:20.352" v="3588" actId="1076"/>
          <ac:spMkLst>
            <pc:docMk/>
            <pc:sldMk cId="2763405684" sldId="549"/>
            <ac:spMk id="5" creationId="{8AE299E3-0B1D-B50C-428D-F03318D86BA9}"/>
          </ac:spMkLst>
        </pc:spChg>
        <pc:spChg chg="del">
          <ac:chgData name="WKS29" userId="a6b24869-d8d1-4376-8857-e058a469d459" providerId="ADAL" clId="{1FDFE6C6-9E60-4CDE-8DA9-6F68F084CEFF}" dt="2023-06-06T12:10:58.108" v="649" actId="478"/>
          <ac:spMkLst>
            <pc:docMk/>
            <pc:sldMk cId="2763405684" sldId="549"/>
            <ac:spMk id="8" creationId="{6F307C2D-E74D-FB58-1826-CE500BE92EA2}"/>
          </ac:spMkLst>
        </pc:spChg>
        <pc:spChg chg="mod">
          <ac:chgData name="WKS29" userId="a6b24869-d8d1-4376-8857-e058a469d459" providerId="ADAL" clId="{1FDFE6C6-9E60-4CDE-8DA9-6F68F084CEFF}" dt="2023-06-06T14:18:20.352" v="3588" actId="1076"/>
          <ac:spMkLst>
            <pc:docMk/>
            <pc:sldMk cId="2763405684" sldId="549"/>
            <ac:spMk id="9" creationId="{390446E1-766E-A552-4BB6-E6996DCEFA71}"/>
          </ac:spMkLst>
        </pc:spChg>
        <pc:spChg chg="add mod">
          <ac:chgData name="WKS29" userId="a6b24869-d8d1-4376-8857-e058a469d459" providerId="ADAL" clId="{1FDFE6C6-9E60-4CDE-8DA9-6F68F084CEFF}" dt="2023-06-06T14:16:52.919" v="3558" actId="1076"/>
          <ac:spMkLst>
            <pc:docMk/>
            <pc:sldMk cId="2763405684" sldId="549"/>
            <ac:spMk id="14" creationId="{F7FF5C85-E73E-E0A9-41F9-86EA9C32135D}"/>
          </ac:spMkLst>
        </pc:spChg>
        <pc:spChg chg="add mod">
          <ac:chgData name="WKS29" userId="a6b24869-d8d1-4376-8857-e058a469d459" providerId="ADAL" clId="{1FDFE6C6-9E60-4CDE-8DA9-6F68F084CEFF}" dt="2023-06-06T14:16:23.671" v="3544" actId="1076"/>
          <ac:spMkLst>
            <pc:docMk/>
            <pc:sldMk cId="2763405684" sldId="549"/>
            <ac:spMk id="15" creationId="{2B725427-6835-D819-F983-F44B2910F626}"/>
          </ac:spMkLst>
        </pc:spChg>
        <pc:spChg chg="add del mod">
          <ac:chgData name="WKS29" userId="a6b24869-d8d1-4376-8857-e058a469d459" providerId="ADAL" clId="{1FDFE6C6-9E60-4CDE-8DA9-6F68F084CEFF}" dt="2023-06-06T14:16:21.763" v="3543" actId="478"/>
          <ac:spMkLst>
            <pc:docMk/>
            <pc:sldMk cId="2763405684" sldId="549"/>
            <ac:spMk id="17" creationId="{97093BCC-F239-614E-5F2F-37671D09B5CD}"/>
          </ac:spMkLst>
        </pc:spChg>
        <pc:spChg chg="add mod">
          <ac:chgData name="WKS29" userId="a6b24869-d8d1-4376-8857-e058a469d459" providerId="ADAL" clId="{1FDFE6C6-9E60-4CDE-8DA9-6F68F084CEFF}" dt="2023-06-06T14:18:12.975" v="3587" actId="20577"/>
          <ac:spMkLst>
            <pc:docMk/>
            <pc:sldMk cId="2763405684" sldId="549"/>
            <ac:spMk id="18" creationId="{E751C01B-C87D-A794-60A8-6B8361510044}"/>
          </ac:spMkLst>
        </pc:spChg>
        <pc:picChg chg="del">
          <ac:chgData name="WKS29" userId="a6b24869-d8d1-4376-8857-e058a469d459" providerId="ADAL" clId="{1FDFE6C6-9E60-4CDE-8DA9-6F68F084CEFF}" dt="2023-06-06T12:07:23.140" v="232" actId="478"/>
          <ac:picMkLst>
            <pc:docMk/>
            <pc:sldMk cId="2763405684" sldId="549"/>
            <ac:picMk id="6" creationId="{7BB5EC61-817E-975B-80A7-BD3A19F4174E}"/>
          </ac:picMkLst>
        </pc:picChg>
        <pc:picChg chg="add mod">
          <ac:chgData name="WKS29" userId="a6b24869-d8d1-4376-8857-e058a469d459" providerId="ADAL" clId="{1FDFE6C6-9E60-4CDE-8DA9-6F68F084CEFF}" dt="2023-06-06T14:18:25.639" v="3589" actId="1076"/>
          <ac:picMkLst>
            <pc:docMk/>
            <pc:sldMk cId="2763405684" sldId="549"/>
            <ac:picMk id="7" creationId="{F8CCF250-95B1-3774-22D1-3649890E7D15}"/>
          </ac:picMkLst>
        </pc:picChg>
        <pc:picChg chg="add mod">
          <ac:chgData name="WKS29" userId="a6b24869-d8d1-4376-8857-e058a469d459" providerId="ADAL" clId="{1FDFE6C6-9E60-4CDE-8DA9-6F68F084CEFF}" dt="2023-06-06T14:18:27.839" v="3591" actId="1076"/>
          <ac:picMkLst>
            <pc:docMk/>
            <pc:sldMk cId="2763405684" sldId="549"/>
            <ac:picMk id="10" creationId="{0486CA3F-1FDD-3F5C-C95E-06D47094F790}"/>
          </ac:picMkLst>
        </pc:picChg>
        <pc:picChg chg="add mod">
          <ac:chgData name="WKS29" userId="a6b24869-d8d1-4376-8857-e058a469d459" providerId="ADAL" clId="{1FDFE6C6-9E60-4CDE-8DA9-6F68F084CEFF}" dt="2023-06-06T14:18:30.806" v="3593" actId="1076"/>
          <ac:picMkLst>
            <pc:docMk/>
            <pc:sldMk cId="2763405684" sldId="549"/>
            <ac:picMk id="11" creationId="{A3099A3A-8C52-6F61-80EE-A52941503FD3}"/>
          </ac:picMkLst>
        </pc:picChg>
        <pc:picChg chg="add mod">
          <ac:chgData name="WKS29" userId="a6b24869-d8d1-4376-8857-e058a469d459" providerId="ADAL" clId="{1FDFE6C6-9E60-4CDE-8DA9-6F68F084CEFF}" dt="2023-06-06T14:18:29.254" v="3592" actId="1076"/>
          <ac:picMkLst>
            <pc:docMk/>
            <pc:sldMk cId="2763405684" sldId="549"/>
            <ac:picMk id="12" creationId="{4FE457C1-7676-A98A-4C40-1452981A2657}"/>
          </ac:picMkLst>
        </pc:picChg>
        <pc:picChg chg="add mod">
          <ac:chgData name="WKS29" userId="a6b24869-d8d1-4376-8857-e058a469d459" providerId="ADAL" clId="{1FDFE6C6-9E60-4CDE-8DA9-6F68F084CEFF}" dt="2023-06-06T14:18:32.622" v="3594" actId="1076"/>
          <ac:picMkLst>
            <pc:docMk/>
            <pc:sldMk cId="2763405684" sldId="549"/>
            <ac:picMk id="13" creationId="{5EE6AD62-5690-EB93-A3A0-B44747890CE1}"/>
          </ac:picMkLst>
        </pc:picChg>
      </pc:sldChg>
      <pc:sldChg chg="addSp delSp modSp mod ord modTransition delAnim">
        <pc:chgData name="WKS29" userId="a6b24869-d8d1-4376-8857-e058a469d459" providerId="ADAL" clId="{1FDFE6C6-9E60-4CDE-8DA9-6F68F084CEFF}" dt="2023-06-06T14:42:13.040" v="4023"/>
        <pc:sldMkLst>
          <pc:docMk/>
          <pc:sldMk cId="1285065763" sldId="550"/>
        </pc:sldMkLst>
        <pc:spChg chg="del mod">
          <ac:chgData name="WKS29" userId="a6b24869-d8d1-4376-8857-e058a469d459" providerId="ADAL" clId="{1FDFE6C6-9E60-4CDE-8DA9-6F68F084CEFF}" dt="2023-06-06T14:25:46.744" v="3698" actId="478"/>
          <ac:spMkLst>
            <pc:docMk/>
            <pc:sldMk cId="1285065763" sldId="550"/>
            <ac:spMk id="2" creationId="{A1266838-7B08-CF30-48BF-D5AE0F891B42}"/>
          </ac:spMkLst>
        </pc:spChg>
        <pc:spChg chg="del">
          <ac:chgData name="WKS29" userId="a6b24869-d8d1-4376-8857-e058a469d459" providerId="ADAL" clId="{1FDFE6C6-9E60-4CDE-8DA9-6F68F084CEFF}" dt="2023-06-06T12:32:59.744" v="878" actId="478"/>
          <ac:spMkLst>
            <pc:docMk/>
            <pc:sldMk cId="1285065763" sldId="550"/>
            <ac:spMk id="5" creationId="{8AE299E3-0B1D-B50C-428D-F03318D86BA9}"/>
          </ac:spMkLst>
        </pc:spChg>
        <pc:spChg chg="add del mod">
          <ac:chgData name="WKS29" userId="a6b24869-d8d1-4376-8857-e058a469d459" providerId="ADAL" clId="{1FDFE6C6-9E60-4CDE-8DA9-6F68F084CEFF}" dt="2023-06-06T14:25:49.199" v="3699" actId="478"/>
          <ac:spMkLst>
            <pc:docMk/>
            <pc:sldMk cId="1285065763" sldId="550"/>
            <ac:spMk id="8" creationId="{ACF10E26-9CE1-0405-4356-183B53886E1C}"/>
          </ac:spMkLst>
        </pc:spChg>
        <pc:spChg chg="mod">
          <ac:chgData name="WKS29" userId="a6b24869-d8d1-4376-8857-e058a469d459" providerId="ADAL" clId="{1FDFE6C6-9E60-4CDE-8DA9-6F68F084CEFF}" dt="2023-06-06T14:25:54.429" v="3702" actId="1076"/>
          <ac:spMkLst>
            <pc:docMk/>
            <pc:sldMk cId="1285065763" sldId="550"/>
            <ac:spMk id="9" creationId="{390446E1-766E-A552-4BB6-E6996DCEFA71}"/>
          </ac:spMkLst>
        </pc:spChg>
        <pc:spChg chg="add mod">
          <ac:chgData name="WKS29" userId="a6b24869-d8d1-4376-8857-e058a469d459" providerId="ADAL" clId="{1FDFE6C6-9E60-4CDE-8DA9-6F68F084CEFF}" dt="2023-06-06T14:25:52.230" v="3701" actId="1076"/>
          <ac:spMkLst>
            <pc:docMk/>
            <pc:sldMk cId="1285065763" sldId="550"/>
            <ac:spMk id="14" creationId="{2FCAD52A-7A3F-129B-49D7-5F07CEA2D50C}"/>
          </ac:spMkLst>
        </pc:spChg>
        <pc:spChg chg="add mod">
          <ac:chgData name="WKS29" userId="a6b24869-d8d1-4376-8857-e058a469d459" providerId="ADAL" clId="{1FDFE6C6-9E60-4CDE-8DA9-6F68F084CEFF}" dt="2023-06-06T14:27:16.302" v="3740" actId="14100"/>
          <ac:spMkLst>
            <pc:docMk/>
            <pc:sldMk cId="1285065763" sldId="550"/>
            <ac:spMk id="15" creationId="{C0B61B6F-963A-72F4-B692-55E4D10898CA}"/>
          </ac:spMkLst>
        </pc:spChg>
        <pc:picChg chg="add del mod">
          <ac:chgData name="WKS29" userId="a6b24869-d8d1-4376-8857-e058a469d459" providerId="ADAL" clId="{1FDFE6C6-9E60-4CDE-8DA9-6F68F084CEFF}" dt="2023-06-06T14:26:23.698" v="3713" actId="478"/>
          <ac:picMkLst>
            <pc:docMk/>
            <pc:sldMk cId="1285065763" sldId="550"/>
            <ac:picMk id="4" creationId="{3E7DE08C-25A8-B051-8914-2D4D1A95352F}"/>
          </ac:picMkLst>
        </pc:picChg>
        <pc:picChg chg="del mod">
          <ac:chgData name="WKS29" userId="a6b24869-d8d1-4376-8857-e058a469d459" providerId="ADAL" clId="{1FDFE6C6-9E60-4CDE-8DA9-6F68F084CEFF}" dt="2023-06-06T12:29:23.388" v="840" actId="478"/>
          <ac:picMkLst>
            <pc:docMk/>
            <pc:sldMk cId="1285065763" sldId="550"/>
            <ac:picMk id="7" creationId="{F8CCF250-95B1-3774-22D1-3649890E7D15}"/>
          </ac:picMkLst>
        </pc:picChg>
        <pc:picChg chg="del">
          <ac:chgData name="WKS29" userId="a6b24869-d8d1-4376-8857-e058a469d459" providerId="ADAL" clId="{1FDFE6C6-9E60-4CDE-8DA9-6F68F084CEFF}" dt="2023-06-06T12:29:24.263" v="842" actId="478"/>
          <ac:picMkLst>
            <pc:docMk/>
            <pc:sldMk cId="1285065763" sldId="550"/>
            <ac:picMk id="10" creationId="{0486CA3F-1FDD-3F5C-C95E-06D47094F790}"/>
          </ac:picMkLst>
        </pc:picChg>
        <pc:picChg chg="del">
          <ac:chgData name="WKS29" userId="a6b24869-d8d1-4376-8857-e058a469d459" providerId="ADAL" clId="{1FDFE6C6-9E60-4CDE-8DA9-6F68F084CEFF}" dt="2023-06-06T12:29:23.912" v="841" actId="478"/>
          <ac:picMkLst>
            <pc:docMk/>
            <pc:sldMk cId="1285065763" sldId="550"/>
            <ac:picMk id="11" creationId="{A3099A3A-8C52-6F61-80EE-A52941503FD3}"/>
          </ac:picMkLst>
        </pc:picChg>
        <pc:picChg chg="del">
          <ac:chgData name="WKS29" userId="a6b24869-d8d1-4376-8857-e058a469d459" providerId="ADAL" clId="{1FDFE6C6-9E60-4CDE-8DA9-6F68F084CEFF}" dt="2023-06-06T12:29:24.963" v="844" actId="478"/>
          <ac:picMkLst>
            <pc:docMk/>
            <pc:sldMk cId="1285065763" sldId="550"/>
            <ac:picMk id="12" creationId="{4FE457C1-7676-A98A-4C40-1452981A2657}"/>
          </ac:picMkLst>
        </pc:picChg>
        <pc:picChg chg="del">
          <ac:chgData name="WKS29" userId="a6b24869-d8d1-4376-8857-e058a469d459" providerId="ADAL" clId="{1FDFE6C6-9E60-4CDE-8DA9-6F68F084CEFF}" dt="2023-06-06T12:29:24.613" v="843" actId="478"/>
          <ac:picMkLst>
            <pc:docMk/>
            <pc:sldMk cId="1285065763" sldId="550"/>
            <ac:picMk id="13" creationId="{5EE6AD62-5690-EB93-A3A0-B44747890CE1}"/>
          </ac:picMkLst>
        </pc:picChg>
        <pc:picChg chg="add mod">
          <ac:chgData name="WKS29" userId="a6b24869-d8d1-4376-8857-e058a469d459" providerId="ADAL" clId="{1FDFE6C6-9E60-4CDE-8DA9-6F68F084CEFF}" dt="2023-06-06T14:27:01.789" v="3724" actId="1076"/>
          <ac:picMkLst>
            <pc:docMk/>
            <pc:sldMk cId="1285065763" sldId="550"/>
            <ac:picMk id="17" creationId="{86BA8C55-E41B-5B8B-737A-0B64DBE5BC3A}"/>
          </ac:picMkLst>
        </pc:picChg>
      </pc:sldChg>
      <pc:sldChg chg="addSp delSp modSp mod modTransition modAnim">
        <pc:chgData name="WKS29" userId="a6b24869-d8d1-4376-8857-e058a469d459" providerId="ADAL" clId="{1FDFE6C6-9E60-4CDE-8DA9-6F68F084CEFF}" dt="2023-06-06T14:45:15.855" v="4037"/>
        <pc:sldMkLst>
          <pc:docMk/>
          <pc:sldMk cId="1893742044" sldId="551"/>
        </pc:sldMkLst>
        <pc:spChg chg="del">
          <ac:chgData name="WKS29" userId="a6b24869-d8d1-4376-8857-e058a469d459" providerId="ADAL" clId="{1FDFE6C6-9E60-4CDE-8DA9-6F68F084CEFF}" dt="2023-06-06T12:54:15.724" v="1485" actId="478"/>
          <ac:spMkLst>
            <pc:docMk/>
            <pc:sldMk cId="1893742044" sldId="551"/>
            <ac:spMk id="2" creationId="{467259AD-8722-6E48-9C92-74E659293643}"/>
          </ac:spMkLst>
        </pc:spChg>
        <pc:spChg chg="add del mod">
          <ac:chgData name="WKS29" userId="a6b24869-d8d1-4376-8857-e058a469d459" providerId="ADAL" clId="{1FDFE6C6-9E60-4CDE-8DA9-6F68F084CEFF}" dt="2023-06-06T12:54:17.565" v="1486" actId="478"/>
          <ac:spMkLst>
            <pc:docMk/>
            <pc:sldMk cId="1893742044" sldId="551"/>
            <ac:spMk id="4" creationId="{A5B80D1A-27BF-4CFD-F74A-0E836AB9FDB3}"/>
          </ac:spMkLst>
        </pc:spChg>
        <pc:spChg chg="mod">
          <ac:chgData name="WKS29" userId="a6b24869-d8d1-4376-8857-e058a469d459" providerId="ADAL" clId="{1FDFE6C6-9E60-4CDE-8DA9-6F68F084CEFF}" dt="2023-06-06T13:59:47.490" v="3147" actId="14100"/>
          <ac:spMkLst>
            <pc:docMk/>
            <pc:sldMk cId="1893742044" sldId="551"/>
            <ac:spMk id="5" creationId="{28D4FD33-B9BA-0163-F6A6-4F90F07BDC9E}"/>
          </ac:spMkLst>
        </pc:spChg>
        <pc:spChg chg="add mod">
          <ac:chgData name="WKS29" userId="a6b24869-d8d1-4376-8857-e058a469d459" providerId="ADAL" clId="{1FDFE6C6-9E60-4CDE-8DA9-6F68F084CEFF}" dt="2023-06-06T12:54:18.647" v="1487"/>
          <ac:spMkLst>
            <pc:docMk/>
            <pc:sldMk cId="1893742044" sldId="551"/>
            <ac:spMk id="6" creationId="{0EF7A8AB-AB93-B6F2-3C5C-5AACC14BD81C}"/>
          </ac:spMkLst>
        </pc:spChg>
        <pc:spChg chg="mod">
          <ac:chgData name="WKS29" userId="a6b24869-d8d1-4376-8857-e058a469d459" providerId="ADAL" clId="{1FDFE6C6-9E60-4CDE-8DA9-6F68F084CEFF}" dt="2023-06-06T13:23:06.110" v="2526" actId="1076"/>
          <ac:spMkLst>
            <pc:docMk/>
            <pc:sldMk cId="1893742044" sldId="551"/>
            <ac:spMk id="8" creationId="{8DDC196F-B67D-1178-383A-78C6399E5C1E}"/>
          </ac:spMkLst>
        </pc:spChg>
        <pc:picChg chg="add mod modCrop">
          <ac:chgData name="WKS29" userId="a6b24869-d8d1-4376-8857-e058a469d459" providerId="ADAL" clId="{1FDFE6C6-9E60-4CDE-8DA9-6F68F084CEFF}" dt="2023-06-06T14:01:23.088" v="3164" actId="1076"/>
          <ac:picMkLst>
            <pc:docMk/>
            <pc:sldMk cId="1893742044" sldId="551"/>
            <ac:picMk id="9" creationId="{41EEAA6B-7823-84FE-FBA9-0EF6BCF73F03}"/>
          </ac:picMkLst>
        </pc:picChg>
      </pc:sldChg>
      <pc:sldChg chg="addSp delSp modSp mod modTransition modAnim">
        <pc:chgData name="WKS29" userId="a6b24869-d8d1-4376-8857-e058a469d459" providerId="ADAL" clId="{1FDFE6C6-9E60-4CDE-8DA9-6F68F084CEFF}" dt="2023-06-06T14:48:23.452" v="4054"/>
        <pc:sldMkLst>
          <pc:docMk/>
          <pc:sldMk cId="2246896728" sldId="552"/>
        </pc:sldMkLst>
        <pc:spChg chg="mod">
          <ac:chgData name="WKS29" userId="a6b24869-d8d1-4376-8857-e058a469d459" providerId="ADAL" clId="{1FDFE6C6-9E60-4CDE-8DA9-6F68F084CEFF}" dt="2023-06-06T14:24:14.165" v="3684" actId="14100"/>
          <ac:spMkLst>
            <pc:docMk/>
            <pc:sldMk cId="2246896728" sldId="552"/>
            <ac:spMk id="3" creationId="{EBED3DF9-3156-580A-E23F-A34CF46AF72D}"/>
          </ac:spMkLst>
        </pc:spChg>
        <pc:spChg chg="del mod">
          <ac:chgData name="WKS29" userId="a6b24869-d8d1-4376-8857-e058a469d459" providerId="ADAL" clId="{1FDFE6C6-9E60-4CDE-8DA9-6F68F084CEFF}" dt="2023-06-06T13:09:53.199" v="1932"/>
          <ac:spMkLst>
            <pc:docMk/>
            <pc:sldMk cId="2246896728" sldId="552"/>
            <ac:spMk id="5" creationId="{B391A384-1103-C952-1060-7BD78F12004C}"/>
          </ac:spMkLst>
        </pc:spChg>
        <pc:picChg chg="add del mod modCrop">
          <ac:chgData name="WKS29" userId="a6b24869-d8d1-4376-8857-e058a469d459" providerId="ADAL" clId="{1FDFE6C6-9E60-4CDE-8DA9-6F68F084CEFF}" dt="2023-06-06T13:52:51.323" v="2954" actId="21"/>
          <ac:picMkLst>
            <pc:docMk/>
            <pc:sldMk cId="2246896728" sldId="552"/>
            <ac:picMk id="6" creationId="{1D6BB256-629B-A7E1-E562-CFA69B777153}"/>
          </ac:picMkLst>
        </pc:picChg>
        <pc:picChg chg="add mod modCrop">
          <ac:chgData name="WKS29" userId="a6b24869-d8d1-4376-8857-e058a469d459" providerId="ADAL" clId="{1FDFE6C6-9E60-4CDE-8DA9-6F68F084CEFF}" dt="2023-06-06T14:24:30.342" v="3689" actId="1076"/>
          <ac:picMkLst>
            <pc:docMk/>
            <pc:sldMk cId="2246896728" sldId="552"/>
            <ac:picMk id="8" creationId="{F0D64F6F-FEDC-F558-7DBC-ABA4923E108B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2:13.040" v="4023"/>
        <pc:sldMkLst>
          <pc:docMk/>
          <pc:sldMk cId="2374946176" sldId="553"/>
        </pc:sldMkLst>
        <pc:spChg chg="mod">
          <ac:chgData name="WKS29" userId="a6b24869-d8d1-4376-8857-e058a469d459" providerId="ADAL" clId="{1FDFE6C6-9E60-4CDE-8DA9-6F68F084CEFF}" dt="2023-06-06T14:11:40.121" v="3389"/>
          <ac:spMkLst>
            <pc:docMk/>
            <pc:sldMk cId="2374946176" sldId="553"/>
            <ac:spMk id="2" creationId="{A1266838-7B08-CF30-48BF-D5AE0F891B42}"/>
          </ac:spMkLst>
        </pc:spChg>
        <pc:spChg chg="add del mod">
          <ac:chgData name="WKS29" userId="a6b24869-d8d1-4376-8857-e058a469d459" providerId="ADAL" clId="{1FDFE6C6-9E60-4CDE-8DA9-6F68F084CEFF}" dt="2023-06-06T13:57:45.517" v="3056" actId="478"/>
          <ac:spMkLst>
            <pc:docMk/>
            <pc:sldMk cId="2374946176" sldId="553"/>
            <ac:spMk id="3" creationId="{D3897002-4947-4099-A005-F9FC74E02201}"/>
          </ac:spMkLst>
        </pc:spChg>
        <pc:spChg chg="add mod">
          <ac:chgData name="WKS29" userId="a6b24869-d8d1-4376-8857-e058a469d459" providerId="ADAL" clId="{1FDFE6C6-9E60-4CDE-8DA9-6F68F084CEFF}" dt="2023-06-06T14:12:15.888" v="3429" actId="1076"/>
          <ac:spMkLst>
            <pc:docMk/>
            <pc:sldMk cId="2374946176" sldId="553"/>
            <ac:spMk id="5" creationId="{2F4D24BA-4405-7144-0120-ACFE48C90136}"/>
          </ac:spMkLst>
        </pc:spChg>
        <pc:spChg chg="mod">
          <ac:chgData name="WKS29" userId="a6b24869-d8d1-4376-8857-e058a469d459" providerId="ADAL" clId="{1FDFE6C6-9E60-4CDE-8DA9-6F68F084CEFF}" dt="2023-06-06T14:20:52.322" v="3629" actId="255"/>
          <ac:spMkLst>
            <pc:docMk/>
            <pc:sldMk cId="2374946176" sldId="553"/>
            <ac:spMk id="9" creationId="{390446E1-766E-A552-4BB6-E6996DCEFA71}"/>
          </ac:spMkLst>
        </pc:spChg>
        <pc:picChg chg="mod">
          <ac:chgData name="WKS29" userId="a6b24869-d8d1-4376-8857-e058a469d459" providerId="ADAL" clId="{1FDFE6C6-9E60-4CDE-8DA9-6F68F084CEFF}" dt="2023-06-06T14:12:17.175" v="3430" actId="1076"/>
          <ac:picMkLst>
            <pc:docMk/>
            <pc:sldMk cId="2374946176" sldId="553"/>
            <ac:picMk id="4" creationId="{3E7DE08C-25A8-B051-8914-2D4D1A95352F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2:13.040" v="4023"/>
        <pc:sldMkLst>
          <pc:docMk/>
          <pc:sldMk cId="2726562304" sldId="554"/>
        </pc:sldMkLst>
        <pc:spChg chg="del mod">
          <ac:chgData name="WKS29" userId="a6b24869-d8d1-4376-8857-e058a469d459" providerId="ADAL" clId="{1FDFE6C6-9E60-4CDE-8DA9-6F68F084CEFF}" dt="2023-06-06T14:13:41.318" v="3438" actId="478"/>
          <ac:spMkLst>
            <pc:docMk/>
            <pc:sldMk cId="2726562304" sldId="554"/>
            <ac:spMk id="2" creationId="{A1266838-7B08-CF30-48BF-D5AE0F891B42}"/>
          </ac:spMkLst>
        </pc:spChg>
        <pc:spChg chg="add del mod">
          <ac:chgData name="WKS29" userId="a6b24869-d8d1-4376-8857-e058a469d459" providerId="ADAL" clId="{1FDFE6C6-9E60-4CDE-8DA9-6F68F084CEFF}" dt="2023-06-06T14:12:09.458" v="3427" actId="21"/>
          <ac:spMkLst>
            <pc:docMk/>
            <pc:sldMk cId="2726562304" sldId="554"/>
            <ac:spMk id="3" creationId="{166B88CA-034D-4992-561F-C4D8AF926B6E}"/>
          </ac:spMkLst>
        </pc:spChg>
        <pc:spChg chg="add mod">
          <ac:chgData name="WKS29" userId="a6b24869-d8d1-4376-8857-e058a469d459" providerId="ADAL" clId="{1FDFE6C6-9E60-4CDE-8DA9-6F68F084CEFF}" dt="2023-06-06T14:15:40.071" v="3537" actId="14100"/>
          <ac:spMkLst>
            <pc:docMk/>
            <pc:sldMk cId="2726562304" sldId="554"/>
            <ac:spMk id="5" creationId="{C178AF21-3166-5B5A-A5FA-A3416A7E9E60}"/>
          </ac:spMkLst>
        </pc:spChg>
        <pc:spChg chg="add mod">
          <ac:chgData name="WKS29" userId="a6b24869-d8d1-4376-8857-e058a469d459" providerId="ADAL" clId="{1FDFE6C6-9E60-4CDE-8DA9-6F68F084CEFF}" dt="2023-06-06T14:13:45.967" v="3440" actId="1076"/>
          <ac:spMkLst>
            <pc:docMk/>
            <pc:sldMk cId="2726562304" sldId="554"/>
            <ac:spMk id="8" creationId="{C1872EDE-3827-15AF-745A-8D356C7B6BF4}"/>
          </ac:spMkLst>
        </pc:spChg>
        <pc:spChg chg="mod">
          <ac:chgData name="WKS29" userId="a6b24869-d8d1-4376-8857-e058a469d459" providerId="ADAL" clId="{1FDFE6C6-9E60-4CDE-8DA9-6F68F084CEFF}" dt="2023-06-06T14:27:48.551" v="3770" actId="20577"/>
          <ac:spMkLst>
            <pc:docMk/>
            <pc:sldMk cId="2726562304" sldId="554"/>
            <ac:spMk id="9" creationId="{390446E1-766E-A552-4BB6-E6996DCEFA71}"/>
          </ac:spMkLst>
        </pc:spChg>
        <pc:spChg chg="add del mod">
          <ac:chgData name="WKS29" userId="a6b24869-d8d1-4376-8857-e058a469d459" providerId="ADAL" clId="{1FDFE6C6-9E60-4CDE-8DA9-6F68F084CEFF}" dt="2023-06-06T14:13:43.345" v="3439" actId="478"/>
          <ac:spMkLst>
            <pc:docMk/>
            <pc:sldMk cId="2726562304" sldId="554"/>
            <ac:spMk id="11" creationId="{12ACFDE3-1D2B-7E9B-0701-F1FBC973C067}"/>
          </ac:spMkLst>
        </pc:spChg>
        <pc:picChg chg="del">
          <ac:chgData name="WKS29" userId="a6b24869-d8d1-4376-8857-e058a469d459" providerId="ADAL" clId="{1FDFE6C6-9E60-4CDE-8DA9-6F68F084CEFF}" dt="2023-06-06T14:06:28.306" v="3231" actId="478"/>
          <ac:picMkLst>
            <pc:docMk/>
            <pc:sldMk cId="2726562304" sldId="554"/>
            <ac:picMk id="4" creationId="{3E7DE08C-25A8-B051-8914-2D4D1A95352F}"/>
          </ac:picMkLst>
        </pc:picChg>
        <pc:picChg chg="add mod">
          <ac:chgData name="WKS29" userId="a6b24869-d8d1-4376-8857-e058a469d459" providerId="ADAL" clId="{1FDFE6C6-9E60-4CDE-8DA9-6F68F084CEFF}" dt="2023-06-06T14:14:42.462" v="3499" actId="1076"/>
          <ac:picMkLst>
            <pc:docMk/>
            <pc:sldMk cId="2726562304" sldId="554"/>
            <ac:picMk id="7" creationId="{DA0EC4C8-1D09-0EF9-88C9-E4AAAF0DF15B}"/>
          </ac:picMkLst>
        </pc:picChg>
      </pc:sldChg>
      <pc:sldChg chg="addSp delSp modSp mod modTransition">
        <pc:chgData name="WKS29" userId="a6b24869-d8d1-4376-8857-e058a469d459" providerId="ADAL" clId="{1FDFE6C6-9E60-4CDE-8DA9-6F68F084CEFF}" dt="2023-06-06T14:47:46.218" v="4046" actId="1076"/>
        <pc:sldMkLst>
          <pc:docMk/>
          <pc:sldMk cId="1692889337" sldId="555"/>
        </pc:sldMkLst>
        <pc:spChg chg="add del">
          <ac:chgData name="WKS29" userId="a6b24869-d8d1-4376-8857-e058a469d459" providerId="ADAL" clId="{1FDFE6C6-9E60-4CDE-8DA9-6F68F084CEFF}" dt="2023-06-06T14:29:31.560" v="3835" actId="478"/>
          <ac:spMkLst>
            <pc:docMk/>
            <pc:sldMk cId="1692889337" sldId="555"/>
            <ac:spMk id="3" creationId="{31C25560-8802-6FEB-3DE2-909A1D1B22B3}"/>
          </ac:spMkLst>
        </pc:spChg>
        <pc:spChg chg="del mod">
          <ac:chgData name="WKS29" userId="a6b24869-d8d1-4376-8857-e058a469d459" providerId="ADAL" clId="{1FDFE6C6-9E60-4CDE-8DA9-6F68F084CEFF}" dt="2023-06-06T14:33:31.865" v="3951" actId="478"/>
          <ac:spMkLst>
            <pc:docMk/>
            <pc:sldMk cId="1692889337" sldId="555"/>
            <ac:spMk id="5" creationId="{C178AF21-3166-5B5A-A5FA-A3416A7E9E60}"/>
          </ac:spMkLst>
        </pc:spChg>
        <pc:spChg chg="mod">
          <ac:chgData name="WKS29" userId="a6b24869-d8d1-4376-8857-e058a469d459" providerId="ADAL" clId="{1FDFE6C6-9E60-4CDE-8DA9-6F68F084CEFF}" dt="2023-06-06T14:33:34.677" v="3952" actId="1076"/>
          <ac:spMkLst>
            <pc:docMk/>
            <pc:sldMk cId="1692889337" sldId="555"/>
            <ac:spMk id="9" creationId="{390446E1-766E-A552-4BB6-E6996DCEFA71}"/>
          </ac:spMkLst>
        </pc:spChg>
        <pc:picChg chg="add del mod">
          <ac:chgData name="WKS29" userId="a6b24869-d8d1-4376-8857-e058a469d459" providerId="ADAL" clId="{1FDFE6C6-9E60-4CDE-8DA9-6F68F084CEFF}" dt="2023-06-06T14:32:29.094" v="3914" actId="478"/>
          <ac:picMkLst>
            <pc:docMk/>
            <pc:sldMk cId="1692889337" sldId="555"/>
            <ac:picMk id="6" creationId="{5EA94BBA-76FD-1D6C-8ECC-DEB2810C6CA7}"/>
          </ac:picMkLst>
        </pc:picChg>
        <pc:picChg chg="del">
          <ac:chgData name="WKS29" userId="a6b24869-d8d1-4376-8857-e058a469d459" providerId="ADAL" clId="{1FDFE6C6-9E60-4CDE-8DA9-6F68F084CEFF}" dt="2023-06-06T14:24:00.727" v="3681" actId="478"/>
          <ac:picMkLst>
            <pc:docMk/>
            <pc:sldMk cId="1692889337" sldId="555"/>
            <ac:picMk id="7" creationId="{DA0EC4C8-1D09-0EF9-88C9-E4AAAF0DF15B}"/>
          </ac:picMkLst>
        </pc:picChg>
        <pc:picChg chg="add mod">
          <ac:chgData name="WKS29" userId="a6b24869-d8d1-4376-8857-e058a469d459" providerId="ADAL" clId="{1FDFE6C6-9E60-4CDE-8DA9-6F68F084CEFF}" dt="2023-06-06T14:47:46.218" v="4046" actId="1076"/>
          <ac:picMkLst>
            <pc:docMk/>
            <pc:sldMk cId="1692889337" sldId="555"/>
            <ac:picMk id="11" creationId="{4E7C2992-9868-9224-FDDE-125840CA3A2E}"/>
          </ac:picMkLst>
        </pc:picChg>
        <pc:picChg chg="add mod modCrop">
          <ac:chgData name="WKS29" userId="a6b24869-d8d1-4376-8857-e058a469d459" providerId="ADAL" clId="{1FDFE6C6-9E60-4CDE-8DA9-6F68F084CEFF}" dt="2023-06-06T14:47:44.635" v="4045" actId="1076"/>
          <ac:picMkLst>
            <pc:docMk/>
            <pc:sldMk cId="1692889337" sldId="555"/>
            <ac:picMk id="13" creationId="{2FB34920-261D-7FDA-66EA-E5013241A3B0}"/>
          </ac:picMkLst>
        </pc:picChg>
        <pc:picChg chg="add mod ord">
          <ac:chgData name="WKS29" userId="a6b24869-d8d1-4376-8857-e058a469d459" providerId="ADAL" clId="{1FDFE6C6-9E60-4CDE-8DA9-6F68F084CEFF}" dt="2023-06-06T14:34:33.012" v="3966" actId="1076"/>
          <ac:picMkLst>
            <pc:docMk/>
            <pc:sldMk cId="1692889337" sldId="555"/>
            <ac:picMk id="15" creationId="{EF8F5174-F409-26BA-99FE-E147C6CF8E22}"/>
          </ac:picMkLst>
        </pc:picChg>
      </pc:sldChg>
    </pc:docChg>
  </pc:docChgLst>
  <pc:docChgLst>
    <pc:chgData name="Claire Theobald" userId="e5e96d6a-dffb-4be3-a7c9-5724c0a71d0d" providerId="ADAL" clId="{48330B7F-E749-4B74-BD82-BCA839FCFB5D}"/>
    <pc:docChg chg="undo redo custSel addSld delSld modSld sldOrd">
      <pc:chgData name="Claire Theobald" userId="e5e96d6a-dffb-4be3-a7c9-5724c0a71d0d" providerId="ADAL" clId="{48330B7F-E749-4B74-BD82-BCA839FCFB5D}" dt="2023-02-08T10:35:00.940" v="1034" actId="1076"/>
      <pc:docMkLst>
        <pc:docMk/>
      </pc:docMkLst>
      <pc:sldChg chg="modSp">
        <pc:chgData name="Claire Theobald" userId="e5e96d6a-dffb-4be3-a7c9-5724c0a71d0d" providerId="ADAL" clId="{48330B7F-E749-4B74-BD82-BCA839FCFB5D}" dt="2023-02-07T14:06:27.310" v="236" actId="14826"/>
        <pc:sldMkLst>
          <pc:docMk/>
          <pc:sldMk cId="433890173" sldId="284"/>
        </pc:sldMkLst>
        <pc:picChg chg="mod">
          <ac:chgData name="Claire Theobald" userId="e5e96d6a-dffb-4be3-a7c9-5724c0a71d0d" providerId="ADAL" clId="{48330B7F-E749-4B74-BD82-BCA839FCFB5D}" dt="2023-02-07T14:06:27.310" v="236" actId="14826"/>
          <ac:picMkLst>
            <pc:docMk/>
            <pc:sldMk cId="433890173" sldId="284"/>
            <ac:picMk id="6" creationId="{5C2BD26F-F891-DC7B-FCA3-81C101E4FFAC}"/>
          </ac:picMkLst>
        </pc:picChg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2933722017" sldId="300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2406542848" sldId="301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2647763476" sldId="302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4075908501" sldId="303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3922711487" sldId="304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1452029110" sldId="305"/>
        </pc:sldMkLst>
      </pc:sldChg>
      <pc:sldChg chg="add">
        <pc:chgData name="Claire Theobald" userId="e5e96d6a-dffb-4be3-a7c9-5724c0a71d0d" providerId="ADAL" clId="{48330B7F-E749-4B74-BD82-BCA839FCFB5D}" dt="2023-02-07T09:26:32.458" v="0"/>
        <pc:sldMkLst>
          <pc:docMk/>
          <pc:sldMk cId="2380094099" sldId="306"/>
        </pc:sldMkLst>
      </pc:sldChg>
      <pc:sldChg chg="del">
        <pc:chgData name="Claire Theobald" userId="e5e96d6a-dffb-4be3-a7c9-5724c0a71d0d" providerId="ADAL" clId="{48330B7F-E749-4B74-BD82-BCA839FCFB5D}" dt="2023-02-07T14:47:32.193" v="955" actId="47"/>
        <pc:sldMkLst>
          <pc:docMk/>
          <pc:sldMk cId="2349644656" sldId="385"/>
        </pc:sldMkLst>
      </pc:sldChg>
      <pc:sldChg chg="del">
        <pc:chgData name="Claire Theobald" userId="e5e96d6a-dffb-4be3-a7c9-5724c0a71d0d" providerId="ADAL" clId="{48330B7F-E749-4B74-BD82-BCA839FCFB5D}" dt="2023-02-07T14:47:31.693" v="954" actId="47"/>
        <pc:sldMkLst>
          <pc:docMk/>
          <pc:sldMk cId="4108880878" sldId="389"/>
        </pc:sldMkLst>
      </pc:sldChg>
      <pc:sldChg chg="del">
        <pc:chgData name="Claire Theobald" userId="e5e96d6a-dffb-4be3-a7c9-5724c0a71d0d" providerId="ADAL" clId="{48330B7F-E749-4B74-BD82-BCA839FCFB5D}" dt="2023-02-07T14:47:32.879" v="956" actId="47"/>
        <pc:sldMkLst>
          <pc:docMk/>
          <pc:sldMk cId="2044476585" sldId="390"/>
        </pc:sldMkLst>
      </pc:sldChg>
      <pc:sldChg chg="del">
        <pc:chgData name="Claire Theobald" userId="e5e96d6a-dffb-4be3-a7c9-5724c0a71d0d" providerId="ADAL" clId="{48330B7F-E749-4B74-BD82-BCA839FCFB5D}" dt="2023-02-07T14:47:33.396" v="957" actId="47"/>
        <pc:sldMkLst>
          <pc:docMk/>
          <pc:sldMk cId="3030194258" sldId="391"/>
        </pc:sldMkLst>
      </pc:sldChg>
      <pc:sldChg chg="del">
        <pc:chgData name="Claire Theobald" userId="e5e96d6a-dffb-4be3-a7c9-5724c0a71d0d" providerId="ADAL" clId="{48330B7F-E749-4B74-BD82-BCA839FCFB5D}" dt="2023-02-07T14:47:34.483" v="958" actId="47"/>
        <pc:sldMkLst>
          <pc:docMk/>
          <pc:sldMk cId="2881043994" sldId="392"/>
        </pc:sldMkLst>
      </pc:sldChg>
      <pc:sldChg chg="del">
        <pc:chgData name="Claire Theobald" userId="e5e96d6a-dffb-4be3-a7c9-5724c0a71d0d" providerId="ADAL" clId="{48330B7F-E749-4B74-BD82-BCA839FCFB5D}" dt="2023-02-07T14:47:40.323" v="966" actId="47"/>
        <pc:sldMkLst>
          <pc:docMk/>
          <pc:sldMk cId="3186854154" sldId="393"/>
        </pc:sldMkLst>
      </pc:sldChg>
      <pc:sldChg chg="del">
        <pc:chgData name="Claire Theobald" userId="e5e96d6a-dffb-4be3-a7c9-5724c0a71d0d" providerId="ADAL" clId="{48330B7F-E749-4B74-BD82-BCA839FCFB5D}" dt="2023-02-07T14:47:30.306" v="952" actId="47"/>
        <pc:sldMkLst>
          <pc:docMk/>
          <pc:sldMk cId="1880004872" sldId="394"/>
        </pc:sldMkLst>
      </pc:sldChg>
      <pc:sldChg chg="del">
        <pc:chgData name="Claire Theobald" userId="e5e96d6a-dffb-4be3-a7c9-5724c0a71d0d" providerId="ADAL" clId="{48330B7F-E749-4B74-BD82-BCA839FCFB5D}" dt="2023-02-07T14:47:30.992" v="953" actId="47"/>
        <pc:sldMkLst>
          <pc:docMk/>
          <pc:sldMk cId="2303596713" sldId="395"/>
        </pc:sldMkLst>
      </pc:sldChg>
      <pc:sldChg chg="del">
        <pc:chgData name="Claire Theobald" userId="e5e96d6a-dffb-4be3-a7c9-5724c0a71d0d" providerId="ADAL" clId="{48330B7F-E749-4B74-BD82-BCA839FCFB5D}" dt="2023-02-07T14:47:43.147" v="969" actId="47"/>
        <pc:sldMkLst>
          <pc:docMk/>
          <pc:sldMk cId="1168750943" sldId="396"/>
        </pc:sldMkLst>
      </pc:sldChg>
      <pc:sldChg chg="del">
        <pc:chgData name="Claire Theobald" userId="e5e96d6a-dffb-4be3-a7c9-5724c0a71d0d" providerId="ADAL" clId="{48330B7F-E749-4B74-BD82-BCA839FCFB5D}" dt="2023-02-07T14:47:36.888" v="961" actId="47"/>
        <pc:sldMkLst>
          <pc:docMk/>
          <pc:sldMk cId="3692073976" sldId="398"/>
        </pc:sldMkLst>
      </pc:sldChg>
      <pc:sldChg chg="del">
        <pc:chgData name="Claire Theobald" userId="e5e96d6a-dffb-4be3-a7c9-5724c0a71d0d" providerId="ADAL" clId="{48330B7F-E749-4B74-BD82-BCA839FCFB5D}" dt="2023-02-07T14:47:35.338" v="959" actId="47"/>
        <pc:sldMkLst>
          <pc:docMk/>
          <pc:sldMk cId="1974362889" sldId="399"/>
        </pc:sldMkLst>
      </pc:sldChg>
      <pc:sldChg chg="del">
        <pc:chgData name="Claire Theobald" userId="e5e96d6a-dffb-4be3-a7c9-5724c0a71d0d" providerId="ADAL" clId="{48330B7F-E749-4B74-BD82-BCA839FCFB5D}" dt="2023-02-07T14:47:38.675" v="963" actId="47"/>
        <pc:sldMkLst>
          <pc:docMk/>
          <pc:sldMk cId="2982632869" sldId="400"/>
        </pc:sldMkLst>
      </pc:sldChg>
      <pc:sldChg chg="del">
        <pc:chgData name="Claire Theobald" userId="e5e96d6a-dffb-4be3-a7c9-5724c0a71d0d" providerId="ADAL" clId="{48330B7F-E749-4B74-BD82-BCA839FCFB5D}" dt="2023-02-07T14:47:39.544" v="965" actId="47"/>
        <pc:sldMkLst>
          <pc:docMk/>
          <pc:sldMk cId="3600518298" sldId="401"/>
        </pc:sldMkLst>
      </pc:sldChg>
      <pc:sldChg chg="del">
        <pc:chgData name="Claire Theobald" userId="e5e96d6a-dffb-4be3-a7c9-5724c0a71d0d" providerId="ADAL" clId="{48330B7F-E749-4B74-BD82-BCA839FCFB5D}" dt="2023-02-07T14:47:36.155" v="960" actId="47"/>
        <pc:sldMkLst>
          <pc:docMk/>
          <pc:sldMk cId="1864982089" sldId="402"/>
        </pc:sldMkLst>
      </pc:sldChg>
      <pc:sldChg chg="del">
        <pc:chgData name="Claire Theobald" userId="e5e96d6a-dffb-4be3-a7c9-5724c0a71d0d" providerId="ADAL" clId="{48330B7F-E749-4B74-BD82-BCA839FCFB5D}" dt="2023-02-07T14:47:37.789" v="962" actId="47"/>
        <pc:sldMkLst>
          <pc:docMk/>
          <pc:sldMk cId="3689003934" sldId="403"/>
        </pc:sldMkLst>
      </pc:sldChg>
      <pc:sldChg chg="del">
        <pc:chgData name="Claire Theobald" userId="e5e96d6a-dffb-4be3-a7c9-5724c0a71d0d" providerId="ADAL" clId="{48330B7F-E749-4B74-BD82-BCA839FCFB5D}" dt="2023-02-07T14:47:39.112" v="964" actId="47"/>
        <pc:sldMkLst>
          <pc:docMk/>
          <pc:sldMk cId="2917692329" sldId="404"/>
        </pc:sldMkLst>
      </pc:sldChg>
      <pc:sldChg chg="del">
        <pc:chgData name="Claire Theobald" userId="e5e96d6a-dffb-4be3-a7c9-5724c0a71d0d" providerId="ADAL" clId="{48330B7F-E749-4B74-BD82-BCA839FCFB5D}" dt="2023-02-07T14:47:41.064" v="967" actId="47"/>
        <pc:sldMkLst>
          <pc:docMk/>
          <pc:sldMk cId="2452978692" sldId="405"/>
        </pc:sldMkLst>
      </pc:sldChg>
      <pc:sldChg chg="del">
        <pc:chgData name="Claire Theobald" userId="e5e96d6a-dffb-4be3-a7c9-5724c0a71d0d" providerId="ADAL" clId="{48330B7F-E749-4B74-BD82-BCA839FCFB5D}" dt="2023-02-07T14:47:42.165" v="968" actId="47"/>
        <pc:sldMkLst>
          <pc:docMk/>
          <pc:sldMk cId="1874749595" sldId="406"/>
        </pc:sldMkLst>
      </pc:sldChg>
      <pc:sldChg chg="delSp modSp mod ord">
        <pc:chgData name="Claire Theobald" userId="e5e96d6a-dffb-4be3-a7c9-5724c0a71d0d" providerId="ADAL" clId="{48330B7F-E749-4B74-BD82-BCA839FCFB5D}" dt="2023-02-07T14:48:35.247" v="972" actId="1076"/>
        <pc:sldMkLst>
          <pc:docMk/>
          <pc:sldMk cId="1581357006" sldId="407"/>
        </pc:sldMkLst>
        <pc:spChg chg="mod">
          <ac:chgData name="Claire Theobald" userId="e5e96d6a-dffb-4be3-a7c9-5724c0a71d0d" providerId="ADAL" clId="{48330B7F-E749-4B74-BD82-BCA839FCFB5D}" dt="2023-02-07T14:48:35.247" v="972" actId="1076"/>
          <ac:spMkLst>
            <pc:docMk/>
            <pc:sldMk cId="1581357006" sldId="407"/>
            <ac:spMk id="2" creationId="{467259AD-8722-6E48-9C92-74E659293643}"/>
          </ac:spMkLst>
        </pc:spChg>
        <pc:spChg chg="del mod">
          <ac:chgData name="Claire Theobald" userId="e5e96d6a-dffb-4be3-a7c9-5724c0a71d0d" providerId="ADAL" clId="{48330B7F-E749-4B74-BD82-BCA839FCFB5D}" dt="2023-02-07T14:22:06.024" v="499" actId="478"/>
          <ac:spMkLst>
            <pc:docMk/>
            <pc:sldMk cId="1581357006" sldId="407"/>
            <ac:spMk id="12" creationId="{C3DF3B5F-B872-07AA-162B-AE5D090AAAE9}"/>
          </ac:spMkLst>
        </pc:spChg>
        <pc:grpChg chg="del mod">
          <ac:chgData name="Claire Theobald" userId="e5e96d6a-dffb-4be3-a7c9-5724c0a71d0d" providerId="ADAL" clId="{48330B7F-E749-4B74-BD82-BCA839FCFB5D}" dt="2023-02-07T14:22:03.804" v="498" actId="478"/>
          <ac:grpSpMkLst>
            <pc:docMk/>
            <pc:sldMk cId="1581357006" sldId="407"/>
            <ac:grpSpMk id="10" creationId="{8C758986-F6CC-ED05-AC4A-DDE0FB7589DA}"/>
          </ac:grpSpMkLst>
        </pc:grpChg>
        <pc:graphicFrameChg chg="mod modGraphic">
          <ac:chgData name="Claire Theobald" userId="e5e96d6a-dffb-4be3-a7c9-5724c0a71d0d" providerId="ADAL" clId="{48330B7F-E749-4B74-BD82-BCA839FCFB5D}" dt="2023-02-07T14:46:16.416" v="949" actId="1076"/>
          <ac:graphicFrameMkLst>
            <pc:docMk/>
            <pc:sldMk cId="1581357006" sldId="407"/>
            <ac:graphicFrameMk id="9" creationId="{1C9FFF20-56A3-0291-FFB7-7D310AA312A7}"/>
          </ac:graphicFrameMkLst>
        </pc:graphicFrameChg>
        <pc:picChg chg="del mod">
          <ac:chgData name="Claire Theobald" userId="e5e96d6a-dffb-4be3-a7c9-5724c0a71d0d" providerId="ADAL" clId="{48330B7F-E749-4B74-BD82-BCA839FCFB5D}" dt="2023-02-07T14:22:03.804" v="498" actId="478"/>
          <ac:picMkLst>
            <pc:docMk/>
            <pc:sldMk cId="1581357006" sldId="407"/>
            <ac:picMk id="11" creationId="{C5FBEB00-95B3-E8A1-AADA-1DDA3600F98A}"/>
          </ac:picMkLst>
        </pc:picChg>
      </pc:sldChg>
      <pc:sldChg chg="delSp modSp mod ord">
        <pc:chgData name="Claire Theobald" userId="e5e96d6a-dffb-4be3-a7c9-5724c0a71d0d" providerId="ADAL" clId="{48330B7F-E749-4B74-BD82-BCA839FCFB5D}" dt="2023-02-07T14:48:29.970" v="971" actId="14100"/>
        <pc:sldMkLst>
          <pc:docMk/>
          <pc:sldMk cId="4249630575" sldId="408"/>
        </pc:sldMkLst>
        <pc:spChg chg="mod">
          <ac:chgData name="Claire Theobald" userId="e5e96d6a-dffb-4be3-a7c9-5724c0a71d0d" providerId="ADAL" clId="{48330B7F-E749-4B74-BD82-BCA839FCFB5D}" dt="2023-02-07T14:37:38.106" v="780" actId="20577"/>
          <ac:spMkLst>
            <pc:docMk/>
            <pc:sldMk cId="4249630575" sldId="408"/>
            <ac:spMk id="2" creationId="{467259AD-8722-6E48-9C92-74E659293643}"/>
          </ac:spMkLst>
        </pc:spChg>
        <pc:spChg chg="del mod">
          <ac:chgData name="Claire Theobald" userId="e5e96d6a-dffb-4be3-a7c9-5724c0a71d0d" providerId="ADAL" clId="{48330B7F-E749-4B74-BD82-BCA839FCFB5D}" dt="2023-02-07T14:22:42.130" v="538" actId="478"/>
          <ac:spMkLst>
            <pc:docMk/>
            <pc:sldMk cId="4249630575" sldId="408"/>
            <ac:spMk id="7" creationId="{472FF904-A807-DFB3-092E-B895D2D60592}"/>
          </ac:spMkLst>
        </pc:spChg>
        <pc:grpChg chg="del mod">
          <ac:chgData name="Claire Theobald" userId="e5e96d6a-dffb-4be3-a7c9-5724c0a71d0d" providerId="ADAL" clId="{48330B7F-E749-4B74-BD82-BCA839FCFB5D}" dt="2023-02-07T14:22:40.975" v="537" actId="478"/>
          <ac:grpSpMkLst>
            <pc:docMk/>
            <pc:sldMk cId="4249630575" sldId="408"/>
            <ac:grpSpMk id="5" creationId="{6922D075-49D7-D6ED-1B4A-004DA3364694}"/>
          </ac:grpSpMkLst>
        </pc:grpChg>
        <pc:graphicFrameChg chg="mod modGraphic">
          <ac:chgData name="Claire Theobald" userId="e5e96d6a-dffb-4be3-a7c9-5724c0a71d0d" providerId="ADAL" clId="{48330B7F-E749-4B74-BD82-BCA839FCFB5D}" dt="2023-02-07T14:48:29.970" v="971" actId="14100"/>
          <ac:graphicFrameMkLst>
            <pc:docMk/>
            <pc:sldMk cId="4249630575" sldId="408"/>
            <ac:graphicFrameMk id="9" creationId="{1C9FFF20-56A3-0291-FFB7-7D310AA312A7}"/>
          </ac:graphicFrameMkLst>
        </pc:graphicFrameChg>
        <pc:picChg chg="del mod">
          <ac:chgData name="Claire Theobald" userId="e5e96d6a-dffb-4be3-a7c9-5724c0a71d0d" providerId="ADAL" clId="{48330B7F-E749-4B74-BD82-BCA839FCFB5D}" dt="2023-02-07T14:22:40.975" v="537" actId="478"/>
          <ac:picMkLst>
            <pc:docMk/>
            <pc:sldMk cId="4249630575" sldId="408"/>
            <ac:picMk id="6" creationId="{1E134E37-ECDB-9826-769C-D4B9558380F3}"/>
          </ac:picMkLst>
        </pc:picChg>
      </pc:sldChg>
      <pc:sldChg chg="modSp mod">
        <pc:chgData name="Claire Theobald" userId="e5e96d6a-dffb-4be3-a7c9-5724c0a71d0d" providerId="ADAL" clId="{48330B7F-E749-4B74-BD82-BCA839FCFB5D}" dt="2023-02-07T14:49:29.295" v="974" actId="1076"/>
        <pc:sldMkLst>
          <pc:docMk/>
          <pc:sldMk cId="953359177" sldId="409"/>
        </pc:sldMkLst>
        <pc:spChg chg="mod">
          <ac:chgData name="Claire Theobald" userId="e5e96d6a-dffb-4be3-a7c9-5724c0a71d0d" providerId="ADAL" clId="{48330B7F-E749-4B74-BD82-BCA839FCFB5D}" dt="2023-02-07T14:38:01.522" v="818" actId="20577"/>
          <ac:spMkLst>
            <pc:docMk/>
            <pc:sldMk cId="953359177" sldId="409"/>
            <ac:spMk id="2" creationId="{467259AD-8722-6E48-9C92-74E659293643}"/>
          </ac:spMkLst>
        </pc:spChg>
        <pc:graphicFrameChg chg="mod modGraphic">
          <ac:chgData name="Claire Theobald" userId="e5e96d6a-dffb-4be3-a7c9-5724c0a71d0d" providerId="ADAL" clId="{48330B7F-E749-4B74-BD82-BCA839FCFB5D}" dt="2023-02-07T14:49:29.295" v="974" actId="1076"/>
          <ac:graphicFrameMkLst>
            <pc:docMk/>
            <pc:sldMk cId="953359177" sldId="409"/>
            <ac:graphicFrameMk id="9" creationId="{1C9FFF20-56A3-0291-FFB7-7D310AA312A7}"/>
          </ac:graphicFrameMkLst>
        </pc:graphicFrameChg>
      </pc:sldChg>
      <pc:sldChg chg="modSp del mod ord">
        <pc:chgData name="Claire Theobald" userId="e5e96d6a-dffb-4be3-a7c9-5724c0a71d0d" providerId="ADAL" clId="{48330B7F-E749-4B74-BD82-BCA839FCFB5D}" dt="2023-02-07T14:47:20.451" v="951" actId="2696"/>
        <pc:sldMkLst>
          <pc:docMk/>
          <pc:sldMk cId="412675019" sldId="410"/>
        </pc:sldMkLst>
        <pc:graphicFrameChg chg="modGraphic">
          <ac:chgData name="Claire Theobald" userId="e5e96d6a-dffb-4be3-a7c9-5724c0a71d0d" providerId="ADAL" clId="{48330B7F-E749-4B74-BD82-BCA839FCFB5D}" dt="2023-02-07T14:37:17.183" v="774" actId="20577"/>
          <ac:graphicFrameMkLst>
            <pc:docMk/>
            <pc:sldMk cId="412675019" sldId="410"/>
            <ac:graphicFrameMk id="9" creationId="{1C9FFF20-56A3-0291-FFB7-7D310AA312A7}"/>
          </ac:graphicFrameMkLst>
        </pc:graphicFrameChg>
      </pc:sldChg>
      <pc:sldChg chg="modSp mod">
        <pc:chgData name="Claire Theobald" userId="e5e96d6a-dffb-4be3-a7c9-5724c0a71d0d" providerId="ADAL" clId="{48330B7F-E749-4B74-BD82-BCA839FCFB5D}" dt="2023-02-08T10:34:27.904" v="1006" actId="20577"/>
        <pc:sldMkLst>
          <pc:docMk/>
          <pc:sldMk cId="3206180177" sldId="410"/>
        </pc:sldMkLst>
        <pc:spChg chg="mod">
          <ac:chgData name="Claire Theobald" userId="e5e96d6a-dffb-4be3-a7c9-5724c0a71d0d" providerId="ADAL" clId="{48330B7F-E749-4B74-BD82-BCA839FCFB5D}" dt="2023-02-08T10:34:27.904" v="1006" actId="20577"/>
          <ac:spMkLst>
            <pc:docMk/>
            <pc:sldMk cId="3206180177" sldId="410"/>
            <ac:spMk id="2" creationId="{467259AD-8722-6E48-9C92-74E659293643}"/>
          </ac:spMkLst>
        </pc:spChg>
      </pc:sldChg>
      <pc:sldChg chg="addSp delSp modSp mod">
        <pc:chgData name="Claire Theobald" userId="e5e96d6a-dffb-4be3-a7c9-5724c0a71d0d" providerId="ADAL" clId="{48330B7F-E749-4B74-BD82-BCA839FCFB5D}" dt="2023-02-07T14:05:44.545" v="235" actId="1076"/>
        <pc:sldMkLst>
          <pc:docMk/>
          <pc:sldMk cId="4078100712" sldId="411"/>
        </pc:sldMkLst>
        <pc:spChg chg="del">
          <ac:chgData name="Claire Theobald" userId="e5e96d6a-dffb-4be3-a7c9-5724c0a71d0d" providerId="ADAL" clId="{48330B7F-E749-4B74-BD82-BCA839FCFB5D}" dt="2023-02-07T13:59:34.876" v="197" actId="478"/>
          <ac:spMkLst>
            <pc:docMk/>
            <pc:sldMk cId="4078100712" sldId="411"/>
            <ac:spMk id="2" creationId="{467259AD-8722-6E48-9C92-74E659293643}"/>
          </ac:spMkLst>
        </pc:spChg>
        <pc:spChg chg="mod">
          <ac:chgData name="Claire Theobald" userId="e5e96d6a-dffb-4be3-a7c9-5724c0a71d0d" providerId="ADAL" clId="{48330B7F-E749-4B74-BD82-BCA839FCFB5D}" dt="2023-02-07T14:04:54.007" v="231" actId="1076"/>
          <ac:spMkLst>
            <pc:docMk/>
            <pc:sldMk cId="4078100712" sldId="411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48330B7F-E749-4B74-BD82-BCA839FCFB5D}" dt="2023-02-07T13:59:36.712" v="198" actId="478"/>
          <ac:spMkLst>
            <pc:docMk/>
            <pc:sldMk cId="4078100712" sldId="411"/>
            <ac:spMk id="5" creationId="{C6087EF3-69E7-B87D-6DF5-7D08485E9682}"/>
          </ac:spMkLst>
        </pc:spChg>
        <pc:picChg chg="mod">
          <ac:chgData name="Claire Theobald" userId="e5e96d6a-dffb-4be3-a7c9-5724c0a71d0d" providerId="ADAL" clId="{48330B7F-E749-4B74-BD82-BCA839FCFB5D}" dt="2023-02-07T14:05:44.545" v="235" actId="1076"/>
          <ac:picMkLst>
            <pc:docMk/>
            <pc:sldMk cId="4078100712" sldId="411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48330B7F-E749-4B74-BD82-BCA839FCFB5D}" dt="2023-02-07T14:05:39.095" v="234" actId="1076"/>
        <pc:sldMkLst>
          <pc:docMk/>
          <pc:sldMk cId="1617475598" sldId="412"/>
        </pc:sldMkLst>
        <pc:spChg chg="mod">
          <ac:chgData name="Claire Theobald" userId="e5e96d6a-dffb-4be3-a7c9-5724c0a71d0d" providerId="ADAL" clId="{48330B7F-E749-4B74-BD82-BCA839FCFB5D}" dt="2023-02-07T14:05:12.564" v="232"/>
          <ac:spMkLst>
            <pc:docMk/>
            <pc:sldMk cId="1617475598" sldId="412"/>
            <ac:spMk id="4" creationId="{708F4AD0-E676-0E46-B35E-30E46BB1FFEF}"/>
          </ac:spMkLst>
        </pc:spChg>
        <pc:picChg chg="mod">
          <ac:chgData name="Claire Theobald" userId="e5e96d6a-dffb-4be3-a7c9-5724c0a71d0d" providerId="ADAL" clId="{48330B7F-E749-4B74-BD82-BCA839FCFB5D}" dt="2023-02-07T14:05:39.095" v="234" actId="1076"/>
          <ac:picMkLst>
            <pc:docMk/>
            <pc:sldMk cId="1617475598" sldId="412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48330B7F-E749-4B74-BD82-BCA839FCFB5D}" dt="2023-02-07T14:09:15.818" v="241" actId="14826"/>
        <pc:sldMkLst>
          <pc:docMk/>
          <pc:sldMk cId="3143297075" sldId="413"/>
        </pc:sldMkLst>
        <pc:spChg chg="mod">
          <ac:chgData name="Claire Theobald" userId="e5e96d6a-dffb-4be3-a7c9-5724c0a71d0d" providerId="ADAL" clId="{48330B7F-E749-4B74-BD82-BCA839FCFB5D}" dt="2023-02-07T14:07:06.599" v="237"/>
          <ac:spMkLst>
            <pc:docMk/>
            <pc:sldMk cId="3143297075" sldId="413"/>
            <ac:spMk id="4" creationId="{708F4AD0-E676-0E46-B35E-30E46BB1FFEF}"/>
          </ac:spMkLst>
        </pc:spChg>
        <pc:picChg chg="mod">
          <ac:chgData name="Claire Theobald" userId="e5e96d6a-dffb-4be3-a7c9-5724c0a71d0d" providerId="ADAL" clId="{48330B7F-E749-4B74-BD82-BCA839FCFB5D}" dt="2023-02-07T14:09:15.818" v="241" actId="14826"/>
          <ac:picMkLst>
            <pc:docMk/>
            <pc:sldMk cId="3143297075" sldId="413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48330B7F-E749-4B74-BD82-BCA839FCFB5D}" dt="2023-02-08T10:35:00.940" v="1034" actId="1076"/>
        <pc:sldMkLst>
          <pc:docMk/>
          <pc:sldMk cId="4144284113" sldId="416"/>
        </pc:sldMkLst>
        <pc:spChg chg="mod">
          <ac:chgData name="Claire Theobald" userId="e5e96d6a-dffb-4be3-a7c9-5724c0a71d0d" providerId="ADAL" clId="{48330B7F-E749-4B74-BD82-BCA839FCFB5D}" dt="2023-02-08T10:34:50.776" v="1028" actId="20577"/>
          <ac:spMkLst>
            <pc:docMk/>
            <pc:sldMk cId="4144284113" sldId="416"/>
            <ac:spMk id="22" creationId="{DC7DCBF3-9A4F-7E45-F428-3EBC82C14BD3}"/>
          </ac:spMkLst>
        </pc:spChg>
        <pc:picChg chg="mod">
          <ac:chgData name="Claire Theobald" userId="e5e96d6a-dffb-4be3-a7c9-5724c0a71d0d" providerId="ADAL" clId="{48330B7F-E749-4B74-BD82-BCA839FCFB5D}" dt="2023-02-08T10:34:55.729" v="1031" actId="1076"/>
          <ac:picMkLst>
            <pc:docMk/>
            <pc:sldMk cId="4144284113" sldId="416"/>
            <ac:picMk id="26" creationId="{6FBE8F45-25A1-E47C-55B3-FDC4A9D9B12B}"/>
          </ac:picMkLst>
        </pc:picChg>
        <pc:picChg chg="mod">
          <ac:chgData name="Claire Theobald" userId="e5e96d6a-dffb-4be3-a7c9-5724c0a71d0d" providerId="ADAL" clId="{48330B7F-E749-4B74-BD82-BCA839FCFB5D}" dt="2023-02-08T10:34:53.479" v="1029" actId="1076"/>
          <ac:picMkLst>
            <pc:docMk/>
            <pc:sldMk cId="4144284113" sldId="416"/>
            <ac:picMk id="27" creationId="{10DDF2F3-C011-7621-FED3-701F6DC21D54}"/>
          </ac:picMkLst>
        </pc:picChg>
        <pc:picChg chg="mod">
          <ac:chgData name="Claire Theobald" userId="e5e96d6a-dffb-4be3-a7c9-5724c0a71d0d" providerId="ADAL" clId="{48330B7F-E749-4B74-BD82-BCA839FCFB5D}" dt="2023-02-08T10:34:57.147" v="1032" actId="1076"/>
          <ac:picMkLst>
            <pc:docMk/>
            <pc:sldMk cId="4144284113" sldId="416"/>
            <ac:picMk id="28" creationId="{C4B9A882-2DD1-724D-9674-664295BFC6E8}"/>
          </ac:picMkLst>
        </pc:picChg>
        <pc:picChg chg="mod">
          <ac:chgData name="Claire Theobald" userId="e5e96d6a-dffb-4be3-a7c9-5724c0a71d0d" providerId="ADAL" clId="{48330B7F-E749-4B74-BD82-BCA839FCFB5D}" dt="2023-02-08T10:35:00.940" v="1034" actId="1076"/>
          <ac:picMkLst>
            <pc:docMk/>
            <pc:sldMk cId="4144284113" sldId="416"/>
            <ac:picMk id="30" creationId="{D68A12AA-59D0-E504-D722-13CB3FC0894C}"/>
          </ac:picMkLst>
        </pc:picChg>
      </pc:sldChg>
      <pc:sldChg chg="modSp mod">
        <pc:chgData name="Claire Theobald" userId="e5e96d6a-dffb-4be3-a7c9-5724c0a71d0d" providerId="ADAL" clId="{48330B7F-E749-4B74-BD82-BCA839FCFB5D}" dt="2023-02-08T10:34:45.838" v="1017" actId="20577"/>
        <pc:sldMkLst>
          <pc:docMk/>
          <pc:sldMk cId="118908669" sldId="418"/>
        </pc:sldMkLst>
        <pc:spChg chg="mod">
          <ac:chgData name="Claire Theobald" userId="e5e96d6a-dffb-4be3-a7c9-5724c0a71d0d" providerId="ADAL" clId="{48330B7F-E749-4B74-BD82-BCA839FCFB5D}" dt="2023-02-08T10:34:45.838" v="1017" actId="20577"/>
          <ac:spMkLst>
            <pc:docMk/>
            <pc:sldMk cId="118908669" sldId="418"/>
            <ac:spMk id="16" creationId="{5A433CDC-B0BE-90CF-E172-20C719C62CFA}"/>
          </ac:spMkLst>
        </pc:spChg>
      </pc:sldChg>
    </pc:docChg>
  </pc:docChgLst>
  <pc:docChgLst>
    <pc:chgData name="WKS29" userId="a6b24869-d8d1-4376-8857-e058a469d459" providerId="ADAL" clId="{92ACFF94-1005-4EBD-98AE-9E2255B029BB}"/>
    <pc:docChg chg="undo custSel addSld delSld modSld sldOrd">
      <pc:chgData name="WKS29" userId="a6b24869-d8d1-4376-8857-e058a469d459" providerId="ADAL" clId="{92ACFF94-1005-4EBD-98AE-9E2255B029BB}" dt="2023-02-07T15:53:16.522" v="3125"/>
      <pc:docMkLst>
        <pc:docMk/>
      </pc:docMkLst>
      <pc:sldChg chg="ord">
        <pc:chgData name="WKS29" userId="a6b24869-d8d1-4376-8857-e058a469d459" providerId="ADAL" clId="{92ACFF94-1005-4EBD-98AE-9E2255B029BB}" dt="2023-02-07T10:15:23.484" v="2"/>
        <pc:sldMkLst>
          <pc:docMk/>
          <pc:sldMk cId="433890173" sldId="284"/>
        </pc:sldMkLst>
      </pc:sldChg>
      <pc:sldChg chg="modSp mod">
        <pc:chgData name="WKS29" userId="a6b24869-d8d1-4376-8857-e058a469d459" providerId="ADAL" clId="{92ACFF94-1005-4EBD-98AE-9E2255B029BB}" dt="2023-02-07T15:23:34.440" v="2768" actId="255"/>
        <pc:sldMkLst>
          <pc:docMk/>
          <pc:sldMk cId="281221578" sldId="297"/>
        </pc:sldMkLst>
        <pc:spChg chg="mod">
          <ac:chgData name="WKS29" userId="a6b24869-d8d1-4376-8857-e058a469d459" providerId="ADAL" clId="{92ACFF94-1005-4EBD-98AE-9E2255B029BB}" dt="2023-02-07T15:23:34.440" v="2768" actId="255"/>
          <ac:spMkLst>
            <pc:docMk/>
            <pc:sldMk cId="281221578" sldId="297"/>
            <ac:spMk id="2" creationId="{6451674F-D3DB-9C4A-887A-D21ADA091C1C}"/>
          </ac:spMkLst>
        </pc:spChg>
      </pc:sldChg>
      <pc:sldChg chg="modSp add del mod">
        <pc:chgData name="WKS29" userId="a6b24869-d8d1-4376-8857-e058a469d459" providerId="ADAL" clId="{92ACFF94-1005-4EBD-98AE-9E2255B029BB}" dt="2023-02-07T15:18:02.397" v="2718"/>
        <pc:sldMkLst>
          <pc:docMk/>
          <pc:sldMk cId="2925647146" sldId="309"/>
        </pc:sldMkLst>
        <pc:spChg chg="mod">
          <ac:chgData name="WKS29" userId="a6b24869-d8d1-4376-8857-e058a469d459" providerId="ADAL" clId="{92ACFF94-1005-4EBD-98AE-9E2255B029BB}" dt="2023-02-07T15:18:02.397" v="2718"/>
          <ac:spMkLst>
            <pc:docMk/>
            <pc:sldMk cId="2925647146" sldId="309"/>
            <ac:spMk id="2" creationId="{00000000-0000-0000-0000-000000000000}"/>
          </ac:spMkLst>
        </pc:spChg>
      </pc:sldChg>
      <pc:sldChg chg="del">
        <pc:chgData name="WKS29" userId="a6b24869-d8d1-4376-8857-e058a469d459" providerId="ADAL" clId="{92ACFF94-1005-4EBD-98AE-9E2255B029BB}" dt="2023-02-07T11:27:00.614" v="1175" actId="47"/>
        <pc:sldMkLst>
          <pc:docMk/>
          <pc:sldMk cId="2479805957" sldId="383"/>
        </pc:sldMkLst>
      </pc:sldChg>
      <pc:sldChg chg="addSp delSp modSp mod modAnim modNotesTx">
        <pc:chgData name="WKS29" userId="a6b24869-d8d1-4376-8857-e058a469d459" providerId="ADAL" clId="{92ACFF94-1005-4EBD-98AE-9E2255B029BB}" dt="2023-02-07T15:28:44.228" v="2935"/>
        <pc:sldMkLst>
          <pc:docMk/>
          <pc:sldMk cId="1581357006" sldId="407"/>
        </pc:sldMkLst>
        <pc:spChg chg="mod">
          <ac:chgData name="WKS29" userId="a6b24869-d8d1-4376-8857-e058a469d459" providerId="ADAL" clId="{92ACFF94-1005-4EBD-98AE-9E2255B029BB}" dt="2023-02-07T15:24:06.272" v="2769" actId="1076"/>
          <ac:spMkLst>
            <pc:docMk/>
            <pc:sldMk cId="1581357006" sldId="407"/>
            <ac:spMk id="2" creationId="{467259AD-8722-6E48-9C92-74E659293643}"/>
          </ac:spMkLst>
        </pc:spChg>
        <pc:spChg chg="add del mod">
          <ac:chgData name="WKS29" userId="a6b24869-d8d1-4376-8857-e058a469d459" providerId="ADAL" clId="{92ACFF94-1005-4EBD-98AE-9E2255B029BB}" dt="2023-02-07T15:25:59.464" v="2853" actId="478"/>
          <ac:spMkLst>
            <pc:docMk/>
            <pc:sldMk cId="1581357006" sldId="407"/>
            <ac:spMk id="3" creationId="{7C997B26-1466-6DE3-AD67-83E325D92FBF}"/>
          </ac:spMkLst>
        </pc:spChg>
        <pc:spChg chg="add mod">
          <ac:chgData name="WKS29" userId="a6b24869-d8d1-4376-8857-e058a469d459" providerId="ADAL" clId="{92ACFF94-1005-4EBD-98AE-9E2255B029BB}" dt="2023-02-07T15:27:47.640" v="2923" actId="1076"/>
          <ac:spMkLst>
            <pc:docMk/>
            <pc:sldMk cId="1581357006" sldId="407"/>
            <ac:spMk id="4" creationId="{449D2667-A8A1-872D-F62A-57AE1E1BDC98}"/>
          </ac:spMkLst>
        </pc:spChg>
        <pc:spChg chg="del mod">
          <ac:chgData name="WKS29" userId="a6b24869-d8d1-4376-8857-e058a469d459" providerId="ADAL" clId="{92ACFF94-1005-4EBD-98AE-9E2255B029BB}" dt="2023-02-07T10:22:18.012" v="143" actId="478"/>
          <ac:spMkLst>
            <pc:docMk/>
            <pc:sldMk cId="1581357006" sldId="407"/>
            <ac:spMk id="4" creationId="{708F4AD0-E676-0E46-B35E-30E46BB1FFEF}"/>
          </ac:spMkLst>
        </pc:spChg>
        <pc:spChg chg="add del mod">
          <ac:chgData name="WKS29" userId="a6b24869-d8d1-4376-8857-e058a469d459" providerId="ADAL" clId="{92ACFF94-1005-4EBD-98AE-9E2255B029BB}" dt="2023-02-07T10:16:55.360" v="6" actId="478"/>
          <ac:spMkLst>
            <pc:docMk/>
            <pc:sldMk cId="1581357006" sldId="407"/>
            <ac:spMk id="5" creationId="{8B26C4D6-4F35-5442-32B9-CFF4B14EC5BC}"/>
          </ac:spMkLst>
        </pc:spChg>
        <pc:spChg chg="add del mod">
          <ac:chgData name="WKS29" userId="a6b24869-d8d1-4376-8857-e058a469d459" providerId="ADAL" clId="{92ACFF94-1005-4EBD-98AE-9E2255B029BB}" dt="2023-02-07T10:22:20.289" v="144" actId="478"/>
          <ac:spMkLst>
            <pc:docMk/>
            <pc:sldMk cId="1581357006" sldId="407"/>
            <ac:spMk id="8" creationId="{C2653D00-98E1-CEEA-E83D-920A9334411C}"/>
          </ac:spMkLst>
        </pc:spChg>
        <pc:spChg chg="mod">
          <ac:chgData name="WKS29" userId="a6b24869-d8d1-4376-8857-e058a469d459" providerId="ADAL" clId="{92ACFF94-1005-4EBD-98AE-9E2255B029BB}" dt="2023-02-07T13:13:00.855" v="1427" actId="1076"/>
          <ac:spMkLst>
            <pc:docMk/>
            <pc:sldMk cId="1581357006" sldId="407"/>
            <ac:spMk id="12" creationId="{C3DF3B5F-B872-07AA-162B-AE5D090AAAE9}"/>
          </ac:spMkLst>
        </pc:spChg>
        <pc:grpChg chg="add mod">
          <ac:chgData name="WKS29" userId="a6b24869-d8d1-4376-8857-e058a469d459" providerId="ADAL" clId="{92ACFF94-1005-4EBD-98AE-9E2255B029BB}" dt="2023-02-07T13:13:00.855" v="1427" actId="1076"/>
          <ac:grpSpMkLst>
            <pc:docMk/>
            <pc:sldMk cId="1581357006" sldId="407"/>
            <ac:grpSpMk id="10" creationId="{8C758986-F6CC-ED05-AC4A-DDE0FB7589DA}"/>
          </ac:grpSpMkLst>
        </pc:grpChg>
        <pc:graphicFrameChg chg="add del mod modGraphic">
          <ac:chgData name="WKS29" userId="a6b24869-d8d1-4376-8857-e058a469d459" providerId="ADAL" clId="{92ACFF94-1005-4EBD-98AE-9E2255B029BB}" dt="2023-02-07T15:15:22.330" v="2679"/>
          <ac:graphicFrameMkLst>
            <pc:docMk/>
            <pc:sldMk cId="1581357006" sldId="407"/>
            <ac:graphicFrameMk id="9" creationId="{1C9FFF20-56A3-0291-FFB7-7D310AA312A7}"/>
          </ac:graphicFrameMkLst>
        </pc:graphicFrameChg>
        <pc:picChg chg="del mod">
          <ac:chgData name="WKS29" userId="a6b24869-d8d1-4376-8857-e058a469d459" providerId="ADAL" clId="{92ACFF94-1005-4EBD-98AE-9E2255B029BB}" dt="2023-02-07T10:16:50.979" v="5" actId="478"/>
          <ac:picMkLst>
            <pc:docMk/>
            <pc:sldMk cId="1581357006" sldId="407"/>
            <ac:picMk id="6" creationId="{5C2BD26F-F891-DC7B-FCA3-81C101E4FFAC}"/>
          </ac:picMkLst>
        </pc:picChg>
        <pc:picChg chg="mod">
          <ac:chgData name="WKS29" userId="a6b24869-d8d1-4376-8857-e058a469d459" providerId="ADAL" clId="{92ACFF94-1005-4EBD-98AE-9E2255B029BB}" dt="2023-02-07T13:13:00.855" v="1427" actId="1076"/>
          <ac:picMkLst>
            <pc:docMk/>
            <pc:sldMk cId="1581357006" sldId="407"/>
            <ac:picMk id="11" creationId="{C5FBEB00-95B3-E8A1-AADA-1DDA3600F98A}"/>
          </ac:picMkLst>
        </pc:picChg>
      </pc:sldChg>
      <pc:sldChg chg="addSp delSp modSp mod ord modAnim">
        <pc:chgData name="WKS29" userId="a6b24869-d8d1-4376-8857-e058a469d459" providerId="ADAL" clId="{92ACFF94-1005-4EBD-98AE-9E2255B029BB}" dt="2023-02-07T15:28:39.991" v="2934"/>
        <pc:sldMkLst>
          <pc:docMk/>
          <pc:sldMk cId="4249630575" sldId="408"/>
        </pc:sldMkLst>
        <pc:spChg chg="mod">
          <ac:chgData name="WKS29" userId="a6b24869-d8d1-4376-8857-e058a469d459" providerId="ADAL" clId="{92ACFF94-1005-4EBD-98AE-9E2255B029BB}" dt="2023-02-07T15:24:13.959" v="2795" actId="20577"/>
          <ac:spMkLst>
            <pc:docMk/>
            <pc:sldMk cId="4249630575" sldId="408"/>
            <ac:spMk id="2" creationId="{467259AD-8722-6E48-9C92-74E659293643}"/>
          </ac:spMkLst>
        </pc:spChg>
        <pc:spChg chg="add del mod">
          <ac:chgData name="WKS29" userId="a6b24869-d8d1-4376-8857-e058a469d459" providerId="ADAL" clId="{92ACFF94-1005-4EBD-98AE-9E2255B029BB}" dt="2023-02-07T15:25:01.666" v="2822" actId="478"/>
          <ac:spMkLst>
            <pc:docMk/>
            <pc:sldMk cId="4249630575" sldId="408"/>
            <ac:spMk id="3" creationId="{2DC88843-A74D-307A-CC59-0C625CAC98A4}"/>
          </ac:spMkLst>
        </pc:spChg>
        <pc:spChg chg="add del mod">
          <ac:chgData name="WKS29" userId="a6b24869-d8d1-4376-8857-e058a469d459" providerId="ADAL" clId="{92ACFF94-1005-4EBD-98AE-9E2255B029BB}" dt="2023-02-07T10:49:49.391" v="759" actId="21"/>
          <ac:spMkLst>
            <pc:docMk/>
            <pc:sldMk cId="4249630575" sldId="408"/>
            <ac:spMk id="3" creationId="{9B9AB698-8189-0D22-9619-995D6C6575A4}"/>
          </ac:spMkLst>
        </pc:spChg>
        <pc:spChg chg="add del mod">
          <ac:chgData name="WKS29" userId="a6b24869-d8d1-4376-8857-e058a469d459" providerId="ADAL" clId="{92ACFF94-1005-4EBD-98AE-9E2255B029BB}" dt="2023-02-07T15:26:02.307" v="2854" actId="478"/>
          <ac:spMkLst>
            <pc:docMk/>
            <pc:sldMk cId="4249630575" sldId="408"/>
            <ac:spMk id="4" creationId="{B0AD7F9A-9D47-2516-FA8C-82B025AC1274}"/>
          </ac:spMkLst>
        </pc:spChg>
        <pc:spChg chg="add mod">
          <ac:chgData name="WKS29" userId="a6b24869-d8d1-4376-8857-e058a469d459" providerId="ADAL" clId="{92ACFF94-1005-4EBD-98AE-9E2255B029BB}" dt="2023-02-07T15:28:20.192" v="2931" actId="1076"/>
          <ac:spMkLst>
            <pc:docMk/>
            <pc:sldMk cId="4249630575" sldId="408"/>
            <ac:spMk id="5" creationId="{EA8AD90D-F77F-E8E4-B55B-9639BA1E356B}"/>
          </ac:spMkLst>
        </pc:spChg>
        <pc:spChg chg="mod">
          <ac:chgData name="WKS29" userId="a6b24869-d8d1-4376-8857-e058a469d459" providerId="ADAL" clId="{92ACFF94-1005-4EBD-98AE-9E2255B029BB}" dt="2023-02-07T13:40:48.073" v="2068" actId="1076"/>
          <ac:spMkLst>
            <pc:docMk/>
            <pc:sldMk cId="4249630575" sldId="408"/>
            <ac:spMk id="7" creationId="{472FF904-A807-DFB3-092E-B895D2D60592}"/>
          </ac:spMkLst>
        </pc:spChg>
        <pc:grpChg chg="add mod">
          <ac:chgData name="WKS29" userId="a6b24869-d8d1-4376-8857-e058a469d459" providerId="ADAL" clId="{92ACFF94-1005-4EBD-98AE-9E2255B029BB}" dt="2023-02-07T13:40:48.073" v="2068" actId="1076"/>
          <ac:grpSpMkLst>
            <pc:docMk/>
            <pc:sldMk cId="4249630575" sldId="408"/>
            <ac:grpSpMk id="5" creationId="{6922D075-49D7-D6ED-1B4A-004DA3364694}"/>
          </ac:grpSpMkLst>
        </pc:grpChg>
        <pc:graphicFrameChg chg="mod modGraphic">
          <ac:chgData name="WKS29" userId="a6b24869-d8d1-4376-8857-e058a469d459" providerId="ADAL" clId="{92ACFF94-1005-4EBD-98AE-9E2255B029BB}" dt="2023-02-07T15:24:39.818" v="2815" actId="1076"/>
          <ac:graphicFrameMkLst>
            <pc:docMk/>
            <pc:sldMk cId="4249630575" sldId="408"/>
            <ac:graphicFrameMk id="9" creationId="{1C9FFF20-56A3-0291-FFB7-7D310AA312A7}"/>
          </ac:graphicFrameMkLst>
        </pc:graphicFrameChg>
        <pc:picChg chg="add del mod">
          <ac:chgData name="WKS29" userId="a6b24869-d8d1-4376-8857-e058a469d459" providerId="ADAL" clId="{92ACFF94-1005-4EBD-98AE-9E2255B029BB}" dt="2023-02-07T11:13:51.199" v="1139"/>
          <ac:picMkLst>
            <pc:docMk/>
            <pc:sldMk cId="4249630575" sldId="408"/>
            <ac:picMk id="4" creationId="{A1946312-C927-4FFB-D205-E8DBF3BDE05F}"/>
          </ac:picMkLst>
        </pc:picChg>
        <pc:picChg chg="mod">
          <ac:chgData name="WKS29" userId="a6b24869-d8d1-4376-8857-e058a469d459" providerId="ADAL" clId="{92ACFF94-1005-4EBD-98AE-9E2255B029BB}" dt="2023-02-07T13:40:48.073" v="2068" actId="1076"/>
          <ac:picMkLst>
            <pc:docMk/>
            <pc:sldMk cId="4249630575" sldId="408"/>
            <ac:picMk id="6" creationId="{1E134E37-ECDB-9826-769C-D4B9558380F3}"/>
          </ac:picMkLst>
        </pc:picChg>
        <pc:picChg chg="add del mod">
          <ac:chgData name="WKS29" userId="a6b24869-d8d1-4376-8857-e058a469d459" providerId="ADAL" clId="{92ACFF94-1005-4EBD-98AE-9E2255B029BB}" dt="2023-02-07T10:48:47.648" v="749"/>
          <ac:picMkLst>
            <pc:docMk/>
            <pc:sldMk cId="4249630575" sldId="408"/>
            <ac:picMk id="1026" creationId="{11B3F23D-C27D-6D46-AE51-B2144A29F6C1}"/>
          </ac:picMkLst>
        </pc:picChg>
        <pc:picChg chg="add del mod">
          <ac:chgData name="WKS29" userId="a6b24869-d8d1-4376-8857-e058a469d459" providerId="ADAL" clId="{92ACFF94-1005-4EBD-98AE-9E2255B029BB}" dt="2023-02-07T10:49:49.391" v="759" actId="21"/>
          <ac:picMkLst>
            <pc:docMk/>
            <pc:sldMk cId="4249630575" sldId="408"/>
            <ac:picMk id="1028" creationId="{10D4D2D9-46D2-4CA2-13AA-5CE457DD4FD9}"/>
          </ac:picMkLst>
        </pc:picChg>
      </pc:sldChg>
      <pc:sldChg chg="addSp modSp mod modAnim">
        <pc:chgData name="WKS29" userId="a6b24869-d8d1-4376-8857-e058a469d459" providerId="ADAL" clId="{92ACFF94-1005-4EBD-98AE-9E2255B029BB}" dt="2023-02-07T15:33:15.957" v="2996" actId="20577"/>
        <pc:sldMkLst>
          <pc:docMk/>
          <pc:sldMk cId="953359177" sldId="409"/>
        </pc:sldMkLst>
        <pc:spChg chg="mod">
          <ac:chgData name="WKS29" userId="a6b24869-d8d1-4376-8857-e058a469d459" providerId="ADAL" clId="{92ACFF94-1005-4EBD-98AE-9E2255B029BB}" dt="2023-02-07T15:33:15.957" v="2996" actId="20577"/>
          <ac:spMkLst>
            <pc:docMk/>
            <pc:sldMk cId="953359177" sldId="409"/>
            <ac:spMk id="2" creationId="{467259AD-8722-6E48-9C92-74E659293643}"/>
          </ac:spMkLst>
        </pc:spChg>
        <pc:spChg chg="add mod">
          <ac:chgData name="WKS29" userId="a6b24869-d8d1-4376-8857-e058a469d459" providerId="ADAL" clId="{92ACFF94-1005-4EBD-98AE-9E2255B029BB}" dt="2023-02-07T15:28:04.112" v="2927" actId="1076"/>
          <ac:spMkLst>
            <pc:docMk/>
            <pc:sldMk cId="953359177" sldId="409"/>
            <ac:spMk id="3" creationId="{7032A30A-7F75-5F81-C512-A231E5F5774B}"/>
          </ac:spMkLst>
        </pc:spChg>
        <pc:graphicFrameChg chg="mod modGraphic">
          <ac:chgData name="WKS29" userId="a6b24869-d8d1-4376-8857-e058a469d459" providerId="ADAL" clId="{92ACFF94-1005-4EBD-98AE-9E2255B029BB}" dt="2023-02-07T15:28:23.235" v="2933" actId="20577"/>
          <ac:graphicFrameMkLst>
            <pc:docMk/>
            <pc:sldMk cId="953359177" sldId="409"/>
            <ac:graphicFrameMk id="9" creationId="{1C9FFF20-56A3-0291-FFB7-7D310AA312A7}"/>
          </ac:graphicFrameMkLst>
        </pc:graphicFrameChg>
      </pc:sldChg>
      <pc:sldChg chg="addSp delSp modSp mod">
        <pc:chgData name="WKS29" userId="a6b24869-d8d1-4376-8857-e058a469d459" providerId="ADAL" clId="{92ACFF94-1005-4EBD-98AE-9E2255B029BB}" dt="2023-02-07T13:32:20.432" v="1969" actId="113"/>
        <pc:sldMkLst>
          <pc:docMk/>
          <pc:sldMk cId="412675019" sldId="410"/>
        </pc:sldMkLst>
        <pc:spChg chg="mod">
          <ac:chgData name="WKS29" userId="a6b24869-d8d1-4376-8857-e058a469d459" providerId="ADAL" clId="{92ACFF94-1005-4EBD-98AE-9E2255B029BB}" dt="2023-02-07T13:10:26.104" v="1407" actId="114"/>
          <ac:spMkLst>
            <pc:docMk/>
            <pc:sldMk cId="412675019" sldId="410"/>
            <ac:spMk id="2" creationId="{467259AD-8722-6E48-9C92-74E659293643}"/>
          </ac:spMkLst>
        </pc:spChg>
        <pc:spChg chg="add mod">
          <ac:chgData name="WKS29" userId="a6b24869-d8d1-4376-8857-e058a469d459" providerId="ADAL" clId="{92ACFF94-1005-4EBD-98AE-9E2255B029BB}" dt="2023-02-07T11:14:26.846" v="1149" actId="1076"/>
          <ac:spMkLst>
            <pc:docMk/>
            <pc:sldMk cId="412675019" sldId="410"/>
            <ac:spMk id="4" creationId="{0CE3F3F4-7A56-5559-F535-38D6D03C2DF7}"/>
          </ac:spMkLst>
        </pc:spChg>
        <pc:grpChg chg="add del mod">
          <ac:chgData name="WKS29" userId="a6b24869-d8d1-4376-8857-e058a469d459" providerId="ADAL" clId="{92ACFF94-1005-4EBD-98AE-9E2255B029BB}" dt="2023-02-07T11:14:29.621" v="1150" actId="21"/>
          <ac:grpSpMkLst>
            <pc:docMk/>
            <pc:sldMk cId="412675019" sldId="410"/>
            <ac:grpSpMk id="5" creationId="{D75891BE-C8CC-29F7-4B6E-05CE2A441746}"/>
          </ac:grpSpMkLst>
        </pc:grpChg>
        <pc:graphicFrameChg chg="mod modGraphic">
          <ac:chgData name="WKS29" userId="a6b24869-d8d1-4376-8857-e058a469d459" providerId="ADAL" clId="{92ACFF94-1005-4EBD-98AE-9E2255B029BB}" dt="2023-02-07T13:32:20.432" v="1969" actId="113"/>
          <ac:graphicFrameMkLst>
            <pc:docMk/>
            <pc:sldMk cId="412675019" sldId="410"/>
            <ac:graphicFrameMk id="9" creationId="{1C9FFF20-56A3-0291-FFB7-7D310AA312A7}"/>
          </ac:graphicFrameMkLst>
        </pc:graphicFrameChg>
        <pc:picChg chg="add del mod">
          <ac:chgData name="WKS29" userId="a6b24869-d8d1-4376-8857-e058a469d459" providerId="ADAL" clId="{92ACFF94-1005-4EBD-98AE-9E2255B029BB}" dt="2023-02-07T11:14:26.846" v="1149" actId="1076"/>
          <ac:picMkLst>
            <pc:docMk/>
            <pc:sldMk cId="412675019" sldId="410"/>
            <ac:picMk id="3" creationId="{FAD95028-6801-096B-409E-51FF1056162D}"/>
          </ac:picMkLst>
        </pc:picChg>
        <pc:picChg chg="add mod">
          <ac:chgData name="WKS29" userId="a6b24869-d8d1-4376-8857-e058a469d459" providerId="ADAL" clId="{92ACFF94-1005-4EBD-98AE-9E2255B029BB}" dt="2023-02-07T13:11:16.863" v="1414" actId="1076"/>
          <ac:picMkLst>
            <pc:docMk/>
            <pc:sldMk cId="412675019" sldId="410"/>
            <ac:picMk id="7" creationId="{2BC87661-EDCC-C7BB-FCE4-C5CF199F443F}"/>
          </ac:picMkLst>
        </pc:picChg>
      </pc:sldChg>
      <pc:sldChg chg="modSp mod">
        <pc:chgData name="WKS29" userId="a6b24869-d8d1-4376-8857-e058a469d459" providerId="ADAL" clId="{92ACFF94-1005-4EBD-98AE-9E2255B029BB}" dt="2023-02-07T15:31:29.975" v="2950" actId="113"/>
        <pc:sldMkLst>
          <pc:docMk/>
          <pc:sldMk cId="3206180177" sldId="410"/>
        </pc:sldMkLst>
        <pc:spChg chg="mod">
          <ac:chgData name="WKS29" userId="a6b24869-d8d1-4376-8857-e058a469d459" providerId="ADAL" clId="{92ACFF94-1005-4EBD-98AE-9E2255B029BB}" dt="2023-02-07T15:22:49.729" v="2760" actId="114"/>
          <ac:spMkLst>
            <pc:docMk/>
            <pc:sldMk cId="3206180177" sldId="410"/>
            <ac:spMk id="2" creationId="{467259AD-8722-6E48-9C92-74E659293643}"/>
          </ac:spMkLst>
        </pc:spChg>
        <pc:graphicFrameChg chg="modGraphic">
          <ac:chgData name="WKS29" userId="a6b24869-d8d1-4376-8857-e058a469d459" providerId="ADAL" clId="{92ACFF94-1005-4EBD-98AE-9E2255B029BB}" dt="2023-02-07T15:31:29.975" v="2950" actId="113"/>
          <ac:graphicFrameMkLst>
            <pc:docMk/>
            <pc:sldMk cId="3206180177" sldId="410"/>
            <ac:graphicFrameMk id="9" creationId="{1C9FFF20-56A3-0291-FFB7-7D310AA312A7}"/>
          </ac:graphicFrameMkLst>
        </pc:graphicFrameChg>
      </pc:sldChg>
      <pc:sldChg chg="modSp mod">
        <pc:chgData name="WKS29" userId="a6b24869-d8d1-4376-8857-e058a469d459" providerId="ADAL" clId="{92ACFF94-1005-4EBD-98AE-9E2255B029BB}" dt="2023-02-07T15:23:04.336" v="2764" actId="1076"/>
        <pc:sldMkLst>
          <pc:docMk/>
          <pc:sldMk cId="3143297075" sldId="413"/>
        </pc:sldMkLst>
        <pc:spChg chg="mod">
          <ac:chgData name="WKS29" userId="a6b24869-d8d1-4376-8857-e058a469d459" providerId="ADAL" clId="{92ACFF94-1005-4EBD-98AE-9E2255B029BB}" dt="2023-02-07T15:23:04.336" v="2764" actId="1076"/>
          <ac:spMkLst>
            <pc:docMk/>
            <pc:sldMk cId="3143297075" sldId="413"/>
            <ac:spMk id="4" creationId="{708F4AD0-E676-0E46-B35E-30E46BB1FFEF}"/>
          </ac:spMkLst>
        </pc:spChg>
        <pc:picChg chg="mod">
          <ac:chgData name="WKS29" userId="a6b24869-d8d1-4376-8857-e058a469d459" providerId="ADAL" clId="{92ACFF94-1005-4EBD-98AE-9E2255B029BB}" dt="2023-02-07T15:23:01.992" v="2763" actId="1076"/>
          <ac:picMkLst>
            <pc:docMk/>
            <pc:sldMk cId="3143297075" sldId="413"/>
            <ac:picMk id="6" creationId="{5C2BD26F-F891-DC7B-FCA3-81C101E4FFAC}"/>
          </ac:picMkLst>
        </pc:picChg>
      </pc:sldChg>
      <pc:sldChg chg="addSp delSp modSp new mod modAnim">
        <pc:chgData name="WKS29" userId="a6b24869-d8d1-4376-8857-e058a469d459" providerId="ADAL" clId="{92ACFF94-1005-4EBD-98AE-9E2255B029BB}" dt="2023-02-07T15:22:45.442" v="2759" actId="114"/>
        <pc:sldMkLst>
          <pc:docMk/>
          <pc:sldMk cId="1052645446" sldId="414"/>
        </pc:sldMkLst>
        <pc:spChg chg="del">
          <ac:chgData name="WKS29" userId="a6b24869-d8d1-4376-8857-e058a469d459" providerId="ADAL" clId="{92ACFF94-1005-4EBD-98AE-9E2255B029BB}" dt="2023-02-07T14:54:04.143" v="2079"/>
          <ac:spMkLst>
            <pc:docMk/>
            <pc:sldMk cId="1052645446" sldId="414"/>
            <ac:spMk id="2" creationId="{45A247DF-7A10-6B26-8C87-295D6E8FB22E}"/>
          </ac:spMkLst>
        </pc:spChg>
        <pc:spChg chg="del mod">
          <ac:chgData name="WKS29" userId="a6b24869-d8d1-4376-8857-e058a469d459" providerId="ADAL" clId="{92ACFF94-1005-4EBD-98AE-9E2255B029BB}" dt="2023-02-07T14:53:51.970" v="2075" actId="478"/>
          <ac:spMkLst>
            <pc:docMk/>
            <pc:sldMk cId="1052645446" sldId="414"/>
            <ac:spMk id="3" creationId="{DEB2E4A4-EA82-58E6-B1C8-19FD55AD757E}"/>
          </ac:spMkLst>
        </pc:spChg>
        <pc:spChg chg="del">
          <ac:chgData name="WKS29" userId="a6b24869-d8d1-4376-8857-e058a469d459" providerId="ADAL" clId="{92ACFF94-1005-4EBD-98AE-9E2255B029BB}" dt="2023-02-07T14:53:50.997" v="2073" actId="478"/>
          <ac:spMkLst>
            <pc:docMk/>
            <pc:sldMk cId="1052645446" sldId="414"/>
            <ac:spMk id="4" creationId="{76121569-9162-CB36-88AD-1F7061BF76DB}"/>
          </ac:spMkLst>
        </pc:spChg>
        <pc:spChg chg="add del mod">
          <ac:chgData name="WKS29" userId="a6b24869-d8d1-4376-8857-e058a469d459" providerId="ADAL" clId="{92ACFF94-1005-4EBD-98AE-9E2255B029BB}" dt="2023-02-07T14:54:02.541" v="2078" actId="478"/>
          <ac:spMkLst>
            <pc:docMk/>
            <pc:sldMk cId="1052645446" sldId="414"/>
            <ac:spMk id="5" creationId="{3D50C780-E682-6933-D409-9D76D05108E5}"/>
          </ac:spMkLst>
        </pc:spChg>
        <pc:spChg chg="add mod">
          <ac:chgData name="WKS29" userId="a6b24869-d8d1-4376-8857-e058a469d459" providerId="ADAL" clId="{92ACFF94-1005-4EBD-98AE-9E2255B029BB}" dt="2023-02-07T14:54:08.292" v="2081" actId="1076"/>
          <ac:spMkLst>
            <pc:docMk/>
            <pc:sldMk cId="1052645446" sldId="414"/>
            <ac:spMk id="6" creationId="{C900F7E3-F6E5-F90C-57B0-020A2129E42B}"/>
          </ac:spMkLst>
        </pc:spChg>
        <pc:spChg chg="add mod">
          <ac:chgData name="WKS29" userId="a6b24869-d8d1-4376-8857-e058a469d459" providerId="ADAL" clId="{92ACFF94-1005-4EBD-98AE-9E2255B029BB}" dt="2023-02-07T15:22:45.442" v="2759" actId="114"/>
          <ac:spMkLst>
            <pc:docMk/>
            <pc:sldMk cId="1052645446" sldId="414"/>
            <ac:spMk id="9" creationId="{3A7459E7-0E2D-AD1E-D79B-DE4A5F90AA5A}"/>
          </ac:spMkLst>
        </pc:spChg>
        <pc:picChg chg="add del mod">
          <ac:chgData name="WKS29" userId="a6b24869-d8d1-4376-8857-e058a469d459" providerId="ADAL" clId="{92ACFF94-1005-4EBD-98AE-9E2255B029BB}" dt="2023-02-07T14:56:50.201" v="2087" actId="478"/>
          <ac:picMkLst>
            <pc:docMk/>
            <pc:sldMk cId="1052645446" sldId="414"/>
            <ac:picMk id="7" creationId="{5D57E967-6298-198E-79BF-CFA924217253}"/>
          </ac:picMkLst>
        </pc:picChg>
        <pc:picChg chg="add mod">
          <ac:chgData name="WKS29" userId="a6b24869-d8d1-4376-8857-e058a469d459" providerId="ADAL" clId="{92ACFF94-1005-4EBD-98AE-9E2255B029BB}" dt="2023-02-07T14:57:04.961" v="2091" actId="208"/>
          <ac:picMkLst>
            <pc:docMk/>
            <pc:sldMk cId="1052645446" sldId="414"/>
            <ac:picMk id="8" creationId="{2C393C6B-A6AC-0E72-4C02-0483CF1BDF01}"/>
          </ac:picMkLst>
        </pc:picChg>
        <pc:picChg chg="add mod ord">
          <ac:chgData name="WKS29" userId="a6b24869-d8d1-4376-8857-e058a469d459" providerId="ADAL" clId="{92ACFF94-1005-4EBD-98AE-9E2255B029BB}" dt="2023-02-07T14:57:04.961" v="2091" actId="208"/>
          <ac:picMkLst>
            <pc:docMk/>
            <pc:sldMk cId="1052645446" sldId="414"/>
            <ac:picMk id="11" creationId="{613629F7-0619-B99A-4C80-5EE9190FFF8E}"/>
          </ac:picMkLst>
        </pc:picChg>
      </pc:sldChg>
      <pc:sldChg chg="addSp delSp modSp new mod modAnim">
        <pc:chgData name="WKS29" userId="a6b24869-d8d1-4376-8857-e058a469d459" providerId="ADAL" clId="{92ACFF94-1005-4EBD-98AE-9E2255B029BB}" dt="2023-02-07T14:59:13.305" v="2115" actId="1076"/>
        <pc:sldMkLst>
          <pc:docMk/>
          <pc:sldMk cId="3901927491" sldId="415"/>
        </pc:sldMkLst>
        <pc:spChg chg="del">
          <ac:chgData name="WKS29" userId="a6b24869-d8d1-4376-8857-e058a469d459" providerId="ADAL" clId="{92ACFF94-1005-4EBD-98AE-9E2255B029BB}" dt="2023-02-07T14:58:42.453" v="2107" actId="478"/>
          <ac:spMkLst>
            <pc:docMk/>
            <pc:sldMk cId="3901927491" sldId="415"/>
            <ac:spMk id="2" creationId="{975E7F89-01D5-D8A3-4264-013855F7C22E}"/>
          </ac:spMkLst>
        </pc:spChg>
        <pc:spChg chg="del">
          <ac:chgData name="WKS29" userId="a6b24869-d8d1-4376-8857-e058a469d459" providerId="ADAL" clId="{92ACFF94-1005-4EBD-98AE-9E2255B029BB}" dt="2023-02-07T14:58:40.333" v="2105" actId="478"/>
          <ac:spMkLst>
            <pc:docMk/>
            <pc:sldMk cId="3901927491" sldId="415"/>
            <ac:spMk id="3" creationId="{ABB384E2-7C10-3D64-4C10-DAE6215F654B}"/>
          </ac:spMkLst>
        </pc:spChg>
        <pc:spChg chg="del">
          <ac:chgData name="WKS29" userId="a6b24869-d8d1-4376-8857-e058a469d459" providerId="ADAL" clId="{92ACFF94-1005-4EBD-98AE-9E2255B029BB}" dt="2023-02-07T14:58:41.786" v="2106" actId="478"/>
          <ac:spMkLst>
            <pc:docMk/>
            <pc:sldMk cId="3901927491" sldId="415"/>
            <ac:spMk id="4" creationId="{E916456F-05BD-B0B3-FFDD-18F2D76FD769}"/>
          </ac:spMkLst>
        </pc:spChg>
        <pc:spChg chg="add mod">
          <ac:chgData name="WKS29" userId="a6b24869-d8d1-4376-8857-e058a469d459" providerId="ADAL" clId="{92ACFF94-1005-4EBD-98AE-9E2255B029BB}" dt="2023-02-07T14:59:13.305" v="2115" actId="1076"/>
          <ac:spMkLst>
            <pc:docMk/>
            <pc:sldMk cId="3901927491" sldId="415"/>
            <ac:spMk id="5" creationId="{8E3906D5-E569-3C1B-0910-BB24426927DB}"/>
          </ac:spMkLst>
        </pc:spChg>
        <pc:spChg chg="add mod">
          <ac:chgData name="WKS29" userId="a6b24869-d8d1-4376-8857-e058a469d459" providerId="ADAL" clId="{92ACFF94-1005-4EBD-98AE-9E2255B029BB}" dt="2023-02-07T14:58:47.403" v="2110" actId="1076"/>
          <ac:spMkLst>
            <pc:docMk/>
            <pc:sldMk cId="3901927491" sldId="415"/>
            <ac:spMk id="6" creationId="{D1FAF39A-D565-2B0C-260C-78D118078F4F}"/>
          </ac:spMkLst>
        </pc:spChg>
        <pc:spChg chg="add mod">
          <ac:chgData name="WKS29" userId="a6b24869-d8d1-4376-8857-e058a469d459" providerId="ADAL" clId="{92ACFF94-1005-4EBD-98AE-9E2255B029BB}" dt="2023-02-07T14:58:51.295" v="2111" actId="255"/>
          <ac:spMkLst>
            <pc:docMk/>
            <pc:sldMk cId="3901927491" sldId="415"/>
            <ac:spMk id="9" creationId="{62743DF2-038B-2526-F499-25918D6A87EC}"/>
          </ac:spMkLst>
        </pc:spChg>
        <pc:picChg chg="add mod">
          <ac:chgData name="WKS29" userId="a6b24869-d8d1-4376-8857-e058a469d459" providerId="ADAL" clId="{92ACFF94-1005-4EBD-98AE-9E2255B029BB}" dt="2023-02-07T14:58:47.403" v="2110" actId="1076"/>
          <ac:picMkLst>
            <pc:docMk/>
            <pc:sldMk cId="3901927491" sldId="415"/>
            <ac:picMk id="7" creationId="{5B7B112F-9DE9-437C-482A-E45F8557B8E5}"/>
          </ac:picMkLst>
        </pc:picChg>
        <pc:picChg chg="add mod">
          <ac:chgData name="WKS29" userId="a6b24869-d8d1-4376-8857-e058a469d459" providerId="ADAL" clId="{92ACFF94-1005-4EBD-98AE-9E2255B029BB}" dt="2023-02-07T14:59:07.145" v="2114" actId="1076"/>
          <ac:picMkLst>
            <pc:docMk/>
            <pc:sldMk cId="3901927491" sldId="415"/>
            <ac:picMk id="8" creationId="{360E4D4C-DEA3-1DB3-EA91-DFF649D13594}"/>
          </ac:picMkLst>
        </pc:picChg>
        <pc:picChg chg="add mod">
          <ac:chgData name="WKS29" userId="a6b24869-d8d1-4376-8857-e058a469d459" providerId="ADAL" clId="{92ACFF94-1005-4EBD-98AE-9E2255B029BB}" dt="2023-02-07T14:58:47.403" v="2110" actId="1076"/>
          <ac:picMkLst>
            <pc:docMk/>
            <pc:sldMk cId="3901927491" sldId="415"/>
            <ac:picMk id="10" creationId="{3FC2EC18-11EB-0B84-B925-783AA53382EA}"/>
          </ac:picMkLst>
        </pc:picChg>
        <pc:picChg chg="add mod">
          <ac:chgData name="WKS29" userId="a6b24869-d8d1-4376-8857-e058a469d459" providerId="ADAL" clId="{92ACFF94-1005-4EBD-98AE-9E2255B029BB}" dt="2023-02-07T14:58:47.403" v="2110" actId="1076"/>
          <ac:picMkLst>
            <pc:docMk/>
            <pc:sldMk cId="3901927491" sldId="415"/>
            <ac:picMk id="11" creationId="{DF7D3C4E-83C0-51F0-1F6F-3CBE2036A5BA}"/>
          </ac:picMkLst>
        </pc:picChg>
        <pc:picChg chg="add mod">
          <ac:chgData name="WKS29" userId="a6b24869-d8d1-4376-8857-e058a469d459" providerId="ADAL" clId="{92ACFF94-1005-4EBD-98AE-9E2255B029BB}" dt="2023-02-07T14:58:47.403" v="2110" actId="1076"/>
          <ac:picMkLst>
            <pc:docMk/>
            <pc:sldMk cId="3901927491" sldId="415"/>
            <ac:picMk id="12" creationId="{460338A2-0135-3BB9-9B84-FC8EF628DFCE}"/>
          </ac:picMkLst>
        </pc:picChg>
      </pc:sldChg>
      <pc:sldChg chg="addSp delSp modSp new mod delAnim modAnim">
        <pc:chgData name="WKS29" userId="a6b24869-d8d1-4376-8857-e058a469d459" providerId="ADAL" clId="{92ACFF94-1005-4EBD-98AE-9E2255B029BB}" dt="2023-02-07T15:53:04.527" v="3123"/>
        <pc:sldMkLst>
          <pc:docMk/>
          <pc:sldMk cId="4144284113" sldId="416"/>
        </pc:sldMkLst>
        <pc:spChg chg="del">
          <ac:chgData name="WKS29" userId="a6b24869-d8d1-4376-8857-e058a469d459" providerId="ADAL" clId="{92ACFF94-1005-4EBD-98AE-9E2255B029BB}" dt="2023-02-07T14:59:20.128" v="2118" actId="478"/>
          <ac:spMkLst>
            <pc:docMk/>
            <pc:sldMk cId="4144284113" sldId="416"/>
            <ac:spMk id="2" creationId="{C27B33D3-41F9-E798-4228-BEFA3701C7E5}"/>
          </ac:spMkLst>
        </pc:spChg>
        <pc:spChg chg="del">
          <ac:chgData name="WKS29" userId="a6b24869-d8d1-4376-8857-e058a469d459" providerId="ADAL" clId="{92ACFF94-1005-4EBD-98AE-9E2255B029BB}" dt="2023-02-07T14:59:17.238" v="2116" actId="478"/>
          <ac:spMkLst>
            <pc:docMk/>
            <pc:sldMk cId="4144284113" sldId="416"/>
            <ac:spMk id="3" creationId="{C3B5875B-4C96-FCBB-BCCE-B7F8D8BDF84B}"/>
          </ac:spMkLst>
        </pc:spChg>
        <pc:spChg chg="del">
          <ac:chgData name="WKS29" userId="a6b24869-d8d1-4376-8857-e058a469d459" providerId="ADAL" clId="{92ACFF94-1005-4EBD-98AE-9E2255B029BB}" dt="2023-02-07T14:59:18.768" v="2117" actId="478"/>
          <ac:spMkLst>
            <pc:docMk/>
            <pc:sldMk cId="4144284113" sldId="416"/>
            <ac:spMk id="4" creationId="{FF634ED6-8743-7399-F316-B759708085F7}"/>
          </ac:spMkLst>
        </pc:spChg>
        <pc:spChg chg="add mod">
          <ac:chgData name="WKS29" userId="a6b24869-d8d1-4376-8857-e058a469d459" providerId="ADAL" clId="{92ACFF94-1005-4EBD-98AE-9E2255B029BB}" dt="2023-02-07T15:13:32.670" v="2660" actId="255"/>
          <ac:spMkLst>
            <pc:docMk/>
            <pc:sldMk cId="4144284113" sldId="416"/>
            <ac:spMk id="10" creationId="{8C4718BB-4CB0-E4BA-7141-47668059CEB0}"/>
          </ac:spMkLst>
        </pc:spChg>
        <pc:spChg chg="add mod">
          <ac:chgData name="WKS29" userId="a6b24869-d8d1-4376-8857-e058a469d459" providerId="ADAL" clId="{92ACFF94-1005-4EBD-98AE-9E2255B029BB}" dt="2023-02-07T15:11:59.993" v="2644" actId="1076"/>
          <ac:spMkLst>
            <pc:docMk/>
            <pc:sldMk cId="4144284113" sldId="416"/>
            <ac:spMk id="22" creationId="{DC7DCBF3-9A4F-7E45-F428-3EBC82C14BD3}"/>
          </ac:spMkLst>
        </pc:spChg>
        <pc:picChg chg="add mod">
          <ac:chgData name="WKS29" userId="a6b24869-d8d1-4376-8857-e058a469d459" providerId="ADAL" clId="{92ACFF94-1005-4EBD-98AE-9E2255B029BB}" dt="2023-02-07T15:03:06.098" v="2165" actId="1076"/>
          <ac:picMkLst>
            <pc:docMk/>
            <pc:sldMk cId="4144284113" sldId="416"/>
            <ac:picMk id="5" creationId="{E4FEE5F7-2FFA-E38C-6D9F-129041C3311F}"/>
          </ac:picMkLst>
        </pc:picChg>
        <pc:picChg chg="add mod">
          <ac:chgData name="WKS29" userId="a6b24869-d8d1-4376-8857-e058a469d459" providerId="ADAL" clId="{92ACFF94-1005-4EBD-98AE-9E2255B029BB}" dt="2023-02-07T15:03:06.098" v="2165" actId="1076"/>
          <ac:picMkLst>
            <pc:docMk/>
            <pc:sldMk cId="4144284113" sldId="416"/>
            <ac:picMk id="6" creationId="{4E05E753-954C-75C0-7C37-67A6CEBE674A}"/>
          </ac:picMkLst>
        </pc:picChg>
        <pc:picChg chg="add mod">
          <ac:chgData name="WKS29" userId="a6b24869-d8d1-4376-8857-e058a469d459" providerId="ADAL" clId="{92ACFF94-1005-4EBD-98AE-9E2255B029BB}" dt="2023-02-07T15:03:06.098" v="2165" actId="1076"/>
          <ac:picMkLst>
            <pc:docMk/>
            <pc:sldMk cId="4144284113" sldId="416"/>
            <ac:picMk id="7" creationId="{E72D205A-1C26-BDF0-DE54-4C03B7D4A296}"/>
          </ac:picMkLst>
        </pc:picChg>
        <pc:picChg chg="add mod">
          <ac:chgData name="WKS29" userId="a6b24869-d8d1-4376-8857-e058a469d459" providerId="ADAL" clId="{92ACFF94-1005-4EBD-98AE-9E2255B029BB}" dt="2023-02-07T15:03:06.098" v="2165" actId="1076"/>
          <ac:picMkLst>
            <pc:docMk/>
            <pc:sldMk cId="4144284113" sldId="416"/>
            <ac:picMk id="8" creationId="{9258BED5-F914-232F-A840-84EDB7E92567}"/>
          </ac:picMkLst>
        </pc:picChg>
        <pc:picChg chg="add mod">
          <ac:chgData name="WKS29" userId="a6b24869-d8d1-4376-8857-e058a469d459" providerId="ADAL" clId="{92ACFF94-1005-4EBD-98AE-9E2255B029BB}" dt="2023-02-07T15:03:06.098" v="2165" actId="1076"/>
          <ac:picMkLst>
            <pc:docMk/>
            <pc:sldMk cId="4144284113" sldId="416"/>
            <ac:picMk id="9" creationId="{187F8E2F-29D3-4E02-AD12-50DAA1C9E1E5}"/>
          </ac:picMkLst>
        </pc:picChg>
        <pc:picChg chg="add mod ord">
          <ac:chgData name="WKS29" userId="a6b24869-d8d1-4376-8857-e058a469d459" providerId="ADAL" clId="{92ACFF94-1005-4EBD-98AE-9E2255B029BB}" dt="2023-02-07T15:13:54.288" v="2671" actId="1076"/>
          <ac:picMkLst>
            <pc:docMk/>
            <pc:sldMk cId="4144284113" sldId="416"/>
            <ac:picMk id="11" creationId="{1BCA943B-6103-3C9A-EC1F-6F89F7239A4B}"/>
          </ac:picMkLst>
        </pc:picChg>
        <pc:picChg chg="add mod">
          <ac:chgData name="WKS29" userId="a6b24869-d8d1-4376-8857-e058a469d459" providerId="ADAL" clId="{92ACFF94-1005-4EBD-98AE-9E2255B029BB}" dt="2023-02-07T15:14:00.490" v="2675" actId="14100"/>
          <ac:picMkLst>
            <pc:docMk/>
            <pc:sldMk cId="4144284113" sldId="416"/>
            <ac:picMk id="12" creationId="{418F260E-D90C-4678-8C4C-D28F0C5B52CD}"/>
          </ac:picMkLst>
        </pc:picChg>
        <pc:picChg chg="add mod">
          <ac:chgData name="WKS29" userId="a6b24869-d8d1-4376-8857-e058a469d459" providerId="ADAL" clId="{92ACFF94-1005-4EBD-98AE-9E2255B029BB}" dt="2023-02-07T15:03:10.824" v="2168" actId="1076"/>
          <ac:picMkLst>
            <pc:docMk/>
            <pc:sldMk cId="4144284113" sldId="416"/>
            <ac:picMk id="13" creationId="{F8E609EC-D216-9D0C-4017-9C769450BF5D}"/>
          </ac:picMkLst>
        </pc:picChg>
        <pc:picChg chg="add mod">
          <ac:chgData name="WKS29" userId="a6b24869-d8d1-4376-8857-e058a469d459" providerId="ADAL" clId="{92ACFF94-1005-4EBD-98AE-9E2255B029BB}" dt="2023-02-07T15:03:12.585" v="2169" actId="1076"/>
          <ac:picMkLst>
            <pc:docMk/>
            <pc:sldMk cId="4144284113" sldId="416"/>
            <ac:picMk id="14" creationId="{E15B09F1-F42A-C122-078A-4E3ED6EDACB0}"/>
          </ac:picMkLst>
        </pc:picChg>
        <pc:picChg chg="add mod">
          <ac:chgData name="WKS29" userId="a6b24869-d8d1-4376-8857-e058a469d459" providerId="ADAL" clId="{92ACFF94-1005-4EBD-98AE-9E2255B029BB}" dt="2023-02-07T15:03:09.841" v="2167" actId="1076"/>
          <ac:picMkLst>
            <pc:docMk/>
            <pc:sldMk cId="4144284113" sldId="416"/>
            <ac:picMk id="15" creationId="{23B99A3D-C227-7DBA-F041-80C027A0E32E}"/>
          </ac:picMkLst>
        </pc:picChg>
        <pc:picChg chg="add del mod">
          <ac:chgData name="WKS29" userId="a6b24869-d8d1-4376-8857-e058a469d459" providerId="ADAL" clId="{92ACFF94-1005-4EBD-98AE-9E2255B029BB}" dt="2023-02-07T15:06:06.076" v="2411" actId="478"/>
          <ac:picMkLst>
            <pc:docMk/>
            <pc:sldMk cId="4144284113" sldId="416"/>
            <ac:picMk id="16" creationId="{B36F5E9C-692C-15E8-9198-2670B82CE6D3}"/>
          </ac:picMkLst>
        </pc:picChg>
        <pc:picChg chg="add mod ord">
          <ac:chgData name="WKS29" userId="a6b24869-d8d1-4376-8857-e058a469d459" providerId="ADAL" clId="{92ACFF94-1005-4EBD-98AE-9E2255B029BB}" dt="2023-02-07T15:11:36.952" v="2633" actId="1076"/>
          <ac:picMkLst>
            <pc:docMk/>
            <pc:sldMk cId="4144284113" sldId="416"/>
            <ac:picMk id="17" creationId="{7BE6B0F4-038E-8192-D939-202DDBE204FA}"/>
          </ac:picMkLst>
        </pc:picChg>
        <pc:picChg chg="add mod ord">
          <ac:chgData name="WKS29" userId="a6b24869-d8d1-4376-8857-e058a469d459" providerId="ADAL" clId="{92ACFF94-1005-4EBD-98AE-9E2255B029BB}" dt="2023-02-07T15:11:41.950" v="2635" actId="166"/>
          <ac:picMkLst>
            <pc:docMk/>
            <pc:sldMk cId="4144284113" sldId="416"/>
            <ac:picMk id="18" creationId="{8912E5FA-3821-DA6A-92D0-2B735B7048B0}"/>
          </ac:picMkLst>
        </pc:picChg>
        <pc:picChg chg="add mod ord">
          <ac:chgData name="WKS29" userId="a6b24869-d8d1-4376-8857-e058a469d459" providerId="ADAL" clId="{92ACFF94-1005-4EBD-98AE-9E2255B029BB}" dt="2023-02-07T15:11:34.906" v="2632" actId="1076"/>
          <ac:picMkLst>
            <pc:docMk/>
            <pc:sldMk cId="4144284113" sldId="416"/>
            <ac:picMk id="19" creationId="{CD12FFA5-BCBC-D987-DBA2-C0FB9775E39A}"/>
          </ac:picMkLst>
        </pc:picChg>
        <pc:picChg chg="add mod ord">
          <ac:chgData name="WKS29" userId="a6b24869-d8d1-4376-8857-e058a469d459" providerId="ADAL" clId="{92ACFF94-1005-4EBD-98AE-9E2255B029BB}" dt="2023-02-07T15:11:25.510" v="2625" actId="166"/>
          <ac:picMkLst>
            <pc:docMk/>
            <pc:sldMk cId="4144284113" sldId="416"/>
            <ac:picMk id="20" creationId="{330E1ADC-B4EA-4289-E027-19A72B4F039D}"/>
          </ac:picMkLst>
        </pc:picChg>
        <pc:picChg chg="add mod ord">
          <ac:chgData name="WKS29" userId="a6b24869-d8d1-4376-8857-e058a469d459" providerId="ADAL" clId="{92ACFF94-1005-4EBD-98AE-9E2255B029BB}" dt="2023-02-07T15:11:29.217" v="2628" actId="1076"/>
          <ac:picMkLst>
            <pc:docMk/>
            <pc:sldMk cId="4144284113" sldId="416"/>
            <ac:picMk id="21" creationId="{3893113E-BDB9-3487-67D1-C65BA68AC4DC}"/>
          </ac:picMkLst>
        </pc:picChg>
        <pc:picChg chg="add mod">
          <ac:chgData name="WKS29" userId="a6b24869-d8d1-4376-8857-e058a469d459" providerId="ADAL" clId="{92ACFF94-1005-4EBD-98AE-9E2255B029BB}" dt="2023-02-07T15:13:56.568" v="2672" actId="14100"/>
          <ac:picMkLst>
            <pc:docMk/>
            <pc:sldMk cId="4144284113" sldId="416"/>
            <ac:picMk id="23" creationId="{4573E40F-5509-F83D-6C70-6AD32A35938F}"/>
          </ac:picMkLst>
        </pc:picChg>
        <pc:picChg chg="add del mod ord">
          <ac:chgData name="WKS29" userId="a6b24869-d8d1-4376-8857-e058a469d459" providerId="ADAL" clId="{92ACFF94-1005-4EBD-98AE-9E2255B029BB}" dt="2023-02-07T15:05:55.634" v="2405" actId="478"/>
          <ac:picMkLst>
            <pc:docMk/>
            <pc:sldMk cId="4144284113" sldId="416"/>
            <ac:picMk id="24" creationId="{9C37A9F6-ADEA-3144-B57A-B0507DCD013B}"/>
          </ac:picMkLst>
        </pc:picChg>
        <pc:picChg chg="add del mod ord">
          <ac:chgData name="WKS29" userId="a6b24869-d8d1-4376-8857-e058a469d459" providerId="ADAL" clId="{92ACFF94-1005-4EBD-98AE-9E2255B029BB}" dt="2023-02-07T15:05:57.672" v="2406" actId="478"/>
          <ac:picMkLst>
            <pc:docMk/>
            <pc:sldMk cId="4144284113" sldId="416"/>
            <ac:picMk id="25" creationId="{379E9728-3EE4-A585-09E9-C2238A1371B9}"/>
          </ac:picMkLst>
        </pc:picChg>
        <pc:picChg chg="add mod">
          <ac:chgData name="WKS29" userId="a6b24869-d8d1-4376-8857-e058a469d459" providerId="ADAL" clId="{92ACFF94-1005-4EBD-98AE-9E2255B029BB}" dt="2023-02-07T15:11:49.552" v="2640" actId="1076"/>
          <ac:picMkLst>
            <pc:docMk/>
            <pc:sldMk cId="4144284113" sldId="416"/>
            <ac:picMk id="26" creationId="{6FBE8F45-25A1-E47C-55B3-FDC4A9D9B12B}"/>
          </ac:picMkLst>
        </pc:picChg>
        <pc:picChg chg="add mod">
          <ac:chgData name="WKS29" userId="a6b24869-d8d1-4376-8857-e058a469d459" providerId="ADAL" clId="{92ACFF94-1005-4EBD-98AE-9E2255B029BB}" dt="2023-02-07T15:11:53.040" v="2642" actId="1076"/>
          <ac:picMkLst>
            <pc:docMk/>
            <pc:sldMk cId="4144284113" sldId="416"/>
            <ac:picMk id="27" creationId="{10DDF2F3-C011-7621-FED3-701F6DC21D54}"/>
          </ac:picMkLst>
        </pc:picChg>
        <pc:picChg chg="add mod">
          <ac:chgData name="WKS29" userId="a6b24869-d8d1-4376-8857-e058a469d459" providerId="ADAL" clId="{92ACFF94-1005-4EBD-98AE-9E2255B029BB}" dt="2023-02-07T15:11:54.392" v="2643" actId="1076"/>
          <ac:picMkLst>
            <pc:docMk/>
            <pc:sldMk cId="4144284113" sldId="416"/>
            <ac:picMk id="28" creationId="{C4B9A882-2DD1-724D-9674-664295BFC6E8}"/>
          </ac:picMkLst>
        </pc:picChg>
        <pc:picChg chg="add del mod">
          <ac:chgData name="WKS29" userId="a6b24869-d8d1-4376-8857-e058a469d459" providerId="ADAL" clId="{92ACFF94-1005-4EBD-98AE-9E2255B029BB}" dt="2023-02-07T15:11:08.039" v="2614" actId="478"/>
          <ac:picMkLst>
            <pc:docMk/>
            <pc:sldMk cId="4144284113" sldId="416"/>
            <ac:picMk id="29" creationId="{2388EB61-CD34-3384-CEEA-B1ACF66BFF25}"/>
          </ac:picMkLst>
        </pc:picChg>
        <pc:picChg chg="add mod">
          <ac:chgData name="WKS29" userId="a6b24869-d8d1-4376-8857-e058a469d459" providerId="ADAL" clId="{92ACFF94-1005-4EBD-98AE-9E2255B029BB}" dt="2023-02-07T15:11:51.824" v="2641" actId="1076"/>
          <ac:picMkLst>
            <pc:docMk/>
            <pc:sldMk cId="4144284113" sldId="416"/>
            <ac:picMk id="30" creationId="{D68A12AA-59D0-E504-D722-13CB3FC0894C}"/>
          </ac:picMkLst>
        </pc:picChg>
      </pc:sldChg>
      <pc:sldChg chg="addSp modSp mod modAnim">
        <pc:chgData name="WKS29" userId="a6b24869-d8d1-4376-8857-e058a469d459" providerId="ADAL" clId="{92ACFF94-1005-4EBD-98AE-9E2255B029BB}" dt="2023-02-07T15:53:16.522" v="3125"/>
        <pc:sldMkLst>
          <pc:docMk/>
          <pc:sldMk cId="3649253867" sldId="417"/>
        </pc:sldMkLst>
        <pc:spChg chg="add mod">
          <ac:chgData name="WKS29" userId="a6b24869-d8d1-4376-8857-e058a469d459" providerId="ADAL" clId="{92ACFF94-1005-4EBD-98AE-9E2255B029BB}" dt="2023-02-07T15:12:46.920" v="2657" actId="14100"/>
          <ac:spMkLst>
            <pc:docMk/>
            <pc:sldMk cId="3649253867" sldId="417"/>
            <ac:spMk id="2" creationId="{9F8ACAB3-3AED-094F-34C5-639FFBEFC9DC}"/>
          </ac:spMkLst>
        </pc:sp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3" creationId="{07A52134-6D89-D09F-9BD0-19848B6C5FAB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4" creationId="{183CC967-1BC4-9A4A-A24B-16AEB838A2E3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5" creationId="{6D323848-6A16-0318-B75E-E827F1E53790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6" creationId="{5B3EE3B8-7652-3AC7-7D3A-4362C74FEF37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7" creationId="{C7C218A4-A6AC-7243-CF7E-58777B18DC8F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8" creationId="{AD6A1D9C-B760-C1AC-B572-94384835DE2F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9" creationId="{163CA445-46C0-C5BA-8AFC-6BD2D2BD9D1D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0" creationId="{ACE623BA-6535-C62D-4F7D-93D88311B514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1" creationId="{D062E9F7-C571-F8DC-7700-EB7AECCAD981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2" creationId="{AA2C3F9D-780B-750C-652C-35C747CF82A6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3" creationId="{7DF75BEC-051A-79EB-809D-2303663B32FD}"/>
          </ac:picMkLst>
        </pc:picChg>
        <pc:picChg chg="add mod">
          <ac:chgData name="WKS29" userId="a6b24869-d8d1-4376-8857-e058a469d459" providerId="ADAL" clId="{92ACFF94-1005-4EBD-98AE-9E2255B029BB}" dt="2023-02-07T15:12:54.032" v="2659" actId="1076"/>
          <ac:picMkLst>
            <pc:docMk/>
            <pc:sldMk cId="3649253867" sldId="417"/>
            <ac:picMk id="14" creationId="{A67825FE-058B-770F-D6FD-AF80B387C3D3}"/>
          </ac:picMkLst>
        </pc:picChg>
        <pc:picChg chg="add mod">
          <ac:chgData name="WKS29" userId="a6b24869-d8d1-4376-8857-e058a469d459" providerId="ADAL" clId="{92ACFF94-1005-4EBD-98AE-9E2255B029BB}" dt="2023-02-07T15:12:53.040" v="2658" actId="1076"/>
          <ac:picMkLst>
            <pc:docMk/>
            <pc:sldMk cId="3649253867" sldId="417"/>
            <ac:picMk id="15" creationId="{7F731825-38B6-C6B1-42FD-37BDF9632086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6" creationId="{51577146-C9C2-2CE3-3AEE-97D4514609CC}"/>
          </ac:picMkLst>
        </pc:picChg>
        <pc:picChg chg="add mod">
          <ac:chgData name="WKS29" userId="a6b24869-d8d1-4376-8857-e058a469d459" providerId="ADAL" clId="{92ACFF94-1005-4EBD-98AE-9E2255B029BB}" dt="2023-02-07T15:12:36.243" v="2654" actId="1076"/>
          <ac:picMkLst>
            <pc:docMk/>
            <pc:sldMk cId="3649253867" sldId="417"/>
            <ac:picMk id="17" creationId="{DA8C1ACA-AD01-FE9A-4F36-CD4AB562CB33}"/>
          </ac:picMkLst>
        </pc:picChg>
      </pc:sldChg>
      <pc:sldChg chg="addSp delSp modSp mod ord delAnim modAnim">
        <pc:chgData name="WKS29" userId="a6b24869-d8d1-4376-8857-e058a469d459" providerId="ADAL" clId="{92ACFF94-1005-4EBD-98AE-9E2255B029BB}" dt="2023-02-07T15:52:59.094" v="3122"/>
        <pc:sldMkLst>
          <pc:docMk/>
          <pc:sldMk cId="118908669" sldId="418"/>
        </pc:sldMkLst>
        <pc:spChg chg="add mod">
          <ac:chgData name="WKS29" userId="a6b24869-d8d1-4376-8857-e058a469d459" providerId="ADAL" clId="{92ACFF94-1005-4EBD-98AE-9E2255B029BB}" dt="2023-02-07T15:08:43.513" v="2543" actId="1076"/>
          <ac:spMkLst>
            <pc:docMk/>
            <pc:sldMk cId="118908669" sldId="418"/>
            <ac:spMk id="2" creationId="{4336EB02-0E82-C417-42A4-864D998DF502}"/>
          </ac:spMkLst>
        </pc:spChg>
        <pc:spChg chg="add mod">
          <ac:chgData name="WKS29" userId="a6b24869-d8d1-4376-8857-e058a469d459" providerId="ADAL" clId="{92ACFF94-1005-4EBD-98AE-9E2255B029BB}" dt="2023-02-07T15:33:51.747" v="2997" actId="20577"/>
          <ac:spMkLst>
            <pc:docMk/>
            <pc:sldMk cId="118908669" sldId="418"/>
            <ac:spMk id="16" creationId="{5A433CDC-B0BE-90CF-E172-20C719C62CFA}"/>
          </ac:spMkLst>
        </pc:spChg>
        <pc:picChg chg="add mod">
          <ac:chgData name="WKS29" userId="a6b24869-d8d1-4376-8857-e058a469d459" providerId="ADAL" clId="{92ACFF94-1005-4EBD-98AE-9E2255B029BB}" dt="2023-02-07T15:10:11.896" v="2595" actId="1076"/>
          <ac:picMkLst>
            <pc:docMk/>
            <pc:sldMk cId="118908669" sldId="418"/>
            <ac:picMk id="3" creationId="{E10D14C8-B9AB-7817-9D46-BAB2EAE59C9A}"/>
          </ac:picMkLst>
        </pc:picChg>
        <pc:picChg chg="add del mod">
          <ac:chgData name="WKS29" userId="a6b24869-d8d1-4376-8857-e058a469d459" providerId="ADAL" clId="{92ACFF94-1005-4EBD-98AE-9E2255B029BB}" dt="2023-02-07T15:07:35" v="2436" actId="478"/>
          <ac:picMkLst>
            <pc:docMk/>
            <pc:sldMk cId="118908669" sldId="418"/>
            <ac:picMk id="4" creationId="{34253404-07D5-FAFD-7204-E5CFD2992E87}"/>
          </ac:picMkLst>
        </pc:picChg>
        <pc:picChg chg="add del mod">
          <ac:chgData name="WKS29" userId="a6b24869-d8d1-4376-8857-e058a469d459" providerId="ADAL" clId="{92ACFF94-1005-4EBD-98AE-9E2255B029BB}" dt="2023-02-07T15:07:34.382" v="2435" actId="478"/>
          <ac:picMkLst>
            <pc:docMk/>
            <pc:sldMk cId="118908669" sldId="418"/>
            <ac:picMk id="5" creationId="{C01AD378-3AF4-1A40-C612-9251D6DE76A3}"/>
          </ac:picMkLst>
        </pc:picChg>
        <pc:picChg chg="add del mod">
          <ac:chgData name="WKS29" userId="a6b24869-d8d1-4376-8857-e058a469d459" providerId="ADAL" clId="{92ACFF94-1005-4EBD-98AE-9E2255B029BB}" dt="2023-02-07T15:09:08.742" v="2562" actId="478"/>
          <ac:picMkLst>
            <pc:docMk/>
            <pc:sldMk cId="118908669" sldId="418"/>
            <ac:picMk id="6" creationId="{5FCADE10-DA66-EFFD-142A-159F6D9C8B17}"/>
          </ac:picMkLst>
        </pc:picChg>
        <pc:picChg chg="add mod">
          <ac:chgData name="WKS29" userId="a6b24869-d8d1-4376-8857-e058a469d459" providerId="ADAL" clId="{92ACFF94-1005-4EBD-98AE-9E2255B029BB}" dt="2023-02-07T15:13:42.624" v="2663" actId="1076"/>
          <ac:picMkLst>
            <pc:docMk/>
            <pc:sldMk cId="118908669" sldId="418"/>
            <ac:picMk id="7" creationId="{CF74B463-EE4D-D952-2C13-746A1C2B7CF3}"/>
          </ac:picMkLst>
        </pc:picChg>
        <pc:picChg chg="add mod">
          <ac:chgData name="WKS29" userId="a6b24869-d8d1-4376-8857-e058a469d459" providerId="ADAL" clId="{92ACFF94-1005-4EBD-98AE-9E2255B029BB}" dt="2023-02-07T15:13:46.529" v="2667" actId="1076"/>
          <ac:picMkLst>
            <pc:docMk/>
            <pc:sldMk cId="118908669" sldId="418"/>
            <ac:picMk id="8" creationId="{C0968434-1938-858F-74C1-075617DD4D7C}"/>
          </ac:picMkLst>
        </pc:picChg>
        <pc:picChg chg="add mod">
          <ac:chgData name="WKS29" userId="a6b24869-d8d1-4376-8857-e058a469d459" providerId="ADAL" clId="{92ACFF94-1005-4EBD-98AE-9E2255B029BB}" dt="2023-02-07T15:13:45.552" v="2666" actId="1076"/>
          <ac:picMkLst>
            <pc:docMk/>
            <pc:sldMk cId="118908669" sldId="418"/>
            <ac:picMk id="9" creationId="{04C5DDE9-A4F1-D686-7DBE-946325E604F7}"/>
          </ac:picMkLst>
        </pc:picChg>
        <pc:picChg chg="add del mod">
          <ac:chgData name="WKS29" userId="a6b24869-d8d1-4376-8857-e058a469d459" providerId="ADAL" clId="{92ACFF94-1005-4EBD-98AE-9E2255B029BB}" dt="2023-02-07T15:07:23.224" v="2430" actId="478"/>
          <ac:picMkLst>
            <pc:docMk/>
            <pc:sldMk cId="118908669" sldId="418"/>
            <ac:picMk id="10" creationId="{C28F7C27-9AD9-1030-48BB-C96A876B4398}"/>
          </ac:picMkLst>
        </pc:picChg>
        <pc:picChg chg="add mod">
          <ac:chgData name="WKS29" userId="a6b24869-d8d1-4376-8857-e058a469d459" providerId="ADAL" clId="{92ACFF94-1005-4EBD-98AE-9E2255B029BB}" dt="2023-02-07T15:10:12.863" v="2596" actId="1076"/>
          <ac:picMkLst>
            <pc:docMk/>
            <pc:sldMk cId="118908669" sldId="418"/>
            <ac:picMk id="11" creationId="{1186A431-0080-9344-ED55-1346866A3D3E}"/>
          </ac:picMkLst>
        </pc:picChg>
        <pc:picChg chg="add mod">
          <ac:chgData name="WKS29" userId="a6b24869-d8d1-4376-8857-e058a469d459" providerId="ADAL" clId="{92ACFF94-1005-4EBD-98AE-9E2255B029BB}" dt="2023-02-07T15:10:08.577" v="2593" actId="1076"/>
          <ac:picMkLst>
            <pc:docMk/>
            <pc:sldMk cId="118908669" sldId="418"/>
            <ac:picMk id="12" creationId="{569001C5-2EC9-325D-59B0-7224BB2490EE}"/>
          </ac:picMkLst>
        </pc:picChg>
        <pc:picChg chg="add mod">
          <ac:chgData name="WKS29" userId="a6b24869-d8d1-4376-8857-e058a469d459" providerId="ADAL" clId="{92ACFF94-1005-4EBD-98AE-9E2255B029BB}" dt="2023-02-07T15:13:47.736" v="2668" actId="1076"/>
          <ac:picMkLst>
            <pc:docMk/>
            <pc:sldMk cId="118908669" sldId="418"/>
            <ac:picMk id="13" creationId="{93746546-058E-1CE6-92BE-16FF7D5BBAE5}"/>
          </ac:picMkLst>
        </pc:picChg>
        <pc:picChg chg="add mod">
          <ac:chgData name="WKS29" userId="a6b24869-d8d1-4376-8857-e058a469d459" providerId="ADAL" clId="{92ACFF94-1005-4EBD-98AE-9E2255B029BB}" dt="2023-02-07T15:13:50.632" v="2670" actId="1076"/>
          <ac:picMkLst>
            <pc:docMk/>
            <pc:sldMk cId="118908669" sldId="418"/>
            <ac:picMk id="14" creationId="{E853DACC-47E6-37AB-E0DF-B2993E7CCECA}"/>
          </ac:picMkLst>
        </pc:picChg>
        <pc:picChg chg="add mod">
          <ac:chgData name="WKS29" userId="a6b24869-d8d1-4376-8857-e058a469d459" providerId="ADAL" clId="{92ACFF94-1005-4EBD-98AE-9E2255B029BB}" dt="2023-02-07T15:13:48.680" v="2669" actId="1076"/>
          <ac:picMkLst>
            <pc:docMk/>
            <pc:sldMk cId="118908669" sldId="418"/>
            <ac:picMk id="15" creationId="{D82E711E-A9E0-493E-350D-67687B04C678}"/>
          </ac:picMkLst>
        </pc:picChg>
      </pc:sldChg>
      <pc:sldChg chg="addSp delSp modSp mod modAnim">
        <pc:chgData name="WKS29" userId="a6b24869-d8d1-4376-8857-e058a469d459" providerId="ADAL" clId="{92ACFF94-1005-4EBD-98AE-9E2255B029BB}" dt="2023-02-07T15:21:09.432" v="2753" actId="1076"/>
        <pc:sldMkLst>
          <pc:docMk/>
          <pc:sldMk cId="1801703633" sldId="419"/>
        </pc:sldMkLst>
        <pc:spChg chg="add del mod">
          <ac:chgData name="WKS29" userId="a6b24869-d8d1-4376-8857-e058a469d459" providerId="ADAL" clId="{92ACFF94-1005-4EBD-98AE-9E2255B029BB}" dt="2023-02-07T15:19:35.496" v="2722" actId="478"/>
          <ac:spMkLst>
            <pc:docMk/>
            <pc:sldMk cId="1801703633" sldId="419"/>
            <ac:spMk id="2" creationId="{18633254-0D38-295A-58B3-7328B71C9237}"/>
          </ac:spMkLst>
        </pc:spChg>
        <pc:spChg chg="add mod">
          <ac:chgData name="WKS29" userId="a6b24869-d8d1-4376-8857-e058a469d459" providerId="ADAL" clId="{92ACFF94-1005-4EBD-98AE-9E2255B029BB}" dt="2023-02-07T15:20:26.434" v="2736" actId="113"/>
          <ac:spMkLst>
            <pc:docMk/>
            <pc:sldMk cId="1801703633" sldId="419"/>
            <ac:spMk id="3" creationId="{16598A0A-9A8C-FE98-CDD3-5122D7601FD4}"/>
          </ac:spMkLst>
        </pc:spChg>
        <pc:spChg chg="add mod">
          <ac:chgData name="WKS29" userId="a6b24869-d8d1-4376-8857-e058a469d459" providerId="ADAL" clId="{92ACFF94-1005-4EBD-98AE-9E2255B029BB}" dt="2023-02-07T15:19:52.064" v="2730" actId="1076"/>
          <ac:spMkLst>
            <pc:docMk/>
            <pc:sldMk cId="1801703633" sldId="419"/>
            <ac:spMk id="4" creationId="{F5BA38F5-7E62-0C2F-88B5-F5EEAB6037F4}"/>
          </ac:spMkLst>
        </pc:spChg>
        <pc:spChg chg="add mod">
          <ac:chgData name="WKS29" userId="a6b24869-d8d1-4376-8857-e058a469d459" providerId="ADAL" clId="{92ACFF94-1005-4EBD-98AE-9E2255B029BB}" dt="2023-02-07T15:19:55.056" v="2731" actId="1076"/>
          <ac:spMkLst>
            <pc:docMk/>
            <pc:sldMk cId="1801703633" sldId="419"/>
            <ac:spMk id="5" creationId="{5A6DB592-3C1A-BF33-7E9D-4775A18D5234}"/>
          </ac:spMkLst>
        </pc:spChg>
        <pc:spChg chg="add mod">
          <ac:chgData name="WKS29" userId="a6b24869-d8d1-4376-8857-e058a469d459" providerId="ADAL" clId="{92ACFF94-1005-4EBD-98AE-9E2255B029BB}" dt="2023-02-07T15:21:00.152" v="2748" actId="1076"/>
          <ac:spMkLst>
            <pc:docMk/>
            <pc:sldMk cId="1801703633" sldId="419"/>
            <ac:spMk id="12" creationId="{51DE86FC-5C0D-536A-A52F-F58CFBFF178D}"/>
          </ac:spMkLst>
        </pc:spChg>
        <pc:spChg chg="add del mod">
          <ac:chgData name="WKS29" userId="a6b24869-d8d1-4376-8857-e058a469d459" providerId="ADAL" clId="{92ACFF94-1005-4EBD-98AE-9E2255B029BB}" dt="2023-02-07T15:19:37.624" v="2723" actId="478"/>
          <ac:spMkLst>
            <pc:docMk/>
            <pc:sldMk cId="1801703633" sldId="419"/>
            <ac:spMk id="14" creationId="{D6E8D985-6022-83FE-B73E-0F5B3D9DBF62}"/>
          </ac:spMkLst>
        </pc:spChg>
        <pc:picChg chg="add mod">
          <ac:chgData name="WKS29" userId="a6b24869-d8d1-4376-8857-e058a469d459" providerId="ADAL" clId="{92ACFF94-1005-4EBD-98AE-9E2255B029BB}" dt="2023-02-07T15:20:52.984" v="2744" actId="1076"/>
          <ac:picMkLst>
            <pc:docMk/>
            <pc:sldMk cId="1801703633" sldId="419"/>
            <ac:picMk id="6" creationId="{80547946-B377-918E-4018-5DE9A03DB923}"/>
          </ac:picMkLst>
        </pc:picChg>
        <pc:picChg chg="add mod">
          <ac:chgData name="WKS29" userId="a6b24869-d8d1-4376-8857-e058a469d459" providerId="ADAL" clId="{92ACFF94-1005-4EBD-98AE-9E2255B029BB}" dt="2023-02-07T15:21:05.632" v="2749" actId="1076"/>
          <ac:picMkLst>
            <pc:docMk/>
            <pc:sldMk cId="1801703633" sldId="419"/>
            <ac:picMk id="7" creationId="{ADE43360-44D9-D70B-8B15-7E77C87B0DB7}"/>
          </ac:picMkLst>
        </pc:picChg>
        <pc:picChg chg="add mod">
          <ac:chgData name="WKS29" userId="a6b24869-d8d1-4376-8857-e058a469d459" providerId="ADAL" clId="{92ACFF94-1005-4EBD-98AE-9E2255B029BB}" dt="2023-02-07T15:21:06.744" v="2750" actId="1076"/>
          <ac:picMkLst>
            <pc:docMk/>
            <pc:sldMk cId="1801703633" sldId="419"/>
            <ac:picMk id="8" creationId="{06BEB33C-F495-00B1-01FA-3EE26ACFA44D}"/>
          </ac:picMkLst>
        </pc:picChg>
        <pc:picChg chg="add mod">
          <ac:chgData name="WKS29" userId="a6b24869-d8d1-4376-8857-e058a469d459" providerId="ADAL" clId="{92ACFF94-1005-4EBD-98AE-9E2255B029BB}" dt="2023-02-07T15:21:07.432" v="2751" actId="1076"/>
          <ac:picMkLst>
            <pc:docMk/>
            <pc:sldMk cId="1801703633" sldId="419"/>
            <ac:picMk id="9" creationId="{272950E5-2128-D4FD-80AD-60E3B32DBC0F}"/>
          </ac:picMkLst>
        </pc:picChg>
        <pc:picChg chg="add mod">
          <ac:chgData name="WKS29" userId="a6b24869-d8d1-4376-8857-e058a469d459" providerId="ADAL" clId="{92ACFF94-1005-4EBD-98AE-9E2255B029BB}" dt="2023-02-07T15:21:08.256" v="2752" actId="1076"/>
          <ac:picMkLst>
            <pc:docMk/>
            <pc:sldMk cId="1801703633" sldId="419"/>
            <ac:picMk id="10" creationId="{EED8B739-0077-D9B1-5916-0270213CE317}"/>
          </ac:picMkLst>
        </pc:picChg>
        <pc:picChg chg="add mod modCrop">
          <ac:chgData name="WKS29" userId="a6b24869-d8d1-4376-8857-e058a469d459" providerId="ADAL" clId="{92ACFF94-1005-4EBD-98AE-9E2255B029BB}" dt="2023-02-07T15:21:09.432" v="2753" actId="1076"/>
          <ac:picMkLst>
            <pc:docMk/>
            <pc:sldMk cId="1801703633" sldId="419"/>
            <ac:picMk id="11" creationId="{D3478D89-D936-9F8F-562E-989FA1BE6001}"/>
          </ac:picMkLst>
        </pc:picChg>
      </pc:sldChg>
      <pc:sldChg chg="addSp modSp mod">
        <pc:chgData name="WKS29" userId="a6b24869-d8d1-4376-8857-e058a469d459" providerId="ADAL" clId="{92ACFF94-1005-4EBD-98AE-9E2255B029BB}" dt="2023-02-07T15:38:11.663" v="3103" actId="1076"/>
        <pc:sldMkLst>
          <pc:docMk/>
          <pc:sldMk cId="4153677626" sldId="420"/>
        </pc:sldMkLst>
        <pc:spChg chg="add mod">
          <ac:chgData name="WKS29" userId="a6b24869-d8d1-4376-8857-e058a469d459" providerId="ADAL" clId="{92ACFF94-1005-4EBD-98AE-9E2255B029BB}" dt="2023-02-07T15:38:02.602" v="3099" actId="1076"/>
          <ac:spMkLst>
            <pc:docMk/>
            <pc:sldMk cId="4153677626" sldId="420"/>
            <ac:spMk id="2" creationId="{10E41CB6-BA7D-D62F-CA53-588F487A05EF}"/>
          </ac:spMkLst>
        </pc:spChg>
        <pc:spChg chg="add mod">
          <ac:chgData name="WKS29" userId="a6b24869-d8d1-4376-8857-e058a469d459" providerId="ADAL" clId="{92ACFF94-1005-4EBD-98AE-9E2255B029BB}" dt="2023-02-07T15:38:05.084" v="3100" actId="1076"/>
          <ac:spMkLst>
            <pc:docMk/>
            <pc:sldMk cId="4153677626" sldId="420"/>
            <ac:spMk id="3" creationId="{65419955-EB7E-6AAF-324A-64C4E111C228}"/>
          </ac:spMkLst>
        </pc:spChg>
        <pc:spChg chg="add mod">
          <ac:chgData name="WKS29" userId="a6b24869-d8d1-4376-8857-e058a469d459" providerId="ADAL" clId="{92ACFF94-1005-4EBD-98AE-9E2255B029BB}" dt="2023-02-07T15:37:56.300" v="3097" actId="1076"/>
          <ac:spMkLst>
            <pc:docMk/>
            <pc:sldMk cId="4153677626" sldId="420"/>
            <ac:spMk id="4" creationId="{0EAC7E2F-E6B9-B8F9-27D3-14070EEFB40F}"/>
          </ac:spMkLst>
        </pc:sp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5" creationId="{7D28431B-287B-A2AA-8F54-15D9F46B2175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6" creationId="{CA287207-129D-2528-8D5D-76D3849733E0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7" creationId="{E570E531-674D-31B8-1D3F-D5BEF284021F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8" creationId="{0A2D1DDE-9E79-3F51-6463-48BE92F960C3}"/>
          </ac:picMkLst>
        </pc:picChg>
        <pc:picChg chg="add mod">
          <ac:chgData name="WKS29" userId="a6b24869-d8d1-4376-8857-e058a469d459" providerId="ADAL" clId="{92ACFF94-1005-4EBD-98AE-9E2255B029BB}" dt="2023-02-07T15:38:11.663" v="3103" actId="1076"/>
          <ac:picMkLst>
            <pc:docMk/>
            <pc:sldMk cId="4153677626" sldId="420"/>
            <ac:picMk id="9" creationId="{CE2077E3-65C7-FB22-A037-390C1D0C5C4A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10" creationId="{EBCFD938-90C2-4B81-EAD8-6B4527AF283F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11" creationId="{9AEA1C74-8DBB-FC83-331F-52B9DFF5905E}"/>
          </ac:picMkLst>
        </pc:picChg>
        <pc:picChg chg="add mod">
          <ac:chgData name="WKS29" userId="a6b24869-d8d1-4376-8857-e058a469d459" providerId="ADAL" clId="{92ACFF94-1005-4EBD-98AE-9E2255B029BB}" dt="2023-02-07T15:38:10.206" v="3102" actId="1076"/>
          <ac:picMkLst>
            <pc:docMk/>
            <pc:sldMk cId="4153677626" sldId="420"/>
            <ac:picMk id="12" creationId="{C2BAE631-9833-9CFA-2278-79B72B9A5306}"/>
          </ac:picMkLst>
        </pc:picChg>
      </pc:sldChg>
      <pc:sldChg chg="addSp modSp mod ord">
        <pc:chgData name="WKS29" userId="a6b24869-d8d1-4376-8857-e058a469d459" providerId="ADAL" clId="{92ACFF94-1005-4EBD-98AE-9E2255B029BB}" dt="2023-02-07T15:40:14.846" v="3121"/>
        <pc:sldMkLst>
          <pc:docMk/>
          <pc:sldMk cId="974982901" sldId="421"/>
        </pc:sldMkLst>
        <pc:spChg chg="add mod">
          <ac:chgData name="WKS29" userId="a6b24869-d8d1-4376-8857-e058a469d459" providerId="ADAL" clId="{92ACFF94-1005-4EBD-98AE-9E2255B029BB}" dt="2023-02-07T15:39:59.079" v="3115" actId="113"/>
          <ac:spMkLst>
            <pc:docMk/>
            <pc:sldMk cId="974982901" sldId="421"/>
            <ac:spMk id="2" creationId="{10862367-EC8E-B122-6F1F-5D9002A1F17A}"/>
          </ac:spMkLst>
        </pc:spChg>
        <pc:spChg chg="add mod">
          <ac:chgData name="WKS29" userId="a6b24869-d8d1-4376-8857-e058a469d459" providerId="ADAL" clId="{92ACFF94-1005-4EBD-98AE-9E2255B029BB}" dt="2023-02-07T15:39:47.957" v="3112"/>
          <ac:spMkLst>
            <pc:docMk/>
            <pc:sldMk cId="974982901" sldId="421"/>
            <ac:spMk id="3" creationId="{CFD1E8E4-5610-19BE-7A51-B20F2EA56805}"/>
          </ac:spMkLst>
        </pc:spChg>
        <pc:spChg chg="add mod">
          <ac:chgData name="WKS29" userId="a6b24869-d8d1-4376-8857-e058a469d459" providerId="ADAL" clId="{92ACFF94-1005-4EBD-98AE-9E2255B029BB}" dt="2023-02-07T15:40:06.601" v="3118" actId="14100"/>
          <ac:spMkLst>
            <pc:docMk/>
            <pc:sldMk cId="974982901" sldId="421"/>
            <ac:spMk id="4" creationId="{F6C9422B-E6E8-010D-53A8-12F90D4A3B81}"/>
          </ac:spMkLst>
        </pc:spChg>
        <pc:picChg chg="add mod">
          <ac:chgData name="WKS29" userId="a6b24869-d8d1-4376-8857-e058a469d459" providerId="ADAL" clId="{92ACFF94-1005-4EBD-98AE-9E2255B029BB}" dt="2023-02-07T15:40:08.976" v="3119" actId="1076"/>
          <ac:picMkLst>
            <pc:docMk/>
            <pc:sldMk cId="974982901" sldId="421"/>
            <ac:picMk id="5" creationId="{5A78A65C-FF08-E275-6DBE-9B00D2B16627}"/>
          </ac:picMkLst>
        </pc:picChg>
      </pc:sldChg>
      <pc:sldChg chg="addSp modSp mod">
        <pc:chgData name="WKS29" userId="a6b24869-d8d1-4376-8857-e058a469d459" providerId="ADAL" clId="{92ACFF94-1005-4EBD-98AE-9E2255B029BB}" dt="2023-02-07T15:39:01.950" v="3111" actId="255"/>
        <pc:sldMkLst>
          <pc:docMk/>
          <pc:sldMk cId="2144603684" sldId="422"/>
        </pc:sldMkLst>
        <pc:spChg chg="add mod">
          <ac:chgData name="WKS29" userId="a6b24869-d8d1-4376-8857-e058a469d459" providerId="ADAL" clId="{92ACFF94-1005-4EBD-98AE-9E2255B029BB}" dt="2023-02-07T15:39:01.950" v="3111" actId="255"/>
          <ac:spMkLst>
            <pc:docMk/>
            <pc:sldMk cId="2144603684" sldId="422"/>
            <ac:spMk id="2" creationId="{AD500014-BD46-FB5F-2E3A-1D5C1D972931}"/>
          </ac:spMkLst>
        </pc:spChg>
        <pc:spChg chg="add mod">
          <ac:chgData name="WKS29" userId="a6b24869-d8d1-4376-8857-e058a469d459" providerId="ADAL" clId="{92ACFF94-1005-4EBD-98AE-9E2255B029BB}" dt="2023-02-07T15:38:42.917" v="3106" actId="1076"/>
          <ac:spMkLst>
            <pc:docMk/>
            <pc:sldMk cId="2144603684" sldId="422"/>
            <ac:spMk id="3" creationId="{CD125C01-D6FC-EF26-1778-5A4B509E1DE2}"/>
          </ac:spMkLst>
        </pc:spChg>
        <pc:spChg chg="add mod">
          <ac:chgData name="WKS29" userId="a6b24869-d8d1-4376-8857-e058a469d459" providerId="ADAL" clId="{92ACFF94-1005-4EBD-98AE-9E2255B029BB}" dt="2023-02-07T15:38:42.917" v="3106" actId="1076"/>
          <ac:spMkLst>
            <pc:docMk/>
            <pc:sldMk cId="2144603684" sldId="422"/>
            <ac:spMk id="4" creationId="{C39AEFD5-3BE5-3914-1999-235E1D9B4D61}"/>
          </ac:spMkLst>
        </pc:spChg>
        <pc:picChg chg="add mod">
          <ac:chgData name="WKS29" userId="a6b24869-d8d1-4376-8857-e058a469d459" providerId="ADAL" clId="{92ACFF94-1005-4EBD-98AE-9E2255B029BB}" dt="2023-02-07T15:38:42.917" v="3106" actId="1076"/>
          <ac:picMkLst>
            <pc:docMk/>
            <pc:sldMk cId="2144603684" sldId="422"/>
            <ac:picMk id="5" creationId="{B9C61F29-7F6F-6721-D85A-7BB3146AD49B}"/>
          </ac:picMkLst>
        </pc:picChg>
        <pc:picChg chg="add mod">
          <ac:chgData name="WKS29" userId="a6b24869-d8d1-4376-8857-e058a469d459" providerId="ADAL" clId="{92ACFF94-1005-4EBD-98AE-9E2255B029BB}" dt="2023-02-07T15:38:42.917" v="3106" actId="1076"/>
          <ac:picMkLst>
            <pc:docMk/>
            <pc:sldMk cId="2144603684" sldId="422"/>
            <ac:picMk id="6" creationId="{8BEE37EB-FDC1-03F9-541B-267C7EAE3484}"/>
          </ac:picMkLst>
        </pc:picChg>
      </pc:sldChg>
      <pc:sldChg chg="addSp modSp mod">
        <pc:chgData name="WKS29" userId="a6b24869-d8d1-4376-8857-e058a469d459" providerId="ADAL" clId="{92ACFF94-1005-4EBD-98AE-9E2255B029BB}" dt="2023-02-07T15:37:28.439" v="3094" actId="1076"/>
        <pc:sldMkLst>
          <pc:docMk/>
          <pc:sldMk cId="2570694535" sldId="423"/>
        </pc:sldMkLst>
        <pc:spChg chg="add mod">
          <ac:chgData name="WKS29" userId="a6b24869-d8d1-4376-8857-e058a469d459" providerId="ADAL" clId="{92ACFF94-1005-4EBD-98AE-9E2255B029BB}" dt="2023-02-07T15:34:35.643" v="3012" actId="113"/>
          <ac:spMkLst>
            <pc:docMk/>
            <pc:sldMk cId="2570694535" sldId="423"/>
            <ac:spMk id="2" creationId="{0E852294-3190-1378-EAF0-1F00D9439F71}"/>
          </ac:spMkLst>
        </pc:spChg>
        <pc:spChg chg="add mod">
          <ac:chgData name="WKS29" userId="a6b24869-d8d1-4376-8857-e058a469d459" providerId="ADAL" clId="{92ACFF94-1005-4EBD-98AE-9E2255B029BB}" dt="2023-02-07T15:34:44.301" v="3016" actId="1076"/>
          <ac:spMkLst>
            <pc:docMk/>
            <pc:sldMk cId="2570694535" sldId="423"/>
            <ac:spMk id="7" creationId="{2126B0E3-F651-92AE-6659-066928BF8394}"/>
          </ac:spMkLst>
        </pc:spChg>
        <pc:picChg chg="add mod">
          <ac:chgData name="WKS29" userId="a6b24869-d8d1-4376-8857-e058a469d459" providerId="ADAL" clId="{92ACFF94-1005-4EBD-98AE-9E2255B029BB}" dt="2023-02-07T15:34:38.450" v="3013" actId="1076"/>
          <ac:picMkLst>
            <pc:docMk/>
            <pc:sldMk cId="2570694535" sldId="423"/>
            <ac:picMk id="3" creationId="{2ACF9A18-852D-0B64-15E1-C9DB620B0765}"/>
          </ac:picMkLst>
        </pc:picChg>
        <pc:picChg chg="add mod">
          <ac:chgData name="WKS29" userId="a6b24869-d8d1-4376-8857-e058a469d459" providerId="ADAL" clId="{92ACFF94-1005-4EBD-98AE-9E2255B029BB}" dt="2023-02-07T15:34:41.062" v="3015" actId="1076"/>
          <ac:picMkLst>
            <pc:docMk/>
            <pc:sldMk cId="2570694535" sldId="423"/>
            <ac:picMk id="4" creationId="{39464F5A-4867-CD38-3FEE-C052942463A7}"/>
          </ac:picMkLst>
        </pc:picChg>
        <pc:picChg chg="add mod">
          <ac:chgData name="WKS29" userId="a6b24869-d8d1-4376-8857-e058a469d459" providerId="ADAL" clId="{92ACFF94-1005-4EBD-98AE-9E2255B029BB}" dt="2023-02-07T15:34:29.484" v="3010"/>
          <ac:picMkLst>
            <pc:docMk/>
            <pc:sldMk cId="2570694535" sldId="423"/>
            <ac:picMk id="5" creationId="{F4AD187C-5261-67AC-ECFD-7CEE65073212}"/>
          </ac:picMkLst>
        </pc:picChg>
        <pc:picChg chg="add mod ord">
          <ac:chgData name="WKS29" userId="a6b24869-d8d1-4376-8857-e058a469d459" providerId="ADAL" clId="{92ACFF94-1005-4EBD-98AE-9E2255B029BB}" dt="2023-02-07T15:37:25.283" v="3092" actId="166"/>
          <ac:picMkLst>
            <pc:docMk/>
            <pc:sldMk cId="2570694535" sldId="423"/>
            <ac:picMk id="6" creationId="{F48437F2-ABD9-3B1A-B56F-F9E335E446E4}"/>
          </ac:picMkLst>
        </pc:picChg>
        <pc:picChg chg="add mod">
          <ac:chgData name="WKS29" userId="a6b24869-d8d1-4376-8857-e058a469d459" providerId="ADAL" clId="{92ACFF94-1005-4EBD-98AE-9E2255B029BB}" dt="2023-02-07T15:37:28.439" v="3094" actId="1076"/>
          <ac:picMkLst>
            <pc:docMk/>
            <pc:sldMk cId="2570694535" sldId="423"/>
            <ac:picMk id="8" creationId="{9C1AD4D7-58F6-0E78-D34E-DF5A1CBFE7F3}"/>
          </ac:picMkLst>
        </pc:picChg>
        <pc:picChg chg="add mod">
          <ac:chgData name="WKS29" userId="a6b24869-d8d1-4376-8857-e058a469d459" providerId="ADAL" clId="{92ACFF94-1005-4EBD-98AE-9E2255B029BB}" dt="2023-02-07T15:37:23.009" v="3091" actId="14100"/>
          <ac:picMkLst>
            <pc:docMk/>
            <pc:sldMk cId="2570694535" sldId="423"/>
            <ac:picMk id="9" creationId="{36871AFE-3075-EBE1-0466-62C9FCA25EE7}"/>
          </ac:picMkLst>
        </pc:picChg>
        <pc:picChg chg="add mod">
          <ac:chgData name="WKS29" userId="a6b24869-d8d1-4376-8857-e058a469d459" providerId="ADAL" clId="{92ACFF94-1005-4EBD-98AE-9E2255B029BB}" dt="2023-02-07T15:34:39.837" v="3014" actId="1076"/>
          <ac:picMkLst>
            <pc:docMk/>
            <pc:sldMk cId="2570694535" sldId="423"/>
            <ac:picMk id="10" creationId="{7DAF29ED-910F-35A8-C573-2CE6582BB92E}"/>
          </ac:picMkLst>
        </pc:picChg>
        <pc:picChg chg="add mod">
          <ac:chgData name="WKS29" userId="a6b24869-d8d1-4376-8857-e058a469d459" providerId="ADAL" clId="{92ACFF94-1005-4EBD-98AE-9E2255B029BB}" dt="2023-02-07T15:34:49.332" v="3020" actId="1076"/>
          <ac:picMkLst>
            <pc:docMk/>
            <pc:sldMk cId="2570694535" sldId="423"/>
            <ac:picMk id="11" creationId="{DEF1768F-5787-9A33-75F6-11AD47ED93F9}"/>
          </ac:picMkLst>
        </pc:picChg>
        <pc:picChg chg="add mod">
          <ac:chgData name="WKS29" userId="a6b24869-d8d1-4376-8857-e058a469d459" providerId="ADAL" clId="{92ACFF94-1005-4EBD-98AE-9E2255B029BB}" dt="2023-02-07T15:34:45.839" v="3017" actId="1076"/>
          <ac:picMkLst>
            <pc:docMk/>
            <pc:sldMk cId="2570694535" sldId="423"/>
            <ac:picMk id="12" creationId="{9D73B558-8F57-8D0B-76B1-57798504C23A}"/>
          </ac:picMkLst>
        </pc:picChg>
        <pc:picChg chg="add mod">
          <ac:chgData name="WKS29" userId="a6b24869-d8d1-4376-8857-e058a469d459" providerId="ADAL" clId="{92ACFF94-1005-4EBD-98AE-9E2255B029BB}" dt="2023-02-07T15:34:48.076" v="3019" actId="14100"/>
          <ac:picMkLst>
            <pc:docMk/>
            <pc:sldMk cId="2570694535" sldId="423"/>
            <ac:picMk id="13" creationId="{36984AE4-7B99-684C-D9B7-3E9F51EFFB89}"/>
          </ac:picMkLst>
        </pc:picChg>
      </pc:sldChg>
      <pc:sldChg chg="del">
        <pc:chgData name="WKS29" userId="a6b24869-d8d1-4376-8857-e058a469d459" providerId="ADAL" clId="{92ACFF94-1005-4EBD-98AE-9E2255B029BB}" dt="2023-02-07T15:16:29.916" v="2695"/>
        <pc:sldMkLst>
          <pc:docMk/>
          <pc:sldMk cId="3814202489" sldId="423"/>
        </pc:sldMkLst>
      </pc:sldChg>
      <pc:sldChg chg="modSp mod">
        <pc:chgData name="WKS29" userId="a6b24869-d8d1-4376-8857-e058a469d459" providerId="ADAL" clId="{92ACFF94-1005-4EBD-98AE-9E2255B029BB}" dt="2023-02-07T15:37:09.936" v="3089" actId="20577"/>
        <pc:sldMkLst>
          <pc:docMk/>
          <pc:sldMk cId="3447598875" sldId="424"/>
        </pc:sldMkLst>
        <pc:spChg chg="mod">
          <ac:chgData name="WKS29" userId="a6b24869-d8d1-4376-8857-e058a469d459" providerId="ADAL" clId="{92ACFF94-1005-4EBD-98AE-9E2255B029BB}" dt="2023-02-07T15:37:09.936" v="3089" actId="20577"/>
          <ac:spMkLst>
            <pc:docMk/>
            <pc:sldMk cId="3447598875" sldId="424"/>
            <ac:spMk id="4" creationId="{708F4AD0-E676-0E46-B35E-30E46BB1FFEF}"/>
          </ac:spMkLst>
        </pc:spChg>
        <pc:picChg chg="mod">
          <ac:chgData name="WKS29" userId="a6b24869-d8d1-4376-8857-e058a469d459" providerId="ADAL" clId="{92ACFF94-1005-4EBD-98AE-9E2255B029BB}" dt="2023-02-07T15:22:15.004" v="2758" actId="14826"/>
          <ac:picMkLst>
            <pc:docMk/>
            <pc:sldMk cId="3447598875" sldId="424"/>
            <ac:picMk id="6" creationId="{5C2BD26F-F891-DC7B-FCA3-81C101E4FFAC}"/>
          </ac:picMkLst>
        </pc:picChg>
      </pc:sldChg>
      <pc:sldChg chg="addSp modSp mod">
        <pc:chgData name="WKS29" userId="a6b24869-d8d1-4376-8857-e058a469d459" providerId="ADAL" clId="{92ACFF94-1005-4EBD-98AE-9E2255B029BB}" dt="2023-02-07T15:36:19.447" v="3036" actId="1076"/>
        <pc:sldMkLst>
          <pc:docMk/>
          <pc:sldMk cId="3287946683" sldId="425"/>
        </pc:sldMkLst>
        <pc:spChg chg="add mod">
          <ac:chgData name="WKS29" userId="a6b24869-d8d1-4376-8857-e058a469d459" providerId="ADAL" clId="{92ACFF94-1005-4EBD-98AE-9E2255B029BB}" dt="2023-02-07T15:35:54.036" v="3027" actId="255"/>
          <ac:spMkLst>
            <pc:docMk/>
            <pc:sldMk cId="3287946683" sldId="425"/>
            <ac:spMk id="2" creationId="{F264DC3A-6C3A-8307-BB97-FE8E0166B406}"/>
          </ac:spMkLst>
        </pc:spChg>
        <pc:spChg chg="add mod">
          <ac:chgData name="WKS29" userId="a6b24869-d8d1-4376-8857-e058a469d459" providerId="ADAL" clId="{92ACFF94-1005-4EBD-98AE-9E2255B029BB}" dt="2023-02-07T15:36:01.038" v="3029" actId="1076"/>
          <ac:spMkLst>
            <pc:docMk/>
            <pc:sldMk cId="3287946683" sldId="425"/>
            <ac:spMk id="3" creationId="{DF476664-CFBC-E5D0-A801-3B3FA711CA4C}"/>
          </ac:spMkLst>
        </pc:spChg>
        <pc:spChg chg="add mod">
          <ac:chgData name="WKS29" userId="a6b24869-d8d1-4376-8857-e058a469d459" providerId="ADAL" clId="{92ACFF94-1005-4EBD-98AE-9E2255B029BB}" dt="2023-02-07T15:35:56.711" v="3028" actId="1076"/>
          <ac:spMkLst>
            <pc:docMk/>
            <pc:sldMk cId="3287946683" sldId="425"/>
            <ac:spMk id="9" creationId="{EC02834F-AEDA-A812-75AF-688AD5F3FAB7}"/>
          </ac:spMkLst>
        </pc:sp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4" creationId="{5A8F5816-9015-8C40-7C87-36FD5C5B710A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5" creationId="{9448E686-39A3-5524-986D-E0946446DE24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6" creationId="{BB8B0A54-36E8-8410-7128-53529115F80D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7" creationId="{418BA56F-7921-0B1D-A1CB-1F11C013BE60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8" creationId="{72001D44-59C1-B765-55DD-939E92F12119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10" creationId="{D0506EEB-9580-64B1-C36E-DDB21717E2A8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11" creationId="{E522C988-405C-14D4-C106-FFDE37813B21}"/>
          </ac:picMkLst>
        </pc:picChg>
        <pc:picChg chg="add mod">
          <ac:chgData name="WKS29" userId="a6b24869-d8d1-4376-8857-e058a469d459" providerId="ADAL" clId="{92ACFF94-1005-4EBD-98AE-9E2255B029BB}" dt="2023-02-07T15:36:19.447" v="3036" actId="1076"/>
          <ac:picMkLst>
            <pc:docMk/>
            <pc:sldMk cId="3287946683" sldId="425"/>
            <ac:picMk id="12" creationId="{6153D82E-AE75-F58C-6F1E-FED834EAD0D3}"/>
          </ac:picMkLst>
        </pc:picChg>
      </pc:sldChg>
      <pc:sldChg chg="modSp add del mod">
        <pc:chgData name="WKS29" userId="a6b24869-d8d1-4376-8857-e058a469d459" providerId="ADAL" clId="{92ACFF94-1005-4EBD-98AE-9E2255B029BB}" dt="2023-02-07T15:18:02.397" v="2718"/>
        <pc:sldMkLst>
          <pc:docMk/>
          <pc:sldMk cId="2541435587" sldId="475"/>
        </pc:sldMkLst>
        <pc:spChg chg="mod">
          <ac:chgData name="WKS29" userId="a6b24869-d8d1-4376-8857-e058a469d459" providerId="ADAL" clId="{92ACFF94-1005-4EBD-98AE-9E2255B029BB}" dt="2023-02-07T15:18:02.397" v="2718"/>
          <ac:spMkLst>
            <pc:docMk/>
            <pc:sldMk cId="2541435587" sldId="475"/>
            <ac:spMk id="2" creationId="{00000000-0000-0000-0000-000000000000}"/>
          </ac:spMkLst>
        </pc:spChg>
      </pc:sldChg>
      <pc:sldChg chg="modSp add del mod">
        <pc:chgData name="WKS29" userId="a6b24869-d8d1-4376-8857-e058a469d459" providerId="ADAL" clId="{92ACFF94-1005-4EBD-98AE-9E2255B029BB}" dt="2023-02-07T15:18:02.397" v="2718"/>
        <pc:sldMkLst>
          <pc:docMk/>
          <pc:sldMk cId="2801320271" sldId="477"/>
        </pc:sldMkLst>
        <pc:spChg chg="mod">
          <ac:chgData name="WKS29" userId="a6b24869-d8d1-4376-8857-e058a469d459" providerId="ADAL" clId="{92ACFF94-1005-4EBD-98AE-9E2255B029BB}" dt="2023-02-07T15:18:02.397" v="2718"/>
          <ac:spMkLst>
            <pc:docMk/>
            <pc:sldMk cId="2801320271" sldId="477"/>
            <ac:spMk id="2" creationId="{00000000-0000-0000-0000-000000000000}"/>
          </ac:spMkLst>
        </pc:spChg>
      </pc:sldChg>
      <pc:sldChg chg="modSp add del mod">
        <pc:chgData name="WKS29" userId="a6b24869-d8d1-4376-8857-e058a469d459" providerId="ADAL" clId="{92ACFF94-1005-4EBD-98AE-9E2255B029BB}" dt="2023-02-07T15:18:02.397" v="2718"/>
        <pc:sldMkLst>
          <pc:docMk/>
          <pc:sldMk cId="3471862915" sldId="478"/>
        </pc:sldMkLst>
        <pc:spChg chg="mod">
          <ac:chgData name="WKS29" userId="a6b24869-d8d1-4376-8857-e058a469d459" providerId="ADAL" clId="{92ACFF94-1005-4EBD-98AE-9E2255B029BB}" dt="2023-02-07T15:18:02.397" v="2718"/>
          <ac:spMkLst>
            <pc:docMk/>
            <pc:sldMk cId="3471862915" sldId="478"/>
            <ac:spMk id="2" creationId="{00000000-0000-0000-0000-000000000000}"/>
          </ac:spMkLst>
        </pc:spChg>
      </pc:sldChg>
      <pc:sldChg chg="modSp add del mod">
        <pc:chgData name="WKS29" userId="a6b24869-d8d1-4376-8857-e058a469d459" providerId="ADAL" clId="{92ACFF94-1005-4EBD-98AE-9E2255B029BB}" dt="2023-02-07T15:18:02.397" v="2718"/>
        <pc:sldMkLst>
          <pc:docMk/>
          <pc:sldMk cId="123539115" sldId="479"/>
        </pc:sldMkLst>
        <pc:spChg chg="mod">
          <ac:chgData name="WKS29" userId="a6b24869-d8d1-4376-8857-e058a469d459" providerId="ADAL" clId="{92ACFF94-1005-4EBD-98AE-9E2255B029BB}" dt="2023-02-07T15:18:02.397" v="2718"/>
          <ac:spMkLst>
            <pc:docMk/>
            <pc:sldMk cId="123539115" sldId="479"/>
            <ac:spMk id="2" creationId="{00000000-0000-0000-0000-000000000000}"/>
          </ac:spMkLst>
        </pc:spChg>
      </pc:sldChg>
    </pc:docChg>
  </pc:docChgLst>
  <pc:docChgLst>
    <pc:chgData name="Frances Meek" userId="f3af35cc-3229-46e1-af36-3525661cfbd3" providerId="ADAL" clId="{EE528AAC-B0C1-4DF0-B014-849EDB5CC187}"/>
    <pc:docChg chg="custSel delSld modSld modSection">
      <pc:chgData name="Frances Meek" userId="f3af35cc-3229-46e1-af36-3525661cfbd3" providerId="ADAL" clId="{EE528AAC-B0C1-4DF0-B014-849EDB5CC187}" dt="2023-05-09T10:23:09.309" v="51" actId="27636"/>
      <pc:docMkLst>
        <pc:docMk/>
      </pc:docMkLst>
      <pc:sldChg chg="del">
        <pc:chgData name="Frances Meek" userId="f3af35cc-3229-46e1-af36-3525661cfbd3" providerId="ADAL" clId="{EE528AAC-B0C1-4DF0-B014-849EDB5CC187}" dt="2023-05-09T10:23:02.656" v="49" actId="47"/>
        <pc:sldMkLst>
          <pc:docMk/>
          <pc:sldMk cId="1459495211" sldId="415"/>
        </pc:sldMkLst>
      </pc:sldChg>
      <pc:sldChg chg="addSp delSp modSp mod">
        <pc:chgData name="Frances Meek" userId="f3af35cc-3229-46e1-af36-3525661cfbd3" providerId="ADAL" clId="{EE528AAC-B0C1-4DF0-B014-849EDB5CC187}" dt="2023-05-09T10:22:05.111" v="48" actId="207"/>
        <pc:sldMkLst>
          <pc:docMk/>
          <pc:sldMk cId="3002525437" sldId="419"/>
        </pc:sldMkLst>
        <pc:spChg chg="mod">
          <ac:chgData name="Frances Meek" userId="f3af35cc-3229-46e1-af36-3525661cfbd3" providerId="ADAL" clId="{EE528AAC-B0C1-4DF0-B014-849EDB5CC187}" dt="2023-05-09T10:22:05.111" v="48" actId="207"/>
          <ac:spMkLst>
            <pc:docMk/>
            <pc:sldMk cId="3002525437" sldId="419"/>
            <ac:spMk id="9" creationId="{0E8B4FC6-527F-9DDF-8DE9-9A8595CE8598}"/>
          </ac:spMkLst>
        </pc:spChg>
        <pc:picChg chg="add mod">
          <ac:chgData name="Frances Meek" userId="f3af35cc-3229-46e1-af36-3525661cfbd3" providerId="ADAL" clId="{EE528AAC-B0C1-4DF0-B014-849EDB5CC187}" dt="2023-05-09T10:21:32.247" v="46" actId="1076"/>
          <ac:picMkLst>
            <pc:docMk/>
            <pc:sldMk cId="3002525437" sldId="419"/>
            <ac:picMk id="5" creationId="{F08E68C5-DE7C-77A8-7A74-E1C25BBF4BC0}"/>
          </ac:picMkLst>
        </pc:picChg>
        <pc:picChg chg="del">
          <ac:chgData name="Frances Meek" userId="f3af35cc-3229-46e1-af36-3525661cfbd3" providerId="ADAL" clId="{EE528AAC-B0C1-4DF0-B014-849EDB5CC187}" dt="2023-05-09T10:20:44.531" v="32" actId="478"/>
          <ac:picMkLst>
            <pc:docMk/>
            <pc:sldMk cId="3002525437" sldId="419"/>
            <ac:picMk id="13" creationId="{6E7A33B7-9CAB-41C3-1092-85CF98BA4A7D}"/>
          </ac:picMkLst>
        </pc:picChg>
      </pc:sldChg>
      <pc:sldChg chg="modSp mod">
        <pc:chgData name="Frances Meek" userId="f3af35cc-3229-46e1-af36-3525661cfbd3" providerId="ADAL" clId="{EE528AAC-B0C1-4DF0-B014-849EDB5CC187}" dt="2023-05-09T10:23:09.309" v="51" actId="27636"/>
        <pc:sldMkLst>
          <pc:docMk/>
          <pc:sldMk cId="1581941389" sldId="530"/>
        </pc:sldMkLst>
        <pc:spChg chg="mod">
          <ac:chgData name="Frances Meek" userId="f3af35cc-3229-46e1-af36-3525661cfbd3" providerId="ADAL" clId="{EE528AAC-B0C1-4DF0-B014-849EDB5CC187}" dt="2023-05-09T10:23:09.309" v="51" actId="27636"/>
          <ac:spMkLst>
            <pc:docMk/>
            <pc:sldMk cId="1581941389" sldId="530"/>
            <ac:spMk id="4" creationId="{708F4AD0-E676-0E46-B35E-30E46BB1FFEF}"/>
          </ac:spMkLst>
        </pc:spChg>
      </pc:sldChg>
    </pc:docChg>
  </pc:docChgLst>
  <pc:docChgLst>
    <pc:chgData name="Ewen Trafford" userId="e520b4bf-a196-48b7-bc10-b1590a457daa" providerId="ADAL" clId="{578F4E3E-8AA9-4C82-8791-94A8E8D05CC0}"/>
    <pc:docChg chg="addSection modSection modShowInfo">
      <pc:chgData name="Ewen Trafford" userId="e520b4bf-a196-48b7-bc10-b1590a457daa" providerId="ADAL" clId="{578F4E3E-8AA9-4C82-8791-94A8E8D05CC0}" dt="2023-02-07T15:54:12.740" v="6" actId="2744"/>
      <pc:docMkLst>
        <pc:docMk/>
      </pc:docMkLst>
    </pc:docChg>
  </pc:docChgLst>
  <pc:docChgLst>
    <pc:chgData name="Claire Theobald" userId="e5e96d6a-dffb-4be3-a7c9-5724c0a71d0d" providerId="ADAL" clId="{8C6AC642-1EE6-4961-8F5D-881DD33C1FCA}"/>
    <pc:docChg chg="undo custSel addSld delSld modSld modNotesMaster">
      <pc:chgData name="Claire Theobald" userId="e5e96d6a-dffb-4be3-a7c9-5724c0a71d0d" providerId="ADAL" clId="{8C6AC642-1EE6-4961-8F5D-881DD33C1FCA}" dt="2023-01-24T15:56:19.629" v="2497" actId="114"/>
      <pc:docMkLst>
        <pc:docMk/>
      </pc:docMkLst>
      <pc:sldChg chg="modSp mod">
        <pc:chgData name="Claire Theobald" userId="e5e96d6a-dffb-4be3-a7c9-5724c0a71d0d" providerId="ADAL" clId="{8C6AC642-1EE6-4961-8F5D-881DD33C1FCA}" dt="2023-01-24T14:50:43.639" v="1615" actId="14100"/>
        <pc:sldMkLst>
          <pc:docMk/>
          <pc:sldMk cId="433890173" sldId="284"/>
        </pc:sldMkLst>
        <pc:spChg chg="mod">
          <ac:chgData name="Claire Theobald" userId="e5e96d6a-dffb-4be3-a7c9-5724c0a71d0d" providerId="ADAL" clId="{8C6AC642-1EE6-4961-8F5D-881DD33C1FCA}" dt="2023-01-24T11:15:16.012" v="43" actId="13926"/>
          <ac:spMkLst>
            <pc:docMk/>
            <pc:sldMk cId="433890173" sldId="284"/>
            <ac:spMk id="2" creationId="{467259AD-8722-6E48-9C92-74E659293643}"/>
          </ac:spMkLst>
        </pc:spChg>
        <pc:spChg chg="mod">
          <ac:chgData name="Claire Theobald" userId="e5e96d6a-dffb-4be3-a7c9-5724c0a71d0d" providerId="ADAL" clId="{8C6AC642-1EE6-4961-8F5D-881DD33C1FCA}" dt="2023-01-24T14:50:38.098" v="1613" actId="20577"/>
          <ac:spMkLst>
            <pc:docMk/>
            <pc:sldMk cId="433890173" sldId="284"/>
            <ac:spMk id="4" creationId="{708F4AD0-E676-0E46-B35E-30E46BB1FFEF}"/>
          </ac:spMkLst>
        </pc:spChg>
        <pc:picChg chg="mod">
          <ac:chgData name="Claire Theobald" userId="e5e96d6a-dffb-4be3-a7c9-5724c0a71d0d" providerId="ADAL" clId="{8C6AC642-1EE6-4961-8F5D-881DD33C1FCA}" dt="2023-01-24T14:50:43.639" v="1615" actId="14100"/>
          <ac:picMkLst>
            <pc:docMk/>
            <pc:sldMk cId="433890173" sldId="284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8C6AC642-1EE6-4961-8F5D-881DD33C1FCA}" dt="2023-01-24T13:31:30.547" v="731" actId="1076"/>
        <pc:sldMkLst>
          <pc:docMk/>
          <pc:sldMk cId="281221578" sldId="297"/>
        </pc:sldMkLst>
        <pc:spChg chg="mod">
          <ac:chgData name="Claire Theobald" userId="e5e96d6a-dffb-4be3-a7c9-5724c0a71d0d" providerId="ADAL" clId="{8C6AC642-1EE6-4961-8F5D-881DD33C1FCA}" dt="2023-01-24T13:31:30.547" v="731" actId="1076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8C6AC642-1EE6-4961-8F5D-881DD33C1FCA}" dt="2023-01-24T11:14:15.290" v="39" actId="14100"/>
          <ac:spMkLst>
            <pc:docMk/>
            <pc:sldMk cId="281221578" sldId="297"/>
            <ac:spMk id="3" creationId="{A71048B5-F307-A244-8D81-9CDADDD01303}"/>
          </ac:spMkLst>
        </pc:spChg>
      </pc:sldChg>
      <pc:sldChg chg="modSp mod">
        <pc:chgData name="Claire Theobald" userId="e5e96d6a-dffb-4be3-a7c9-5724c0a71d0d" providerId="ADAL" clId="{8C6AC642-1EE6-4961-8F5D-881DD33C1FCA}" dt="2023-01-24T13:30:52.923" v="718" actId="1076"/>
        <pc:sldMkLst>
          <pc:docMk/>
          <pc:sldMk cId="2349644656" sldId="385"/>
        </pc:sldMkLst>
        <pc:picChg chg="mod">
          <ac:chgData name="Claire Theobald" userId="e5e96d6a-dffb-4be3-a7c9-5724c0a71d0d" providerId="ADAL" clId="{8C6AC642-1EE6-4961-8F5D-881DD33C1FCA}" dt="2023-01-24T13:30:52.923" v="718" actId="1076"/>
          <ac:picMkLst>
            <pc:docMk/>
            <pc:sldMk cId="2349644656" sldId="385"/>
            <ac:picMk id="8" creationId="{08119A9E-FEEE-F2F5-313C-0805CD77B8A6}"/>
          </ac:picMkLst>
        </pc:picChg>
      </pc:sldChg>
      <pc:sldChg chg="del">
        <pc:chgData name="Claire Theobald" userId="e5e96d6a-dffb-4be3-a7c9-5724c0a71d0d" providerId="ADAL" clId="{8C6AC642-1EE6-4961-8F5D-881DD33C1FCA}" dt="2023-01-24T11:24:43.841" v="211" actId="47"/>
        <pc:sldMkLst>
          <pc:docMk/>
          <pc:sldMk cId="928680870" sldId="387"/>
        </pc:sldMkLst>
      </pc:sldChg>
      <pc:sldChg chg="modSp mod">
        <pc:chgData name="Claire Theobald" userId="e5e96d6a-dffb-4be3-a7c9-5724c0a71d0d" providerId="ADAL" clId="{8C6AC642-1EE6-4961-8F5D-881DD33C1FCA}" dt="2023-01-24T13:31:18.558" v="729" actId="20577"/>
        <pc:sldMkLst>
          <pc:docMk/>
          <pc:sldMk cId="4108880878" sldId="389"/>
        </pc:sldMkLst>
        <pc:spChg chg="mod">
          <ac:chgData name="Claire Theobald" userId="e5e96d6a-dffb-4be3-a7c9-5724c0a71d0d" providerId="ADAL" clId="{8C6AC642-1EE6-4961-8F5D-881DD33C1FCA}" dt="2023-01-24T13:31:18.558" v="729" actId="20577"/>
          <ac:spMkLst>
            <pc:docMk/>
            <pc:sldMk cId="4108880878" sldId="389"/>
            <ac:spMk id="4" creationId="{708F4AD0-E676-0E46-B35E-30E46BB1FFEF}"/>
          </ac:spMkLst>
        </pc:spChg>
      </pc:sldChg>
      <pc:sldChg chg="modSp mod">
        <pc:chgData name="Claire Theobald" userId="e5e96d6a-dffb-4be3-a7c9-5724c0a71d0d" providerId="ADAL" clId="{8C6AC642-1EE6-4961-8F5D-881DD33C1FCA}" dt="2023-01-24T14:52:40.103" v="1628" actId="1076"/>
        <pc:sldMkLst>
          <pc:docMk/>
          <pc:sldMk cId="2881043994" sldId="392"/>
        </pc:sldMkLst>
        <pc:spChg chg="mod">
          <ac:chgData name="Claire Theobald" userId="e5e96d6a-dffb-4be3-a7c9-5724c0a71d0d" providerId="ADAL" clId="{8C6AC642-1EE6-4961-8F5D-881DD33C1FCA}" dt="2023-01-24T14:52:23.703" v="1618" actId="14100"/>
          <ac:spMkLst>
            <pc:docMk/>
            <pc:sldMk cId="2881043994" sldId="392"/>
            <ac:spMk id="7" creationId="{D64C4CD0-0D60-F3D2-525A-5C15E85CCA25}"/>
          </ac:spMkLst>
        </pc:spChg>
        <pc:picChg chg="mod">
          <ac:chgData name="Claire Theobald" userId="e5e96d6a-dffb-4be3-a7c9-5724c0a71d0d" providerId="ADAL" clId="{8C6AC642-1EE6-4961-8F5D-881DD33C1FCA}" dt="2023-01-24T14:52:30.743" v="1622" actId="14100"/>
          <ac:picMkLst>
            <pc:docMk/>
            <pc:sldMk cId="2881043994" sldId="392"/>
            <ac:picMk id="8" creationId="{090BBB8B-671F-1F07-9C0D-CF183108D235}"/>
          </ac:picMkLst>
        </pc:picChg>
        <pc:picChg chg="mod">
          <ac:chgData name="Claire Theobald" userId="e5e96d6a-dffb-4be3-a7c9-5724c0a71d0d" providerId="ADAL" clId="{8C6AC642-1EE6-4961-8F5D-881DD33C1FCA}" dt="2023-01-24T14:52:38.703" v="1627" actId="1076"/>
          <ac:picMkLst>
            <pc:docMk/>
            <pc:sldMk cId="2881043994" sldId="392"/>
            <ac:picMk id="10" creationId="{DD3AF890-CB63-FC2F-E4A4-8ADEDB225F58}"/>
          </ac:picMkLst>
        </pc:picChg>
        <pc:picChg chg="mod">
          <ac:chgData name="Claire Theobald" userId="e5e96d6a-dffb-4be3-a7c9-5724c0a71d0d" providerId="ADAL" clId="{8C6AC642-1EE6-4961-8F5D-881DD33C1FCA}" dt="2023-01-24T14:52:40.103" v="1628" actId="1076"/>
          <ac:picMkLst>
            <pc:docMk/>
            <pc:sldMk cId="2881043994" sldId="392"/>
            <ac:picMk id="12" creationId="{179CF4DE-8EEB-EB93-458F-12C9582A7BE7}"/>
          </ac:picMkLst>
        </pc:picChg>
      </pc:sldChg>
      <pc:sldChg chg="delSp modSp mod">
        <pc:chgData name="Claire Theobald" userId="e5e96d6a-dffb-4be3-a7c9-5724c0a71d0d" providerId="ADAL" clId="{8C6AC642-1EE6-4961-8F5D-881DD33C1FCA}" dt="2023-01-24T15:40:46.140" v="2413" actId="1076"/>
        <pc:sldMkLst>
          <pc:docMk/>
          <pc:sldMk cId="3186854154" sldId="393"/>
        </pc:sldMkLst>
        <pc:spChg chg="mod">
          <ac:chgData name="Claire Theobald" userId="e5e96d6a-dffb-4be3-a7c9-5724c0a71d0d" providerId="ADAL" clId="{8C6AC642-1EE6-4961-8F5D-881DD33C1FCA}" dt="2023-01-24T15:40:41.960" v="2412" actId="20577"/>
          <ac:spMkLst>
            <pc:docMk/>
            <pc:sldMk cId="3186854154" sldId="393"/>
            <ac:spMk id="4" creationId="{708F4AD0-E676-0E46-B35E-30E46BB1FFEF}"/>
          </ac:spMkLst>
        </pc:spChg>
        <pc:spChg chg="del">
          <ac:chgData name="Claire Theobald" userId="e5e96d6a-dffb-4be3-a7c9-5724c0a71d0d" providerId="ADAL" clId="{8C6AC642-1EE6-4961-8F5D-881DD33C1FCA}" dt="2023-01-24T15:38:41.727" v="2394" actId="21"/>
          <ac:spMkLst>
            <pc:docMk/>
            <pc:sldMk cId="3186854154" sldId="393"/>
            <ac:spMk id="5" creationId="{D1AEB21B-6F93-B068-0E59-E15BFD9BB443}"/>
          </ac:spMkLst>
        </pc:spChg>
        <pc:picChg chg="mod">
          <ac:chgData name="Claire Theobald" userId="e5e96d6a-dffb-4be3-a7c9-5724c0a71d0d" providerId="ADAL" clId="{8C6AC642-1EE6-4961-8F5D-881DD33C1FCA}" dt="2023-01-24T15:40:46.140" v="2413" actId="1076"/>
          <ac:picMkLst>
            <pc:docMk/>
            <pc:sldMk cId="3186854154" sldId="393"/>
            <ac:picMk id="3" creationId="{2412CAE4-00E8-5979-4BDB-F2CA7F6DB6F2}"/>
          </ac:picMkLst>
        </pc:picChg>
      </pc:sldChg>
      <pc:sldChg chg="modSp mod">
        <pc:chgData name="Claire Theobald" userId="e5e96d6a-dffb-4be3-a7c9-5724c0a71d0d" providerId="ADAL" clId="{8C6AC642-1EE6-4961-8F5D-881DD33C1FCA}" dt="2023-01-24T14:51:05.690" v="1616" actId="13926"/>
        <pc:sldMkLst>
          <pc:docMk/>
          <pc:sldMk cId="1880004872" sldId="394"/>
        </pc:sldMkLst>
        <pc:spChg chg="mod">
          <ac:chgData name="Claire Theobald" userId="e5e96d6a-dffb-4be3-a7c9-5724c0a71d0d" providerId="ADAL" clId="{8C6AC642-1EE6-4961-8F5D-881DD33C1FCA}" dt="2023-01-24T14:51:05.690" v="1616" actId="13926"/>
          <ac:spMkLst>
            <pc:docMk/>
            <pc:sldMk cId="1880004872" sldId="394"/>
            <ac:spMk id="4" creationId="{708F4AD0-E676-0E46-B35E-30E46BB1FFEF}"/>
          </ac:spMkLst>
        </pc:spChg>
      </pc:sldChg>
      <pc:sldChg chg="modSp mod">
        <pc:chgData name="Claire Theobald" userId="e5e96d6a-dffb-4be3-a7c9-5724c0a71d0d" providerId="ADAL" clId="{8C6AC642-1EE6-4961-8F5D-881DD33C1FCA}" dt="2023-01-24T15:56:10.758" v="2496" actId="20577"/>
        <pc:sldMkLst>
          <pc:docMk/>
          <pc:sldMk cId="2303596713" sldId="395"/>
        </pc:sldMkLst>
        <pc:spChg chg="mod">
          <ac:chgData name="Claire Theobald" userId="e5e96d6a-dffb-4be3-a7c9-5724c0a71d0d" providerId="ADAL" clId="{8C6AC642-1EE6-4961-8F5D-881DD33C1FCA}" dt="2023-01-24T15:56:10.758" v="2496" actId="20577"/>
          <ac:spMkLst>
            <pc:docMk/>
            <pc:sldMk cId="2303596713" sldId="395"/>
            <ac:spMk id="3" creationId="{130A8935-360B-C1E8-049B-6450C99A29D6}"/>
          </ac:spMkLst>
        </pc:spChg>
      </pc:sldChg>
      <pc:sldChg chg="addSp modSp mod">
        <pc:chgData name="Claire Theobald" userId="e5e96d6a-dffb-4be3-a7c9-5724c0a71d0d" providerId="ADAL" clId="{8C6AC642-1EE6-4961-8F5D-881DD33C1FCA}" dt="2023-01-24T15:39:13.277" v="2396" actId="1076"/>
        <pc:sldMkLst>
          <pc:docMk/>
          <pc:sldMk cId="1168750943" sldId="396"/>
        </pc:sldMkLst>
        <pc:spChg chg="mod">
          <ac:chgData name="Claire Theobald" userId="e5e96d6a-dffb-4be3-a7c9-5724c0a71d0d" providerId="ADAL" clId="{8C6AC642-1EE6-4961-8F5D-881DD33C1FCA}" dt="2023-01-24T15:18:54.063" v="2109" actId="20577"/>
          <ac:spMkLst>
            <pc:docMk/>
            <pc:sldMk cId="1168750943" sldId="396"/>
            <ac:spMk id="2" creationId="{467259AD-8722-6E48-9C92-74E659293643}"/>
          </ac:spMkLst>
        </pc:spChg>
        <pc:spChg chg="add mod">
          <ac:chgData name="Claire Theobald" userId="e5e96d6a-dffb-4be3-a7c9-5724c0a71d0d" providerId="ADAL" clId="{8C6AC642-1EE6-4961-8F5D-881DD33C1FCA}" dt="2023-01-24T15:39:13.277" v="2396" actId="1076"/>
          <ac:spMkLst>
            <pc:docMk/>
            <pc:sldMk cId="1168750943" sldId="396"/>
            <ac:spMk id="3" creationId="{047742B4-208B-D0F8-958B-CC5409B4EFE5}"/>
          </ac:spMkLst>
        </pc:spChg>
        <pc:spChg chg="mod">
          <ac:chgData name="Claire Theobald" userId="e5e96d6a-dffb-4be3-a7c9-5724c0a71d0d" providerId="ADAL" clId="{8C6AC642-1EE6-4961-8F5D-881DD33C1FCA}" dt="2023-01-24T15:31:17.902" v="2345" actId="20577"/>
          <ac:spMkLst>
            <pc:docMk/>
            <pc:sldMk cId="1168750943" sldId="396"/>
            <ac:spMk id="4" creationId="{708F4AD0-E676-0E46-B35E-30E46BB1FFEF}"/>
          </ac:spMkLst>
        </pc:spChg>
        <pc:picChg chg="mod">
          <ac:chgData name="Claire Theobald" userId="e5e96d6a-dffb-4be3-a7c9-5724c0a71d0d" providerId="ADAL" clId="{8C6AC642-1EE6-4961-8F5D-881DD33C1FCA}" dt="2023-01-24T15:31:37.461" v="2349" actId="1076"/>
          <ac:picMkLst>
            <pc:docMk/>
            <pc:sldMk cId="1168750943" sldId="396"/>
            <ac:picMk id="6" creationId="{46EB3996-F4CA-3833-7041-A348493E0AA8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4:30:19.260" v="1300" actId="478"/>
        <pc:sldMkLst>
          <pc:docMk/>
          <pc:sldMk cId="3692073976" sldId="398"/>
        </pc:sldMkLst>
        <pc:spChg chg="mod">
          <ac:chgData name="Claire Theobald" userId="e5e96d6a-dffb-4be3-a7c9-5724c0a71d0d" providerId="ADAL" clId="{8C6AC642-1EE6-4961-8F5D-881DD33C1FCA}" dt="2023-01-24T13:50:03.154" v="937" actId="20577"/>
          <ac:spMkLst>
            <pc:docMk/>
            <pc:sldMk cId="3692073976" sldId="398"/>
            <ac:spMk id="2" creationId="{467259AD-8722-6E48-9C92-74E659293643}"/>
          </ac:spMkLst>
        </pc:spChg>
        <pc:spChg chg="mod">
          <ac:chgData name="Claire Theobald" userId="e5e96d6a-dffb-4be3-a7c9-5724c0a71d0d" providerId="ADAL" clId="{8C6AC642-1EE6-4961-8F5D-881DD33C1FCA}" dt="2023-01-24T13:05:06.311" v="598" actId="207"/>
          <ac:spMkLst>
            <pc:docMk/>
            <pc:sldMk cId="3692073976" sldId="398"/>
            <ac:spMk id="3" creationId="{76AB818F-E08A-F35B-1A50-25CAB21B8AC3}"/>
          </ac:spMkLst>
        </pc:spChg>
        <pc:spChg chg="mod">
          <ac:chgData name="Claire Theobald" userId="e5e96d6a-dffb-4be3-a7c9-5724c0a71d0d" providerId="ADAL" clId="{8C6AC642-1EE6-4961-8F5D-881DD33C1FCA}" dt="2023-01-24T13:05:08.359" v="599" actId="207"/>
          <ac:spMkLst>
            <pc:docMk/>
            <pc:sldMk cId="3692073976" sldId="398"/>
            <ac:spMk id="4" creationId="{708F4AD0-E676-0E46-B35E-30E46BB1FFEF}"/>
          </ac:spMkLst>
        </pc:spChg>
        <pc:spChg chg="mod">
          <ac:chgData name="Claire Theobald" userId="e5e96d6a-dffb-4be3-a7c9-5724c0a71d0d" providerId="ADAL" clId="{8C6AC642-1EE6-4961-8F5D-881DD33C1FCA}" dt="2023-01-24T13:05:05.920" v="597" actId="207"/>
          <ac:spMkLst>
            <pc:docMk/>
            <pc:sldMk cId="3692073976" sldId="398"/>
            <ac:spMk id="5" creationId="{6A1538CC-B658-21F6-3C19-1B46B0733C0C}"/>
          </ac:spMkLst>
        </pc:spChg>
        <pc:spChg chg="mod">
          <ac:chgData name="Claire Theobald" userId="e5e96d6a-dffb-4be3-a7c9-5724c0a71d0d" providerId="ADAL" clId="{8C6AC642-1EE6-4961-8F5D-881DD33C1FCA}" dt="2023-01-24T14:14:59.337" v="1034" actId="14100"/>
          <ac:spMkLst>
            <pc:docMk/>
            <pc:sldMk cId="3692073976" sldId="398"/>
            <ac:spMk id="9" creationId="{D79128E4-880A-F722-FB08-A81DF9B51323}"/>
          </ac:spMkLst>
        </pc:spChg>
        <pc:spChg chg="mod">
          <ac:chgData name="Claire Theobald" userId="e5e96d6a-dffb-4be3-a7c9-5724c0a71d0d" providerId="ADAL" clId="{8C6AC642-1EE6-4961-8F5D-881DD33C1FCA}" dt="2023-01-24T13:47:35.581" v="925" actId="20577"/>
          <ac:spMkLst>
            <pc:docMk/>
            <pc:sldMk cId="3692073976" sldId="398"/>
            <ac:spMk id="11" creationId="{AEF38796-37FE-383F-77DD-7A56E37B9225}"/>
          </ac:spMkLst>
        </pc:spChg>
        <pc:grpChg chg="mod">
          <ac:chgData name="Claire Theobald" userId="e5e96d6a-dffb-4be3-a7c9-5724c0a71d0d" providerId="ADAL" clId="{8C6AC642-1EE6-4961-8F5D-881DD33C1FCA}" dt="2023-01-24T13:05:05.487" v="596" actId="1076"/>
          <ac:grpSpMkLst>
            <pc:docMk/>
            <pc:sldMk cId="3692073976" sldId="398"/>
            <ac:grpSpMk id="12" creationId="{610BD993-2E38-75CD-A08B-488C50FA0B66}"/>
          </ac:grpSpMkLst>
        </pc:grpChg>
        <pc:picChg chg="mod modCrop">
          <ac:chgData name="Claire Theobald" userId="e5e96d6a-dffb-4be3-a7c9-5724c0a71d0d" providerId="ADAL" clId="{8C6AC642-1EE6-4961-8F5D-881DD33C1FCA}" dt="2023-01-24T11:50:35.809" v="460" actId="1076"/>
          <ac:picMkLst>
            <pc:docMk/>
            <pc:sldMk cId="3692073976" sldId="398"/>
            <ac:picMk id="14" creationId="{ACAA3A1B-DA30-89D6-ADB0-594C69292C5C}"/>
          </ac:picMkLst>
        </pc:picChg>
        <pc:picChg chg="del">
          <ac:chgData name="Claire Theobald" userId="e5e96d6a-dffb-4be3-a7c9-5724c0a71d0d" providerId="ADAL" clId="{8C6AC642-1EE6-4961-8F5D-881DD33C1FCA}" dt="2023-01-24T14:30:19.260" v="1300" actId="478"/>
          <ac:picMkLst>
            <pc:docMk/>
            <pc:sldMk cId="3692073976" sldId="398"/>
            <ac:picMk id="15" creationId="{7A99317D-BCBD-4F4E-4C64-7CE23EC223DD}"/>
          </ac:picMkLst>
        </pc:picChg>
        <pc:inkChg chg="add del">
          <ac:chgData name="Claire Theobald" userId="e5e96d6a-dffb-4be3-a7c9-5724c0a71d0d" providerId="ADAL" clId="{8C6AC642-1EE6-4961-8F5D-881DD33C1FCA}" dt="2023-01-24T13:03:03.638" v="575" actId="9405"/>
          <ac:inkMkLst>
            <pc:docMk/>
            <pc:sldMk cId="3692073976" sldId="398"/>
            <ac:inkMk id="21" creationId="{A26735E5-A042-781D-BB2D-4EE8CCE43DA0}"/>
          </ac:inkMkLst>
        </pc:inkChg>
        <pc:inkChg chg="add del">
          <ac:chgData name="Claire Theobald" userId="e5e96d6a-dffb-4be3-a7c9-5724c0a71d0d" providerId="ADAL" clId="{8C6AC642-1EE6-4961-8F5D-881DD33C1FCA}" dt="2023-01-24T13:03:08.759" v="581" actId="9405"/>
          <ac:inkMkLst>
            <pc:docMk/>
            <pc:sldMk cId="3692073976" sldId="398"/>
            <ac:inkMk id="22" creationId="{2F8326A1-9068-DD5E-B35E-6FCC0E2D1B52}"/>
          </ac:inkMkLst>
        </pc:inkChg>
        <pc:inkChg chg="add del">
          <ac:chgData name="Claire Theobald" userId="e5e96d6a-dffb-4be3-a7c9-5724c0a71d0d" providerId="ADAL" clId="{8C6AC642-1EE6-4961-8F5D-881DD33C1FCA}" dt="2023-01-24T13:03:08.032" v="580" actId="9405"/>
          <ac:inkMkLst>
            <pc:docMk/>
            <pc:sldMk cId="3692073976" sldId="398"/>
            <ac:inkMk id="23" creationId="{6C10E83B-0016-1B4B-5654-AF35703DC67F}"/>
          </ac:inkMkLst>
        </pc:inkChg>
        <pc:inkChg chg="add del">
          <ac:chgData name="Claire Theobald" userId="e5e96d6a-dffb-4be3-a7c9-5724c0a71d0d" providerId="ADAL" clId="{8C6AC642-1EE6-4961-8F5D-881DD33C1FCA}" dt="2023-01-24T13:03:07.551" v="579" actId="9405"/>
          <ac:inkMkLst>
            <pc:docMk/>
            <pc:sldMk cId="3692073976" sldId="398"/>
            <ac:inkMk id="24" creationId="{1D6F84A3-0E83-DEF8-E6EC-63F406644D9E}"/>
          </ac:inkMkLst>
        </pc:inkChg>
        <pc:inkChg chg="add del">
          <ac:chgData name="Claire Theobald" userId="e5e96d6a-dffb-4be3-a7c9-5724c0a71d0d" providerId="ADAL" clId="{8C6AC642-1EE6-4961-8F5D-881DD33C1FCA}" dt="2023-01-24T13:03:27.783" v="583" actId="9405"/>
          <ac:inkMkLst>
            <pc:docMk/>
            <pc:sldMk cId="3692073976" sldId="398"/>
            <ac:inkMk id="25" creationId="{B2C0A32D-6CA4-57BB-F86D-97F0EA83134F}"/>
          </ac:inkMkLst>
        </pc:inkChg>
        <pc:inkChg chg="add del">
          <ac:chgData name="Claire Theobald" userId="e5e96d6a-dffb-4be3-a7c9-5724c0a71d0d" providerId="ADAL" clId="{8C6AC642-1EE6-4961-8F5D-881DD33C1FCA}" dt="2023-01-24T13:03:56.894" v="585" actId="9405"/>
          <ac:inkMkLst>
            <pc:docMk/>
            <pc:sldMk cId="3692073976" sldId="398"/>
            <ac:inkMk id="26" creationId="{FFD2DCB2-B944-F6FA-4032-971DCDC60D06}"/>
          </ac:inkMkLst>
        </pc:inkChg>
        <pc:inkChg chg="add del">
          <ac:chgData name="Claire Theobald" userId="e5e96d6a-dffb-4be3-a7c9-5724c0a71d0d" providerId="ADAL" clId="{8C6AC642-1EE6-4961-8F5D-881DD33C1FCA}" dt="2023-01-24T13:04:11.903" v="587" actId="9405"/>
          <ac:inkMkLst>
            <pc:docMk/>
            <pc:sldMk cId="3692073976" sldId="398"/>
            <ac:inkMk id="27" creationId="{0D5A4067-7C89-C383-C477-4E3FF684DBD6}"/>
          </ac:inkMkLst>
        </pc:inkChg>
        <pc:inkChg chg="add del">
          <ac:chgData name="Claire Theobald" userId="e5e96d6a-dffb-4be3-a7c9-5724c0a71d0d" providerId="ADAL" clId="{8C6AC642-1EE6-4961-8F5D-881DD33C1FCA}" dt="2023-01-24T13:04:21.902" v="589" actId="9405"/>
          <ac:inkMkLst>
            <pc:docMk/>
            <pc:sldMk cId="3692073976" sldId="398"/>
            <ac:inkMk id="28" creationId="{12274054-F0E9-D31E-9656-75FA97204751}"/>
          </ac:inkMkLst>
        </pc:inkChg>
        <pc:cxnChg chg="add del mod">
          <ac:chgData name="Claire Theobald" userId="e5e96d6a-dffb-4be3-a7c9-5724c0a71d0d" providerId="ADAL" clId="{8C6AC642-1EE6-4961-8F5D-881DD33C1FCA}" dt="2023-01-24T11:49:00.204" v="428" actId="478"/>
          <ac:cxnSpMkLst>
            <pc:docMk/>
            <pc:sldMk cId="3692073976" sldId="398"/>
            <ac:cxnSpMk id="8" creationId="{2D6BB2BF-0E61-1FCF-67AA-B83DF5ABE976}"/>
          </ac:cxnSpMkLst>
        </pc:cxnChg>
        <pc:cxnChg chg="add mod">
          <ac:chgData name="Claire Theobald" userId="e5e96d6a-dffb-4be3-a7c9-5724c0a71d0d" providerId="ADAL" clId="{8C6AC642-1EE6-4961-8F5D-881DD33C1FCA}" dt="2023-01-24T14:15:03.281" v="1035" actId="14100"/>
          <ac:cxnSpMkLst>
            <pc:docMk/>
            <pc:sldMk cId="3692073976" sldId="398"/>
            <ac:cxnSpMk id="13" creationId="{77184560-3560-4402-31E9-C22EF088E64D}"/>
          </ac:cxnSpMkLst>
        </pc:cxnChg>
      </pc:sldChg>
      <pc:sldChg chg="modSp mod">
        <pc:chgData name="Claire Theobald" userId="e5e96d6a-dffb-4be3-a7c9-5724c0a71d0d" providerId="ADAL" clId="{8C6AC642-1EE6-4961-8F5D-881DD33C1FCA}" dt="2023-01-24T14:53:31.651" v="1638" actId="20577"/>
        <pc:sldMkLst>
          <pc:docMk/>
          <pc:sldMk cId="1974362889" sldId="399"/>
        </pc:sldMkLst>
        <pc:spChg chg="mod">
          <ac:chgData name="Claire Theobald" userId="e5e96d6a-dffb-4be3-a7c9-5724c0a71d0d" providerId="ADAL" clId="{8C6AC642-1EE6-4961-8F5D-881DD33C1FCA}" dt="2023-01-24T14:53:08.943" v="1631" actId="1076"/>
          <ac:spMkLst>
            <pc:docMk/>
            <pc:sldMk cId="1974362889" sldId="399"/>
            <ac:spMk id="9" creationId="{6BAC15DB-650B-2263-B233-86094586B97F}"/>
          </ac:spMkLst>
        </pc:spChg>
        <pc:spChg chg="mod">
          <ac:chgData name="Claire Theobald" userId="e5e96d6a-dffb-4be3-a7c9-5724c0a71d0d" providerId="ADAL" clId="{8C6AC642-1EE6-4961-8F5D-881DD33C1FCA}" dt="2023-01-24T14:53:08.943" v="1631" actId="1076"/>
          <ac:spMkLst>
            <pc:docMk/>
            <pc:sldMk cId="1974362889" sldId="399"/>
            <ac:spMk id="12" creationId="{45F63633-BF89-A6E5-D7BD-BD1D335FD444}"/>
          </ac:spMkLst>
        </pc:spChg>
        <pc:spChg chg="mod">
          <ac:chgData name="Claire Theobald" userId="e5e96d6a-dffb-4be3-a7c9-5724c0a71d0d" providerId="ADAL" clId="{8C6AC642-1EE6-4961-8F5D-881DD33C1FCA}" dt="2023-01-24T14:53:17.679" v="1632" actId="1076"/>
          <ac:spMkLst>
            <pc:docMk/>
            <pc:sldMk cId="1974362889" sldId="399"/>
            <ac:spMk id="18" creationId="{C0CA0B2C-DA3C-06D8-93B7-A3EB292BB61E}"/>
          </ac:spMkLst>
        </pc:spChg>
        <pc:spChg chg="mod">
          <ac:chgData name="Claire Theobald" userId="e5e96d6a-dffb-4be3-a7c9-5724c0a71d0d" providerId="ADAL" clId="{8C6AC642-1EE6-4961-8F5D-881DD33C1FCA}" dt="2023-01-24T14:53:31.651" v="1638" actId="20577"/>
          <ac:spMkLst>
            <pc:docMk/>
            <pc:sldMk cId="1974362889" sldId="399"/>
            <ac:spMk id="21" creationId="{FB486F82-7B80-EFA7-0BB0-5223A44BFD70}"/>
          </ac:spMkLst>
        </pc:spChg>
        <pc:picChg chg="mod modCrop">
          <ac:chgData name="Claire Theobald" userId="e5e96d6a-dffb-4be3-a7c9-5724c0a71d0d" providerId="ADAL" clId="{8C6AC642-1EE6-4961-8F5D-881DD33C1FCA}" dt="2023-01-24T14:53:08.943" v="1631" actId="1076"/>
          <ac:picMkLst>
            <pc:docMk/>
            <pc:sldMk cId="1974362889" sldId="399"/>
            <ac:picMk id="11" creationId="{7F3B2ED7-CEFB-494B-AC00-EC7927908012}"/>
          </ac:picMkLst>
        </pc:picChg>
        <pc:picChg chg="mod">
          <ac:chgData name="Claire Theobald" userId="e5e96d6a-dffb-4be3-a7c9-5724c0a71d0d" providerId="ADAL" clId="{8C6AC642-1EE6-4961-8F5D-881DD33C1FCA}" dt="2023-01-24T14:53:08.943" v="1631" actId="1076"/>
          <ac:picMkLst>
            <pc:docMk/>
            <pc:sldMk cId="1974362889" sldId="399"/>
            <ac:picMk id="15" creationId="{9E976760-19E0-40EE-3780-EE4E2948796B}"/>
          </ac:picMkLst>
        </pc:picChg>
        <pc:picChg chg="mod">
          <ac:chgData name="Claire Theobald" userId="e5e96d6a-dffb-4be3-a7c9-5724c0a71d0d" providerId="ADAL" clId="{8C6AC642-1EE6-4961-8F5D-881DD33C1FCA}" dt="2023-01-24T14:53:17.679" v="1632" actId="1076"/>
          <ac:picMkLst>
            <pc:docMk/>
            <pc:sldMk cId="1974362889" sldId="399"/>
            <ac:picMk id="17" creationId="{78AAFB2D-79E6-59EB-D0E5-4B9718BFBE9F}"/>
          </ac:picMkLst>
        </pc:picChg>
        <pc:picChg chg="mod">
          <ac:chgData name="Claire Theobald" userId="e5e96d6a-dffb-4be3-a7c9-5724c0a71d0d" providerId="ADAL" clId="{8C6AC642-1EE6-4961-8F5D-881DD33C1FCA}" dt="2023-01-24T14:53:20.775" v="1633" actId="1076"/>
          <ac:picMkLst>
            <pc:docMk/>
            <pc:sldMk cId="1974362889" sldId="399"/>
            <ac:picMk id="20" creationId="{BB01479F-DEB0-059D-D30C-11113D7AB530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4:30:22.898" v="1302" actId="478"/>
        <pc:sldMkLst>
          <pc:docMk/>
          <pc:sldMk cId="2982632869" sldId="400"/>
        </pc:sldMkLst>
        <pc:spChg chg="del">
          <ac:chgData name="Claire Theobald" userId="e5e96d6a-dffb-4be3-a7c9-5724c0a71d0d" providerId="ADAL" clId="{8C6AC642-1EE6-4961-8F5D-881DD33C1FCA}" dt="2023-01-24T13:37:53.751" v="793" actId="478"/>
          <ac:spMkLst>
            <pc:docMk/>
            <pc:sldMk cId="2982632869" sldId="400"/>
            <ac:spMk id="2" creationId="{467259AD-8722-6E48-9C92-74E659293643}"/>
          </ac:spMkLst>
        </pc:spChg>
        <pc:spChg chg="add del mod">
          <ac:chgData name="Claire Theobald" userId="e5e96d6a-dffb-4be3-a7c9-5724c0a71d0d" providerId="ADAL" clId="{8C6AC642-1EE6-4961-8F5D-881DD33C1FCA}" dt="2023-01-24T13:37:54.992" v="794" actId="478"/>
          <ac:spMkLst>
            <pc:docMk/>
            <pc:sldMk cId="2982632869" sldId="400"/>
            <ac:spMk id="6" creationId="{94DB32CF-291C-D28D-F830-F7DAB4CC35F1}"/>
          </ac:spMkLst>
        </pc:spChg>
        <pc:spChg chg="add mod">
          <ac:chgData name="Claire Theobald" userId="e5e96d6a-dffb-4be3-a7c9-5724c0a71d0d" providerId="ADAL" clId="{8C6AC642-1EE6-4961-8F5D-881DD33C1FCA}" dt="2023-01-24T14:14:35.239" v="1028" actId="20577"/>
          <ac:spMkLst>
            <pc:docMk/>
            <pc:sldMk cId="2982632869" sldId="400"/>
            <ac:spMk id="7" creationId="{7495AF5D-1DEA-A8E0-D3A2-219B1E525ECA}"/>
          </ac:spMkLst>
        </pc:spChg>
        <pc:spChg chg="mod">
          <ac:chgData name="Claire Theobald" userId="e5e96d6a-dffb-4be3-a7c9-5724c0a71d0d" providerId="ADAL" clId="{8C6AC642-1EE6-4961-8F5D-881DD33C1FCA}" dt="2023-01-24T14:13:33.458" v="1025" actId="113"/>
          <ac:spMkLst>
            <pc:docMk/>
            <pc:sldMk cId="2982632869" sldId="400"/>
            <ac:spMk id="11" creationId="{AEF38796-37FE-383F-77DD-7A56E37B9225}"/>
          </ac:spMkLst>
        </pc:spChg>
        <pc:graphicFrameChg chg="mod modGraphic">
          <ac:chgData name="Claire Theobald" userId="e5e96d6a-dffb-4be3-a7c9-5724c0a71d0d" providerId="ADAL" clId="{8C6AC642-1EE6-4961-8F5D-881DD33C1FCA}" dt="2023-01-24T14:14:19.107" v="1026" actId="207"/>
          <ac:graphicFrameMkLst>
            <pc:docMk/>
            <pc:sldMk cId="2982632869" sldId="400"/>
            <ac:graphicFrameMk id="15" creationId="{CBBA7BB4-B3A9-E11B-9F53-6C3D9D69638E}"/>
          </ac:graphicFrameMkLst>
        </pc:graphicFrameChg>
        <pc:picChg chg="add del">
          <ac:chgData name="Claire Theobald" userId="e5e96d6a-dffb-4be3-a7c9-5724c0a71d0d" providerId="ADAL" clId="{8C6AC642-1EE6-4961-8F5D-881DD33C1FCA}" dt="2023-01-24T13:34:37.190" v="733" actId="21"/>
          <ac:picMkLst>
            <pc:docMk/>
            <pc:sldMk cId="2982632869" sldId="400"/>
            <ac:picMk id="4" creationId="{0D2053B1-32C9-F30D-FEFB-605C7311429E}"/>
          </ac:picMkLst>
        </pc:picChg>
        <pc:picChg chg="mod">
          <ac:chgData name="Claire Theobald" userId="e5e96d6a-dffb-4be3-a7c9-5724c0a71d0d" providerId="ADAL" clId="{8C6AC642-1EE6-4961-8F5D-881DD33C1FCA}" dt="2023-01-24T13:46:46.819" v="922" actId="1076"/>
          <ac:picMkLst>
            <pc:docMk/>
            <pc:sldMk cId="2982632869" sldId="400"/>
            <ac:picMk id="16" creationId="{106C3D9A-05BB-F04E-195B-D5A67A3A1975}"/>
          </ac:picMkLst>
        </pc:picChg>
        <pc:picChg chg="del mod">
          <ac:chgData name="Claire Theobald" userId="e5e96d6a-dffb-4be3-a7c9-5724c0a71d0d" providerId="ADAL" clId="{8C6AC642-1EE6-4961-8F5D-881DD33C1FCA}" dt="2023-01-24T14:30:22.898" v="1302" actId="478"/>
          <ac:picMkLst>
            <pc:docMk/>
            <pc:sldMk cId="2982632869" sldId="400"/>
            <ac:picMk id="18" creationId="{216C39B4-2889-C3D8-E2FA-095F6264198D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5:56:19.629" v="2497" actId="114"/>
        <pc:sldMkLst>
          <pc:docMk/>
          <pc:sldMk cId="3600518298" sldId="401"/>
        </pc:sldMkLst>
        <pc:spChg chg="del">
          <ac:chgData name="Claire Theobald" userId="e5e96d6a-dffb-4be3-a7c9-5724c0a71d0d" providerId="ADAL" clId="{8C6AC642-1EE6-4961-8F5D-881DD33C1FCA}" dt="2023-01-24T14:14:48.221" v="1031" actId="478"/>
          <ac:spMkLst>
            <pc:docMk/>
            <pc:sldMk cId="3600518298" sldId="401"/>
            <ac:spMk id="2" creationId="{467259AD-8722-6E48-9C92-74E659293643}"/>
          </ac:spMkLst>
        </pc:spChg>
        <pc:spChg chg="add mod">
          <ac:chgData name="Claire Theobald" userId="e5e96d6a-dffb-4be3-a7c9-5724c0a71d0d" providerId="ADAL" clId="{8C6AC642-1EE6-4961-8F5D-881DD33C1FCA}" dt="2023-01-24T14:45:08.992" v="1550" actId="1076"/>
          <ac:spMkLst>
            <pc:docMk/>
            <pc:sldMk cId="3600518298" sldId="401"/>
            <ac:spMk id="6" creationId="{AABCF410-AC75-AC3E-2271-D5CAE05A684E}"/>
          </ac:spMkLst>
        </pc:spChg>
        <pc:spChg chg="add del mod">
          <ac:chgData name="Claire Theobald" userId="e5e96d6a-dffb-4be3-a7c9-5724c0a71d0d" providerId="ADAL" clId="{8C6AC642-1EE6-4961-8F5D-881DD33C1FCA}" dt="2023-01-24T14:14:46.140" v="1030"/>
          <ac:spMkLst>
            <pc:docMk/>
            <pc:sldMk cId="3600518298" sldId="401"/>
            <ac:spMk id="7" creationId="{78B09B86-13C4-C71A-421C-6ABB1A06F77F}"/>
          </ac:spMkLst>
        </pc:spChg>
        <pc:spChg chg="add del mod">
          <ac:chgData name="Claire Theobald" userId="e5e96d6a-dffb-4be3-a7c9-5724c0a71d0d" providerId="ADAL" clId="{8C6AC642-1EE6-4961-8F5D-881DD33C1FCA}" dt="2023-01-24T14:14:50.131" v="1032" actId="478"/>
          <ac:spMkLst>
            <pc:docMk/>
            <pc:sldMk cId="3600518298" sldId="401"/>
            <ac:spMk id="9" creationId="{DE1DD008-A849-4393-1039-E6346532B7F8}"/>
          </ac:spMkLst>
        </pc:spChg>
        <pc:spChg chg="add mod">
          <ac:chgData name="Claire Theobald" userId="e5e96d6a-dffb-4be3-a7c9-5724c0a71d0d" providerId="ADAL" clId="{8C6AC642-1EE6-4961-8F5D-881DD33C1FCA}" dt="2023-01-24T14:41:07.519" v="1392" actId="1076"/>
          <ac:spMkLst>
            <pc:docMk/>
            <pc:sldMk cId="3600518298" sldId="401"/>
            <ac:spMk id="10" creationId="{FCB65FBC-9638-DC0C-8203-1E591DDE26F3}"/>
          </ac:spMkLst>
        </pc:spChg>
        <pc:spChg chg="mod">
          <ac:chgData name="Claire Theobald" userId="e5e96d6a-dffb-4be3-a7c9-5724c0a71d0d" providerId="ADAL" clId="{8C6AC642-1EE6-4961-8F5D-881DD33C1FCA}" dt="2023-01-24T15:56:19.629" v="2497" actId="114"/>
          <ac:spMkLst>
            <pc:docMk/>
            <pc:sldMk cId="3600518298" sldId="401"/>
            <ac:spMk id="11" creationId="{AEF38796-37FE-383F-77DD-7A56E37B9225}"/>
          </ac:spMkLst>
        </pc:spChg>
        <pc:graphicFrameChg chg="mod modGraphic">
          <ac:chgData name="Claire Theobald" userId="e5e96d6a-dffb-4be3-a7c9-5724c0a71d0d" providerId="ADAL" clId="{8C6AC642-1EE6-4961-8F5D-881DD33C1FCA}" dt="2023-01-24T15:42:44.290" v="2494" actId="20577"/>
          <ac:graphicFrameMkLst>
            <pc:docMk/>
            <pc:sldMk cId="3600518298" sldId="401"/>
            <ac:graphicFrameMk id="15" creationId="{CBBA7BB4-B3A9-E11B-9F53-6C3D9D69638E}"/>
          </ac:graphicFrameMkLst>
        </pc:graphicFrameChg>
        <pc:picChg chg="add mod">
          <ac:chgData name="Claire Theobald" userId="e5e96d6a-dffb-4be3-a7c9-5724c0a71d0d" providerId="ADAL" clId="{8C6AC642-1EE6-4961-8F5D-881DD33C1FCA}" dt="2023-01-24T14:18:04.545" v="1169" actId="14100"/>
          <ac:picMkLst>
            <pc:docMk/>
            <pc:sldMk cId="3600518298" sldId="401"/>
            <ac:picMk id="3" creationId="{5D31D95F-7FB3-B940-03CD-E51C3269F27A}"/>
          </ac:picMkLst>
        </pc:picChg>
        <pc:picChg chg="del">
          <ac:chgData name="Claire Theobald" userId="e5e96d6a-dffb-4be3-a7c9-5724c0a71d0d" providerId="ADAL" clId="{8C6AC642-1EE6-4961-8F5D-881DD33C1FCA}" dt="2023-01-24T13:34:51.271" v="737" actId="478"/>
          <ac:picMkLst>
            <pc:docMk/>
            <pc:sldMk cId="3600518298" sldId="401"/>
            <ac:picMk id="4" creationId="{EEF6F13F-07EF-A8C1-9E71-DB51639CF943}"/>
          </ac:picMkLst>
        </pc:picChg>
        <pc:picChg chg="del mod">
          <ac:chgData name="Claire Theobald" userId="e5e96d6a-dffb-4be3-a7c9-5724c0a71d0d" providerId="ADAL" clId="{8C6AC642-1EE6-4961-8F5D-881DD33C1FCA}" dt="2023-01-24T14:40:56.812" v="1389" actId="478"/>
          <ac:picMkLst>
            <pc:docMk/>
            <pc:sldMk cId="3600518298" sldId="401"/>
            <ac:picMk id="5" creationId="{E3445CA9-574A-58D5-C524-0756593A3688}"/>
          </ac:picMkLst>
        </pc:picChg>
      </pc:sldChg>
      <pc:sldChg chg="addSp delSp modSp new mod">
        <pc:chgData name="Claire Theobald" userId="e5e96d6a-dffb-4be3-a7c9-5724c0a71d0d" providerId="ADAL" clId="{8C6AC642-1EE6-4961-8F5D-881DD33C1FCA}" dt="2023-01-24T14:54:59.807" v="1643" actId="1076"/>
        <pc:sldMkLst>
          <pc:docMk/>
          <pc:sldMk cId="1864982089" sldId="402"/>
        </pc:sldMkLst>
        <pc:spChg chg="del mod">
          <ac:chgData name="Claire Theobald" userId="e5e96d6a-dffb-4be3-a7c9-5724c0a71d0d" providerId="ADAL" clId="{8C6AC642-1EE6-4961-8F5D-881DD33C1FCA}" dt="2023-01-24T11:18:22.832" v="153" actId="478"/>
          <ac:spMkLst>
            <pc:docMk/>
            <pc:sldMk cId="1864982089" sldId="402"/>
            <ac:spMk id="2" creationId="{A5AD78AC-B9DA-6409-1629-2205CA0ECA7B}"/>
          </ac:spMkLst>
        </pc:spChg>
        <pc:spChg chg="del">
          <ac:chgData name="Claire Theobald" userId="e5e96d6a-dffb-4be3-a7c9-5724c0a71d0d" providerId="ADAL" clId="{8C6AC642-1EE6-4961-8F5D-881DD33C1FCA}" dt="2023-01-24T11:12:58.237" v="1" actId="478"/>
          <ac:spMkLst>
            <pc:docMk/>
            <pc:sldMk cId="1864982089" sldId="402"/>
            <ac:spMk id="3" creationId="{8517E2B6-EAE1-F7B4-E12A-575EE24D6C79}"/>
          </ac:spMkLst>
        </pc:spChg>
        <pc:spChg chg="mod">
          <ac:chgData name="Claire Theobald" userId="e5e96d6a-dffb-4be3-a7c9-5724c0a71d0d" providerId="ADAL" clId="{8C6AC642-1EE6-4961-8F5D-881DD33C1FCA}" dt="2023-01-24T14:48:11.751" v="1566" actId="1076"/>
          <ac:spMkLst>
            <pc:docMk/>
            <pc:sldMk cId="1864982089" sldId="402"/>
            <ac:spMk id="4" creationId="{407F2E8D-E200-5AB3-F314-872F07987AA9}"/>
          </ac:spMkLst>
        </pc:spChg>
        <pc:spChg chg="add mod">
          <ac:chgData name="Claire Theobald" userId="e5e96d6a-dffb-4be3-a7c9-5724c0a71d0d" providerId="ADAL" clId="{8C6AC642-1EE6-4961-8F5D-881DD33C1FCA}" dt="2023-01-24T11:20:59.702" v="183" actId="20577"/>
          <ac:spMkLst>
            <pc:docMk/>
            <pc:sldMk cId="1864982089" sldId="402"/>
            <ac:spMk id="5" creationId="{A237C114-5E68-1ADF-DDE2-7CF632E39F54}"/>
          </ac:spMkLst>
        </pc:spChg>
        <pc:spChg chg="add del mod">
          <ac:chgData name="Claire Theobald" userId="e5e96d6a-dffb-4be3-a7c9-5724c0a71d0d" providerId="ADAL" clId="{8C6AC642-1EE6-4961-8F5D-881DD33C1FCA}" dt="2023-01-24T11:18:31.940" v="155" actId="478"/>
          <ac:spMkLst>
            <pc:docMk/>
            <pc:sldMk cId="1864982089" sldId="402"/>
            <ac:spMk id="7" creationId="{52EB81E0-8CBE-3787-EBD7-C9F62B7BE486}"/>
          </ac:spMkLst>
        </pc:spChg>
        <pc:spChg chg="add mod">
          <ac:chgData name="Claire Theobald" userId="e5e96d6a-dffb-4be3-a7c9-5724c0a71d0d" providerId="ADAL" clId="{8C6AC642-1EE6-4961-8F5D-881DD33C1FCA}" dt="2023-01-24T14:54:59.807" v="1643" actId="1076"/>
          <ac:spMkLst>
            <pc:docMk/>
            <pc:sldMk cId="1864982089" sldId="402"/>
            <ac:spMk id="9" creationId="{5BD4AAF7-C416-2ED2-9B3D-A3D9381FB86A}"/>
          </ac:spMkLst>
        </pc:spChg>
        <pc:picChg chg="add mod">
          <ac:chgData name="Claire Theobald" userId="e5e96d6a-dffb-4be3-a7c9-5724c0a71d0d" providerId="ADAL" clId="{8C6AC642-1EE6-4961-8F5D-881DD33C1FCA}" dt="2023-01-24T14:54:30.567" v="1639" actId="1076"/>
          <ac:picMkLst>
            <pc:docMk/>
            <pc:sldMk cId="1864982089" sldId="402"/>
            <ac:picMk id="8" creationId="{47DA00AF-70A9-DF8F-211B-7919C03139A2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4:32:14.832" v="1307" actId="1076"/>
        <pc:sldMkLst>
          <pc:docMk/>
          <pc:sldMk cId="3689003934" sldId="403"/>
        </pc:sldMkLst>
        <pc:spChg chg="del mod">
          <ac:chgData name="Claire Theobald" userId="e5e96d6a-dffb-4be3-a7c9-5724c0a71d0d" providerId="ADAL" clId="{8C6AC642-1EE6-4961-8F5D-881DD33C1FCA}" dt="2023-01-24T13:37:26.502" v="787" actId="478"/>
          <ac:spMkLst>
            <pc:docMk/>
            <pc:sldMk cId="3689003934" sldId="403"/>
            <ac:spMk id="2" creationId="{467259AD-8722-6E48-9C92-74E659293643}"/>
          </ac:spMkLst>
        </pc:spChg>
        <pc:spChg chg="mod">
          <ac:chgData name="Claire Theobald" userId="e5e96d6a-dffb-4be3-a7c9-5724c0a71d0d" providerId="ADAL" clId="{8C6AC642-1EE6-4961-8F5D-881DD33C1FCA}" dt="2023-01-24T14:19:25.757" v="1185" actId="20577"/>
          <ac:spMkLst>
            <pc:docMk/>
            <pc:sldMk cId="3689003934" sldId="403"/>
            <ac:spMk id="11" creationId="{AEF38796-37FE-383F-77DD-7A56E37B9225}"/>
          </ac:spMkLst>
        </pc:spChg>
        <pc:spChg chg="add del mod">
          <ac:chgData name="Claire Theobald" userId="e5e96d6a-dffb-4be3-a7c9-5724c0a71d0d" providerId="ADAL" clId="{8C6AC642-1EE6-4961-8F5D-881DD33C1FCA}" dt="2023-01-24T13:00:09.038" v="544" actId="478"/>
          <ac:spMkLst>
            <pc:docMk/>
            <pc:sldMk cId="3689003934" sldId="403"/>
            <ac:spMk id="12" creationId="{7F6986EC-1C5B-38EA-4A00-31181A3B90A7}"/>
          </ac:spMkLst>
        </pc:spChg>
        <pc:spChg chg="add del mod">
          <ac:chgData name="Claire Theobald" userId="e5e96d6a-dffb-4be3-a7c9-5724c0a71d0d" providerId="ADAL" clId="{8C6AC642-1EE6-4961-8F5D-881DD33C1FCA}" dt="2023-01-24T12:59:40.474" v="517" actId="478"/>
          <ac:spMkLst>
            <pc:docMk/>
            <pc:sldMk cId="3689003934" sldId="403"/>
            <ac:spMk id="13" creationId="{E45A5904-B716-1839-7AA5-F1F55322E27E}"/>
          </ac:spMkLst>
        </pc:spChg>
        <pc:spChg chg="add mod">
          <ac:chgData name="Claire Theobald" userId="e5e96d6a-dffb-4be3-a7c9-5724c0a71d0d" providerId="ADAL" clId="{8C6AC642-1EE6-4961-8F5D-881DD33C1FCA}" dt="2023-01-24T14:25:07.889" v="1244" actId="14100"/>
          <ac:spMkLst>
            <pc:docMk/>
            <pc:sldMk cId="3689003934" sldId="403"/>
            <ac:spMk id="14" creationId="{94C02480-CBB1-132A-2FB7-532431D5C5E7}"/>
          </ac:spMkLst>
        </pc:spChg>
        <pc:spChg chg="add mod">
          <ac:chgData name="Claire Theobald" userId="e5e96d6a-dffb-4be3-a7c9-5724c0a71d0d" providerId="ADAL" clId="{8C6AC642-1EE6-4961-8F5D-881DD33C1FCA}" dt="2023-01-24T13:50:05.956" v="938" actId="20577"/>
          <ac:spMkLst>
            <pc:docMk/>
            <pc:sldMk cId="3689003934" sldId="403"/>
            <ac:spMk id="32" creationId="{9FBAC88C-145A-1353-5D9A-D090E7D61D9E}"/>
          </ac:spMkLst>
        </pc:spChg>
        <pc:spChg chg="add del mod">
          <ac:chgData name="Claire Theobald" userId="e5e96d6a-dffb-4be3-a7c9-5724c0a71d0d" providerId="ADAL" clId="{8C6AC642-1EE6-4961-8F5D-881DD33C1FCA}" dt="2023-01-24T13:37:29.300" v="788" actId="478"/>
          <ac:spMkLst>
            <pc:docMk/>
            <pc:sldMk cId="3689003934" sldId="403"/>
            <ac:spMk id="34" creationId="{0A6417D9-65ED-5CB3-B9DB-336C50F3AB54}"/>
          </ac:spMkLst>
        </pc:spChg>
        <pc:graphicFrameChg chg="del modGraphic">
          <ac:chgData name="Claire Theobald" userId="e5e96d6a-dffb-4be3-a7c9-5724c0a71d0d" providerId="ADAL" clId="{8C6AC642-1EE6-4961-8F5D-881DD33C1FCA}" dt="2023-01-24T11:35:41.064" v="257" actId="478"/>
          <ac:graphicFrameMkLst>
            <pc:docMk/>
            <pc:sldMk cId="3689003934" sldId="403"/>
            <ac:graphicFrameMk id="15" creationId="{CBBA7BB4-B3A9-E11B-9F53-6C3D9D69638E}"/>
          </ac:graphicFrameMkLst>
        </pc:graphicFrameChg>
        <pc:picChg chg="add mod">
          <ac:chgData name="Claire Theobald" userId="e5e96d6a-dffb-4be3-a7c9-5724c0a71d0d" providerId="ADAL" clId="{8C6AC642-1EE6-4961-8F5D-881DD33C1FCA}" dt="2023-01-24T13:49:42.019" v="936" actId="1076"/>
          <ac:picMkLst>
            <pc:docMk/>
            <pc:sldMk cId="3689003934" sldId="403"/>
            <ac:picMk id="4" creationId="{C24C18FB-79BD-AA3B-8ADD-54C6B4D16378}"/>
          </ac:picMkLst>
        </pc:picChg>
        <pc:picChg chg="add mod">
          <ac:chgData name="Claire Theobald" userId="e5e96d6a-dffb-4be3-a7c9-5724c0a71d0d" providerId="ADAL" clId="{8C6AC642-1EE6-4961-8F5D-881DD33C1FCA}" dt="2023-01-24T13:40:36.499" v="841" actId="1076"/>
          <ac:picMkLst>
            <pc:docMk/>
            <pc:sldMk cId="3689003934" sldId="403"/>
            <ac:picMk id="6" creationId="{E014D9AF-B135-0262-5B50-3A585FB65416}"/>
          </ac:picMkLst>
        </pc:picChg>
        <pc:picChg chg="add del mod">
          <ac:chgData name="Claire Theobald" userId="e5e96d6a-dffb-4be3-a7c9-5724c0a71d0d" providerId="ADAL" clId="{8C6AC642-1EE6-4961-8F5D-881DD33C1FCA}" dt="2023-01-24T11:42:35.507" v="294" actId="478"/>
          <ac:picMkLst>
            <pc:docMk/>
            <pc:sldMk cId="3689003934" sldId="403"/>
            <ac:picMk id="8" creationId="{91E2050C-7BCF-26C9-E365-F398D1D4C5E1}"/>
          </ac:picMkLst>
        </pc:picChg>
        <pc:picChg chg="add mod">
          <ac:chgData name="Claire Theobald" userId="e5e96d6a-dffb-4be3-a7c9-5724c0a71d0d" providerId="ADAL" clId="{8C6AC642-1EE6-4961-8F5D-881DD33C1FCA}" dt="2023-01-24T14:32:14.832" v="1307" actId="1076"/>
          <ac:picMkLst>
            <pc:docMk/>
            <pc:sldMk cId="3689003934" sldId="403"/>
            <ac:picMk id="10" creationId="{56D62E12-46E5-B391-9EBD-07C27604B66B}"/>
          </ac:picMkLst>
        </pc:picChg>
        <pc:picChg chg="del">
          <ac:chgData name="Claire Theobald" userId="e5e96d6a-dffb-4be3-a7c9-5724c0a71d0d" providerId="ADAL" clId="{8C6AC642-1EE6-4961-8F5D-881DD33C1FCA}" dt="2023-01-24T11:35:50.955" v="259" actId="478"/>
          <ac:picMkLst>
            <pc:docMk/>
            <pc:sldMk cId="3689003934" sldId="403"/>
            <ac:picMk id="16" creationId="{106C3D9A-05BB-F04E-195B-D5A67A3A1975}"/>
          </ac:picMkLst>
        </pc:picChg>
        <pc:picChg chg="del mod">
          <ac:chgData name="Claire Theobald" userId="e5e96d6a-dffb-4be3-a7c9-5724c0a71d0d" providerId="ADAL" clId="{8C6AC642-1EE6-4961-8F5D-881DD33C1FCA}" dt="2023-01-24T14:30:21.241" v="1301" actId="478"/>
          <ac:picMkLst>
            <pc:docMk/>
            <pc:sldMk cId="3689003934" sldId="403"/>
            <ac:picMk id="18" creationId="{216C39B4-2889-C3D8-E2FA-095F6264198D}"/>
          </ac:picMkLst>
        </pc:picChg>
        <pc:picChg chg="add mod ord">
          <ac:chgData name="Claire Theobald" userId="e5e96d6a-dffb-4be3-a7c9-5724c0a71d0d" providerId="ADAL" clId="{8C6AC642-1EE6-4961-8F5D-881DD33C1FCA}" dt="2023-01-24T13:40:40.700" v="843" actId="1076"/>
          <ac:picMkLst>
            <pc:docMk/>
            <pc:sldMk cId="3689003934" sldId="403"/>
            <ac:picMk id="29" creationId="{2D088137-396B-CE61-4E56-91115AE07623}"/>
          </ac:picMkLst>
        </pc:picChg>
        <pc:picChg chg="add mod">
          <ac:chgData name="Claire Theobald" userId="e5e96d6a-dffb-4be3-a7c9-5724c0a71d0d" providerId="ADAL" clId="{8C6AC642-1EE6-4961-8F5D-881DD33C1FCA}" dt="2023-01-24T14:19:35.680" v="1186" actId="1076"/>
          <ac:picMkLst>
            <pc:docMk/>
            <pc:sldMk cId="3689003934" sldId="403"/>
            <ac:picMk id="31" creationId="{0AEF5069-22F8-18B3-E7DC-0976A3FC0153}"/>
          </ac:picMkLst>
        </pc:picChg>
        <pc:inkChg chg="add del">
          <ac:chgData name="Claire Theobald" userId="e5e96d6a-dffb-4be3-a7c9-5724c0a71d0d" providerId="ADAL" clId="{8C6AC642-1EE6-4961-8F5D-881DD33C1FCA}" dt="2023-01-24T13:01:43.943" v="555" actId="9405"/>
          <ac:inkMkLst>
            <pc:docMk/>
            <pc:sldMk cId="3689003934" sldId="403"/>
            <ac:inkMk id="17" creationId="{6B12B769-4435-6F13-5BA8-EED5FD85E6CD}"/>
          </ac:inkMkLst>
        </pc:inkChg>
        <pc:inkChg chg="add del">
          <ac:chgData name="Claire Theobald" userId="e5e96d6a-dffb-4be3-a7c9-5724c0a71d0d" providerId="ADAL" clId="{8C6AC642-1EE6-4961-8F5D-881DD33C1FCA}" dt="2023-01-24T13:01:58.558" v="557" actId="9405"/>
          <ac:inkMkLst>
            <pc:docMk/>
            <pc:sldMk cId="3689003934" sldId="403"/>
            <ac:inkMk id="19" creationId="{39A1D36D-DD07-74B1-8D33-04BA30CD3F16}"/>
          </ac:inkMkLst>
        </pc:inkChg>
        <pc:inkChg chg="add del">
          <ac:chgData name="Claire Theobald" userId="e5e96d6a-dffb-4be3-a7c9-5724c0a71d0d" providerId="ADAL" clId="{8C6AC642-1EE6-4961-8F5D-881DD33C1FCA}" dt="2023-01-24T13:02:15.334" v="567" actId="9405"/>
          <ac:inkMkLst>
            <pc:docMk/>
            <pc:sldMk cId="3689003934" sldId="403"/>
            <ac:inkMk id="20" creationId="{EFF47221-B1AF-53F2-56F0-31118552F77C}"/>
          </ac:inkMkLst>
        </pc:inkChg>
        <pc:inkChg chg="add del">
          <ac:chgData name="Claire Theobald" userId="e5e96d6a-dffb-4be3-a7c9-5724c0a71d0d" providerId="ADAL" clId="{8C6AC642-1EE6-4961-8F5D-881DD33C1FCA}" dt="2023-01-24T13:02:13.718" v="566" actId="9405"/>
          <ac:inkMkLst>
            <pc:docMk/>
            <pc:sldMk cId="3689003934" sldId="403"/>
            <ac:inkMk id="21" creationId="{0F6BF49F-62A8-EC2F-D317-99A90DD4702A}"/>
          </ac:inkMkLst>
        </pc:inkChg>
        <pc:inkChg chg="add del">
          <ac:chgData name="Claire Theobald" userId="e5e96d6a-dffb-4be3-a7c9-5724c0a71d0d" providerId="ADAL" clId="{8C6AC642-1EE6-4961-8F5D-881DD33C1FCA}" dt="2023-01-24T13:02:09.111" v="561" actId="9405"/>
          <ac:inkMkLst>
            <pc:docMk/>
            <pc:sldMk cId="3689003934" sldId="403"/>
            <ac:inkMk id="22" creationId="{38BF9511-A260-6E36-7D36-87FFAAF49CC7}"/>
          </ac:inkMkLst>
        </pc:inkChg>
        <pc:inkChg chg="add del">
          <ac:chgData name="Claire Theobald" userId="e5e96d6a-dffb-4be3-a7c9-5724c0a71d0d" providerId="ADAL" clId="{8C6AC642-1EE6-4961-8F5D-881DD33C1FCA}" dt="2023-01-24T13:02:13.326" v="565" actId="9405"/>
          <ac:inkMkLst>
            <pc:docMk/>
            <pc:sldMk cId="3689003934" sldId="403"/>
            <ac:inkMk id="23" creationId="{34D15F8E-7D08-7095-6F03-2346164644ED}"/>
          </ac:inkMkLst>
        </pc:inkChg>
        <pc:inkChg chg="add del">
          <ac:chgData name="Claire Theobald" userId="e5e96d6a-dffb-4be3-a7c9-5724c0a71d0d" providerId="ADAL" clId="{8C6AC642-1EE6-4961-8F5D-881DD33C1FCA}" dt="2023-01-24T13:02:12.974" v="564" actId="9405"/>
          <ac:inkMkLst>
            <pc:docMk/>
            <pc:sldMk cId="3689003934" sldId="403"/>
            <ac:inkMk id="24" creationId="{FD379B1B-9EBD-82C5-151B-ABB0530E3980}"/>
          </ac:inkMkLst>
        </pc:inkChg>
        <pc:inkChg chg="add del">
          <ac:chgData name="Claire Theobald" userId="e5e96d6a-dffb-4be3-a7c9-5724c0a71d0d" providerId="ADAL" clId="{8C6AC642-1EE6-4961-8F5D-881DD33C1FCA}" dt="2023-01-24T13:02:25.207" v="569" actId="9405"/>
          <ac:inkMkLst>
            <pc:docMk/>
            <pc:sldMk cId="3689003934" sldId="403"/>
            <ac:inkMk id="25" creationId="{F5A919BE-DE77-45A1-42AE-2A8DF93C8C26}"/>
          </ac:inkMkLst>
        </pc:inkChg>
        <pc:inkChg chg="add del">
          <ac:chgData name="Claire Theobald" userId="e5e96d6a-dffb-4be3-a7c9-5724c0a71d0d" providerId="ADAL" clId="{8C6AC642-1EE6-4961-8F5D-881DD33C1FCA}" dt="2023-01-24T13:02:30.318" v="571" actId="9405"/>
          <ac:inkMkLst>
            <pc:docMk/>
            <pc:sldMk cId="3689003934" sldId="403"/>
            <ac:inkMk id="26" creationId="{D862C213-D919-1024-A3F2-340754249763}"/>
          </ac:inkMkLst>
        </pc:inkChg>
        <pc:inkChg chg="add del">
          <ac:chgData name="Claire Theobald" userId="e5e96d6a-dffb-4be3-a7c9-5724c0a71d0d" providerId="ADAL" clId="{8C6AC642-1EE6-4961-8F5D-881DD33C1FCA}" dt="2023-01-24T13:02:35.766" v="573" actId="9405"/>
          <ac:inkMkLst>
            <pc:docMk/>
            <pc:sldMk cId="3689003934" sldId="403"/>
            <ac:inkMk id="27" creationId="{26C520DE-BBCE-B3A4-6427-2E32C1510924}"/>
          </ac:inkMkLst>
        </pc:inkChg>
      </pc:sldChg>
      <pc:sldChg chg="addSp delSp modSp mod">
        <pc:chgData name="Claire Theobald" userId="e5e96d6a-dffb-4be3-a7c9-5724c0a71d0d" providerId="ADAL" clId="{8C6AC642-1EE6-4961-8F5D-881DD33C1FCA}" dt="2023-01-24T14:45:25.343" v="1552" actId="1076"/>
        <pc:sldMkLst>
          <pc:docMk/>
          <pc:sldMk cId="2917692329" sldId="404"/>
        </pc:sldMkLst>
        <pc:spChg chg="del">
          <ac:chgData name="Claire Theobald" userId="e5e96d6a-dffb-4be3-a7c9-5724c0a71d0d" providerId="ADAL" clId="{8C6AC642-1EE6-4961-8F5D-881DD33C1FCA}" dt="2023-01-24T14:27:39.881" v="1276" actId="478"/>
          <ac:spMkLst>
            <pc:docMk/>
            <pc:sldMk cId="2917692329" sldId="404"/>
            <ac:spMk id="6" creationId="{AABCF410-AC75-AC3E-2271-D5CAE05A684E}"/>
          </ac:spMkLst>
        </pc:spChg>
        <pc:spChg chg="add mod">
          <ac:chgData name="Claire Theobald" userId="e5e96d6a-dffb-4be3-a7c9-5724c0a71d0d" providerId="ADAL" clId="{8C6AC642-1EE6-4961-8F5D-881DD33C1FCA}" dt="2023-01-24T14:40:13.368" v="1378" actId="1076"/>
          <ac:spMkLst>
            <pc:docMk/>
            <pc:sldMk cId="2917692329" sldId="404"/>
            <ac:spMk id="7" creationId="{7B325EA8-D6EA-84BB-4CFF-9EC6A81D8050}"/>
          </ac:spMkLst>
        </pc:spChg>
        <pc:spChg chg="mod">
          <ac:chgData name="Claire Theobald" userId="e5e96d6a-dffb-4be3-a7c9-5724c0a71d0d" providerId="ADAL" clId="{8C6AC642-1EE6-4961-8F5D-881DD33C1FCA}" dt="2023-01-24T14:33:52.185" v="1333" actId="20577"/>
          <ac:spMkLst>
            <pc:docMk/>
            <pc:sldMk cId="2917692329" sldId="404"/>
            <ac:spMk id="11" creationId="{AEF38796-37FE-383F-77DD-7A56E37B9225}"/>
          </ac:spMkLst>
        </pc:spChg>
        <pc:spChg chg="add mod">
          <ac:chgData name="Claire Theobald" userId="e5e96d6a-dffb-4be3-a7c9-5724c0a71d0d" providerId="ADAL" clId="{8C6AC642-1EE6-4961-8F5D-881DD33C1FCA}" dt="2023-01-24T14:40:31.211" v="1384" actId="1035"/>
          <ac:spMkLst>
            <pc:docMk/>
            <pc:sldMk cId="2917692329" sldId="404"/>
            <ac:spMk id="12" creationId="{81E507FC-CBF4-F901-9946-CDAAA42CBCA0}"/>
          </ac:spMkLst>
        </pc:spChg>
        <pc:spChg chg="add mod">
          <ac:chgData name="Claire Theobald" userId="e5e96d6a-dffb-4be3-a7c9-5724c0a71d0d" providerId="ADAL" clId="{8C6AC642-1EE6-4961-8F5D-881DD33C1FCA}" dt="2023-01-24T14:45:25.343" v="1552" actId="1076"/>
          <ac:spMkLst>
            <pc:docMk/>
            <pc:sldMk cId="2917692329" sldId="404"/>
            <ac:spMk id="18" creationId="{87643EEB-FCA8-526F-942B-B69CDC300EE8}"/>
          </ac:spMkLst>
        </pc:spChg>
        <pc:graphicFrameChg chg="del">
          <ac:chgData name="Claire Theobald" userId="e5e96d6a-dffb-4be3-a7c9-5724c0a71d0d" providerId="ADAL" clId="{8C6AC642-1EE6-4961-8F5D-881DD33C1FCA}" dt="2023-01-24T14:27:36.910" v="1274" actId="478"/>
          <ac:graphicFrameMkLst>
            <pc:docMk/>
            <pc:sldMk cId="2917692329" sldId="404"/>
            <ac:graphicFrameMk id="15" creationId="{CBBA7BB4-B3A9-E11B-9F53-6C3D9D69638E}"/>
          </ac:graphicFrameMkLst>
        </pc:graphicFrameChg>
        <pc:picChg chg="del">
          <ac:chgData name="Claire Theobald" userId="e5e96d6a-dffb-4be3-a7c9-5724c0a71d0d" providerId="ADAL" clId="{8C6AC642-1EE6-4961-8F5D-881DD33C1FCA}" dt="2023-01-24T14:27:38.581" v="1275" actId="478"/>
          <ac:picMkLst>
            <pc:docMk/>
            <pc:sldMk cId="2917692329" sldId="404"/>
            <ac:picMk id="3" creationId="{5D31D95F-7FB3-B940-03CD-E51C3269F27A}"/>
          </ac:picMkLst>
        </pc:picChg>
        <pc:picChg chg="add mod modCrop">
          <ac:chgData name="Claire Theobald" userId="e5e96d6a-dffb-4be3-a7c9-5724c0a71d0d" providerId="ADAL" clId="{8C6AC642-1EE6-4961-8F5D-881DD33C1FCA}" dt="2023-01-24T14:40:11.592" v="1377" actId="1076"/>
          <ac:picMkLst>
            <pc:docMk/>
            <pc:sldMk cId="2917692329" sldId="404"/>
            <ac:picMk id="4" creationId="{FBDD463A-1BB0-E15B-7CFD-25266EC711F1}"/>
          </ac:picMkLst>
        </pc:picChg>
        <pc:picChg chg="del">
          <ac:chgData name="Claire Theobald" userId="e5e96d6a-dffb-4be3-a7c9-5724c0a71d0d" providerId="ADAL" clId="{8C6AC642-1EE6-4961-8F5D-881DD33C1FCA}" dt="2023-01-24T14:30:14.065" v="1299" actId="478"/>
          <ac:picMkLst>
            <pc:docMk/>
            <pc:sldMk cId="2917692329" sldId="404"/>
            <ac:picMk id="5" creationId="{E3445CA9-574A-58D5-C524-0756593A3688}"/>
          </ac:picMkLst>
        </pc:picChg>
        <pc:picChg chg="add mod">
          <ac:chgData name="Claire Theobald" userId="e5e96d6a-dffb-4be3-a7c9-5724c0a71d0d" providerId="ADAL" clId="{8C6AC642-1EE6-4961-8F5D-881DD33C1FCA}" dt="2023-01-24T14:40:15.815" v="1379" actId="1076"/>
          <ac:picMkLst>
            <pc:docMk/>
            <pc:sldMk cId="2917692329" sldId="404"/>
            <ac:picMk id="9" creationId="{10C2B6D3-5195-1767-952E-28A6B735F1F7}"/>
          </ac:picMkLst>
        </pc:picChg>
        <pc:picChg chg="add del mod">
          <ac:chgData name="Claire Theobald" userId="e5e96d6a-dffb-4be3-a7c9-5724c0a71d0d" providerId="ADAL" clId="{8C6AC642-1EE6-4961-8F5D-881DD33C1FCA}" dt="2023-01-24T14:38:39.676" v="1341" actId="478"/>
          <ac:picMkLst>
            <pc:docMk/>
            <pc:sldMk cId="2917692329" sldId="404"/>
            <ac:picMk id="14" creationId="{D87A582E-3CE7-B635-F664-9A0EA9F1BE53}"/>
          </ac:picMkLst>
        </pc:picChg>
        <pc:picChg chg="add mod">
          <ac:chgData name="Claire Theobald" userId="e5e96d6a-dffb-4be3-a7c9-5724c0a71d0d" providerId="ADAL" clId="{8C6AC642-1EE6-4961-8F5D-881DD33C1FCA}" dt="2023-01-24T14:45:21.687" v="1551" actId="1076"/>
          <ac:picMkLst>
            <pc:docMk/>
            <pc:sldMk cId="2917692329" sldId="404"/>
            <ac:picMk id="17" creationId="{DF9E3341-CCDF-43D6-B9D9-079DD28C954C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5:40:18.285" v="2408" actId="14100"/>
        <pc:sldMkLst>
          <pc:docMk/>
          <pc:sldMk cId="2452978692" sldId="405"/>
        </pc:sldMkLst>
        <pc:spChg chg="mod">
          <ac:chgData name="Claire Theobald" userId="e5e96d6a-dffb-4be3-a7c9-5724c0a71d0d" providerId="ADAL" clId="{8C6AC642-1EE6-4961-8F5D-881DD33C1FCA}" dt="2023-01-24T15:08:08.446" v="1695" actId="1076"/>
          <ac:spMkLst>
            <pc:docMk/>
            <pc:sldMk cId="2452978692" sldId="405"/>
            <ac:spMk id="2" creationId="{467259AD-8722-6E48-9C92-74E659293643}"/>
          </ac:spMkLst>
        </pc:spChg>
        <pc:spChg chg="mod">
          <ac:chgData name="Claire Theobald" userId="e5e96d6a-dffb-4be3-a7c9-5724c0a71d0d" providerId="ADAL" clId="{8C6AC642-1EE6-4961-8F5D-881DD33C1FCA}" dt="2023-01-24T15:31:02.998" v="2340" actId="20577"/>
          <ac:spMkLst>
            <pc:docMk/>
            <pc:sldMk cId="2452978692" sldId="405"/>
            <ac:spMk id="4" creationId="{708F4AD0-E676-0E46-B35E-30E46BB1FFEF}"/>
          </ac:spMkLst>
        </pc:spChg>
        <pc:spChg chg="del">
          <ac:chgData name="Claire Theobald" userId="e5e96d6a-dffb-4be3-a7c9-5724c0a71d0d" providerId="ADAL" clId="{8C6AC642-1EE6-4961-8F5D-881DD33C1FCA}" dt="2023-01-24T15:09:26.988" v="1760" actId="478"/>
          <ac:spMkLst>
            <pc:docMk/>
            <pc:sldMk cId="2452978692" sldId="405"/>
            <ac:spMk id="5" creationId="{D1AEB21B-6F93-B068-0E59-E15BFD9BB443}"/>
          </ac:spMkLst>
        </pc:spChg>
        <pc:spChg chg="add del mod">
          <ac:chgData name="Claire Theobald" userId="e5e96d6a-dffb-4be3-a7c9-5724c0a71d0d" providerId="ADAL" clId="{8C6AC642-1EE6-4961-8F5D-881DD33C1FCA}" dt="2023-01-24T15:15:22.779" v="1998" actId="478"/>
          <ac:spMkLst>
            <pc:docMk/>
            <pc:sldMk cId="2452978692" sldId="405"/>
            <ac:spMk id="7" creationId="{7E87D9ED-3B0D-103C-A993-C2BE28774C94}"/>
          </ac:spMkLst>
        </pc:spChg>
        <pc:picChg chg="del mod">
          <ac:chgData name="Claire Theobald" userId="e5e96d6a-dffb-4be3-a7c9-5724c0a71d0d" providerId="ADAL" clId="{8C6AC642-1EE6-4961-8F5D-881DD33C1FCA}" dt="2023-01-24T15:15:21.296" v="1997" actId="478"/>
          <ac:picMkLst>
            <pc:docMk/>
            <pc:sldMk cId="2452978692" sldId="405"/>
            <ac:picMk id="3" creationId="{2412CAE4-00E8-5979-4BDB-F2CA7F6DB6F2}"/>
          </ac:picMkLst>
        </pc:picChg>
        <pc:picChg chg="add mod ord modCrop">
          <ac:chgData name="Claire Theobald" userId="e5e96d6a-dffb-4be3-a7c9-5724c0a71d0d" providerId="ADAL" clId="{8C6AC642-1EE6-4961-8F5D-881DD33C1FCA}" dt="2023-01-24T15:40:14.173" v="2407" actId="14100"/>
          <ac:picMkLst>
            <pc:docMk/>
            <pc:sldMk cId="2452978692" sldId="405"/>
            <ac:picMk id="9" creationId="{E4490723-BAC1-0FF6-A261-BF64E516F007}"/>
          </ac:picMkLst>
        </pc:picChg>
        <pc:picChg chg="add mod">
          <ac:chgData name="Claire Theobald" userId="e5e96d6a-dffb-4be3-a7c9-5724c0a71d0d" providerId="ADAL" clId="{8C6AC642-1EE6-4961-8F5D-881DD33C1FCA}" dt="2023-01-24T15:40:18.285" v="2408" actId="14100"/>
          <ac:picMkLst>
            <pc:docMk/>
            <pc:sldMk cId="2452978692" sldId="405"/>
            <ac:picMk id="10" creationId="{0FF23407-70BA-D100-5632-AA2F16DAA36E}"/>
          </ac:picMkLst>
        </pc:picChg>
      </pc:sldChg>
      <pc:sldChg chg="addSp delSp modSp mod">
        <pc:chgData name="Claire Theobald" userId="e5e96d6a-dffb-4be3-a7c9-5724c0a71d0d" providerId="ADAL" clId="{8C6AC642-1EE6-4961-8F5D-881DD33C1FCA}" dt="2023-01-24T15:34:17.422" v="2379" actId="1076"/>
        <pc:sldMkLst>
          <pc:docMk/>
          <pc:sldMk cId="1874749595" sldId="406"/>
        </pc:sldMkLst>
        <pc:spChg chg="mod">
          <ac:chgData name="Claire Theobald" userId="e5e96d6a-dffb-4be3-a7c9-5724c0a71d0d" providerId="ADAL" clId="{8C6AC642-1EE6-4961-8F5D-881DD33C1FCA}" dt="2023-01-24T15:18:32.885" v="2072" actId="1076"/>
          <ac:spMkLst>
            <pc:docMk/>
            <pc:sldMk cId="1874749595" sldId="406"/>
            <ac:spMk id="2" creationId="{467259AD-8722-6E48-9C92-74E659293643}"/>
          </ac:spMkLst>
        </pc:spChg>
        <pc:spChg chg="mod">
          <ac:chgData name="Claire Theobald" userId="e5e96d6a-dffb-4be3-a7c9-5724c0a71d0d" providerId="ADAL" clId="{8C6AC642-1EE6-4961-8F5D-881DD33C1FCA}" dt="2023-01-24T15:32:43.667" v="2366" actId="20577"/>
          <ac:spMkLst>
            <pc:docMk/>
            <pc:sldMk cId="1874749595" sldId="406"/>
            <ac:spMk id="4" creationId="{708F4AD0-E676-0E46-B35E-30E46BB1FFEF}"/>
          </ac:spMkLst>
        </pc:spChg>
        <pc:picChg chg="add mod ord modCrop">
          <ac:chgData name="Claire Theobald" userId="e5e96d6a-dffb-4be3-a7c9-5724c0a71d0d" providerId="ADAL" clId="{8C6AC642-1EE6-4961-8F5D-881DD33C1FCA}" dt="2023-01-24T15:34:17.422" v="2379" actId="1076"/>
          <ac:picMkLst>
            <pc:docMk/>
            <pc:sldMk cId="1874749595" sldId="406"/>
            <ac:picMk id="5" creationId="{A6E87C9E-8925-ABD5-1A64-C0A906797A10}"/>
          </ac:picMkLst>
        </pc:picChg>
        <pc:picChg chg="add mod">
          <ac:chgData name="Claire Theobald" userId="e5e96d6a-dffb-4be3-a7c9-5724c0a71d0d" providerId="ADAL" clId="{8C6AC642-1EE6-4961-8F5D-881DD33C1FCA}" dt="2023-01-24T15:34:17.422" v="2379" actId="1076"/>
          <ac:picMkLst>
            <pc:docMk/>
            <pc:sldMk cId="1874749595" sldId="406"/>
            <ac:picMk id="6" creationId="{DB97EA94-5D5D-A4C7-6D44-1DF5EC75DDFE}"/>
          </ac:picMkLst>
        </pc:picChg>
        <pc:picChg chg="del mod">
          <ac:chgData name="Claire Theobald" userId="e5e96d6a-dffb-4be3-a7c9-5724c0a71d0d" providerId="ADAL" clId="{8C6AC642-1EE6-4961-8F5D-881DD33C1FCA}" dt="2023-01-24T15:23:34.698" v="2167" actId="478"/>
          <ac:picMkLst>
            <pc:docMk/>
            <pc:sldMk cId="1874749595" sldId="406"/>
            <ac:picMk id="9" creationId="{E4490723-BAC1-0FF6-A261-BF64E516F007}"/>
          </ac:picMkLst>
        </pc:picChg>
      </pc:sldChg>
    </pc:docChg>
  </pc:docChgLst>
  <pc:docChgLst>
    <pc:chgData name="Claire Theobald" userId="e5e96d6a-dffb-4be3-a7c9-5724c0a71d0d" providerId="ADAL" clId="{3410D96E-F285-47B3-9629-99DDD78F5CB0}"/>
    <pc:docChg chg="undo custSel addSld delSld modSld sldOrd delSection modSection">
      <pc:chgData name="Claire Theobald" userId="e5e96d6a-dffb-4be3-a7c9-5724c0a71d0d" providerId="ADAL" clId="{3410D96E-F285-47B3-9629-99DDD78F5CB0}" dt="2023-02-21T15:56:13.916" v="4502"/>
      <pc:docMkLst>
        <pc:docMk/>
      </pc:docMkLst>
      <pc:sldChg chg="addSp delSp modSp mod">
        <pc:chgData name="Claire Theobald" userId="e5e96d6a-dffb-4be3-a7c9-5724c0a71d0d" providerId="ADAL" clId="{3410D96E-F285-47B3-9629-99DDD78F5CB0}" dt="2023-02-21T15:00:06.306" v="4145" actId="478"/>
        <pc:sldMkLst>
          <pc:docMk/>
          <pc:sldMk cId="213333460" sldId="278"/>
        </pc:sldMkLst>
        <pc:spChg chg="del">
          <ac:chgData name="Claire Theobald" userId="e5e96d6a-dffb-4be3-a7c9-5724c0a71d0d" providerId="ADAL" clId="{3410D96E-F285-47B3-9629-99DDD78F5CB0}" dt="2023-02-21T15:00:04.215" v="4143" actId="478"/>
          <ac:spMkLst>
            <pc:docMk/>
            <pc:sldMk cId="213333460" sldId="278"/>
            <ac:spMk id="2" creationId="{6591C189-ADE1-9245-9053-9E690E565D00}"/>
          </ac:spMkLst>
        </pc:spChg>
        <pc:spChg chg="add del mod">
          <ac:chgData name="Claire Theobald" userId="e5e96d6a-dffb-4be3-a7c9-5724c0a71d0d" providerId="ADAL" clId="{3410D96E-F285-47B3-9629-99DDD78F5CB0}" dt="2023-02-21T15:00:06.306" v="4145" actId="478"/>
          <ac:spMkLst>
            <pc:docMk/>
            <pc:sldMk cId="213333460" sldId="278"/>
            <ac:spMk id="4" creationId="{B008E02C-874A-764B-37D5-D238FC780461}"/>
          </ac:spMkLst>
        </pc:spChg>
      </pc:sldChg>
      <pc:sldChg chg="addSp modSp del mod">
        <pc:chgData name="Claire Theobald" userId="e5e96d6a-dffb-4be3-a7c9-5724c0a71d0d" providerId="ADAL" clId="{3410D96E-F285-47B3-9629-99DDD78F5CB0}" dt="2023-02-21T12:52:39.872" v="1995" actId="47"/>
        <pc:sldMkLst>
          <pc:docMk/>
          <pc:sldMk cId="433890173" sldId="284"/>
        </pc:sldMkLst>
        <pc:spChg chg="add mod">
          <ac:chgData name="Claire Theobald" userId="e5e96d6a-dffb-4be3-a7c9-5724c0a71d0d" providerId="ADAL" clId="{3410D96E-F285-47B3-9629-99DDD78F5CB0}" dt="2023-02-21T12:32:49.687" v="1578" actId="14100"/>
          <ac:spMkLst>
            <pc:docMk/>
            <pc:sldMk cId="433890173" sldId="284"/>
            <ac:spMk id="3" creationId="{CD2FF09F-AE59-06AE-2F24-6F4046C74D14}"/>
          </ac:spMkLst>
        </pc:spChg>
        <pc:spChg chg="mod">
          <ac:chgData name="Claire Theobald" userId="e5e96d6a-dffb-4be3-a7c9-5724c0a71d0d" providerId="ADAL" clId="{3410D96E-F285-47B3-9629-99DDD78F5CB0}" dt="2023-02-21T12:33:30.167" v="1582" actId="12"/>
          <ac:spMkLst>
            <pc:docMk/>
            <pc:sldMk cId="433890173" sldId="284"/>
            <ac:spMk id="4" creationId="{708F4AD0-E676-0E46-B35E-30E46BB1FFEF}"/>
          </ac:spMkLst>
        </pc:spChg>
        <pc:spChg chg="add mod">
          <ac:chgData name="Claire Theobald" userId="e5e96d6a-dffb-4be3-a7c9-5724c0a71d0d" providerId="ADAL" clId="{3410D96E-F285-47B3-9629-99DDD78F5CB0}" dt="2023-02-17T16:09:26.222" v="73" actId="1076"/>
          <ac:spMkLst>
            <pc:docMk/>
            <pc:sldMk cId="433890173" sldId="284"/>
            <ac:spMk id="5" creationId="{92FF3F2E-7744-42F5-685E-9231797CDF8E}"/>
          </ac:spMkLst>
        </pc:spChg>
        <pc:picChg chg="mod">
          <ac:chgData name="Claire Theobald" userId="e5e96d6a-dffb-4be3-a7c9-5724c0a71d0d" providerId="ADAL" clId="{3410D96E-F285-47B3-9629-99DDD78F5CB0}" dt="2023-02-17T16:07:25.160" v="53" actId="14826"/>
          <ac:picMkLst>
            <pc:docMk/>
            <pc:sldMk cId="433890173" sldId="284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3410D96E-F285-47B3-9629-99DDD78F5CB0}" dt="2023-02-17T16:04:13.819" v="47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3410D96E-F285-47B3-9629-99DDD78F5CB0}" dt="2023-02-17T16:04:13.819" v="47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3410D96E-F285-47B3-9629-99DDD78F5CB0}" dt="2023-02-17T16:03:53.708" v="44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del">
        <pc:chgData name="Claire Theobald" userId="e5e96d6a-dffb-4be3-a7c9-5724c0a71d0d" providerId="ADAL" clId="{3410D96E-F285-47B3-9629-99DDD78F5CB0}" dt="2023-02-17T16:10:19.475" v="85" actId="47"/>
        <pc:sldMkLst>
          <pc:docMk/>
          <pc:sldMk cId="2933722017" sldId="300"/>
        </pc:sldMkLst>
      </pc:sldChg>
      <pc:sldChg chg="del">
        <pc:chgData name="Claire Theobald" userId="e5e96d6a-dffb-4be3-a7c9-5724c0a71d0d" providerId="ADAL" clId="{3410D96E-F285-47B3-9629-99DDD78F5CB0}" dt="2023-02-17T16:10:19.735" v="86" actId="47"/>
        <pc:sldMkLst>
          <pc:docMk/>
          <pc:sldMk cId="2406542848" sldId="301"/>
        </pc:sldMkLst>
      </pc:sldChg>
      <pc:sldChg chg="del">
        <pc:chgData name="Claire Theobald" userId="e5e96d6a-dffb-4be3-a7c9-5724c0a71d0d" providerId="ADAL" clId="{3410D96E-F285-47B3-9629-99DDD78F5CB0}" dt="2023-02-17T16:10:19.929" v="87" actId="47"/>
        <pc:sldMkLst>
          <pc:docMk/>
          <pc:sldMk cId="2647763476" sldId="302"/>
        </pc:sldMkLst>
      </pc:sldChg>
      <pc:sldChg chg="del">
        <pc:chgData name="Claire Theobald" userId="e5e96d6a-dffb-4be3-a7c9-5724c0a71d0d" providerId="ADAL" clId="{3410D96E-F285-47B3-9629-99DDD78F5CB0}" dt="2023-02-17T16:10:20.126" v="88" actId="47"/>
        <pc:sldMkLst>
          <pc:docMk/>
          <pc:sldMk cId="4075908501" sldId="303"/>
        </pc:sldMkLst>
      </pc:sldChg>
      <pc:sldChg chg="del">
        <pc:chgData name="Claire Theobald" userId="e5e96d6a-dffb-4be3-a7c9-5724c0a71d0d" providerId="ADAL" clId="{3410D96E-F285-47B3-9629-99DDD78F5CB0}" dt="2023-02-17T16:10:20.960" v="89" actId="47"/>
        <pc:sldMkLst>
          <pc:docMk/>
          <pc:sldMk cId="3922711487" sldId="304"/>
        </pc:sldMkLst>
      </pc:sldChg>
      <pc:sldChg chg="del">
        <pc:chgData name="Claire Theobald" userId="e5e96d6a-dffb-4be3-a7c9-5724c0a71d0d" providerId="ADAL" clId="{3410D96E-F285-47B3-9629-99DDD78F5CB0}" dt="2023-02-17T16:10:21.191" v="90" actId="47"/>
        <pc:sldMkLst>
          <pc:docMk/>
          <pc:sldMk cId="1452029110" sldId="305"/>
        </pc:sldMkLst>
      </pc:sldChg>
      <pc:sldChg chg="del">
        <pc:chgData name="Claire Theobald" userId="e5e96d6a-dffb-4be3-a7c9-5724c0a71d0d" providerId="ADAL" clId="{3410D96E-F285-47B3-9629-99DDD78F5CB0}" dt="2023-02-17T16:10:21.577" v="91" actId="47"/>
        <pc:sldMkLst>
          <pc:docMk/>
          <pc:sldMk cId="2380094099" sldId="306"/>
        </pc:sldMkLst>
      </pc:sldChg>
      <pc:sldChg chg="addSp delSp modSp del mod">
        <pc:chgData name="Claire Theobald" userId="e5e96d6a-dffb-4be3-a7c9-5724c0a71d0d" providerId="ADAL" clId="{3410D96E-F285-47B3-9629-99DDD78F5CB0}" dt="2023-02-21T13:56:18.919" v="2402" actId="47"/>
        <pc:sldMkLst>
          <pc:docMk/>
          <pc:sldMk cId="3689003934" sldId="403"/>
        </pc:sldMkLst>
        <pc:picChg chg="add del mod">
          <ac:chgData name="Claire Theobald" userId="e5e96d6a-dffb-4be3-a7c9-5724c0a71d0d" providerId="ADAL" clId="{3410D96E-F285-47B3-9629-99DDD78F5CB0}" dt="2023-02-21T13:44:56.094" v="2165" actId="478"/>
          <ac:picMkLst>
            <pc:docMk/>
            <pc:sldMk cId="3689003934" sldId="403"/>
            <ac:picMk id="10" creationId="{56D62E12-46E5-B391-9EBD-07C27604B66B}"/>
          </ac:picMkLst>
        </pc:picChg>
      </pc:sldChg>
      <pc:sldChg chg="del">
        <pc:chgData name="Claire Theobald" userId="e5e96d6a-dffb-4be3-a7c9-5724c0a71d0d" providerId="ADAL" clId="{3410D96E-F285-47B3-9629-99DDD78F5CB0}" dt="2023-02-17T16:10:17.573" v="81" actId="47"/>
        <pc:sldMkLst>
          <pc:docMk/>
          <pc:sldMk cId="1581357006" sldId="407"/>
        </pc:sldMkLst>
      </pc:sldChg>
      <pc:sldChg chg="del">
        <pc:chgData name="Claire Theobald" userId="e5e96d6a-dffb-4be3-a7c9-5724c0a71d0d" providerId="ADAL" clId="{3410D96E-F285-47B3-9629-99DDD78F5CB0}" dt="2023-02-17T16:10:17.249" v="80" actId="47"/>
        <pc:sldMkLst>
          <pc:docMk/>
          <pc:sldMk cId="4249630575" sldId="408"/>
        </pc:sldMkLst>
      </pc:sldChg>
      <pc:sldChg chg="del">
        <pc:chgData name="Claire Theobald" userId="e5e96d6a-dffb-4be3-a7c9-5724c0a71d0d" providerId="ADAL" clId="{3410D96E-F285-47B3-9629-99DDD78F5CB0}" dt="2023-02-17T16:10:17.858" v="82" actId="47"/>
        <pc:sldMkLst>
          <pc:docMk/>
          <pc:sldMk cId="953359177" sldId="409"/>
        </pc:sldMkLst>
      </pc:sldChg>
      <pc:sldChg chg="del">
        <pc:chgData name="Claire Theobald" userId="e5e96d6a-dffb-4be3-a7c9-5724c0a71d0d" providerId="ADAL" clId="{3410D96E-F285-47B3-9629-99DDD78F5CB0}" dt="2023-02-17T16:10:23.033" v="93" actId="47"/>
        <pc:sldMkLst>
          <pc:docMk/>
          <pc:sldMk cId="3206180177" sldId="410"/>
        </pc:sldMkLst>
      </pc:sldChg>
      <pc:sldChg chg="addSp delSp modSp del mod">
        <pc:chgData name="Claire Theobald" userId="e5e96d6a-dffb-4be3-a7c9-5724c0a71d0d" providerId="ADAL" clId="{3410D96E-F285-47B3-9629-99DDD78F5CB0}" dt="2023-02-21T14:28:09.599" v="3353" actId="47"/>
        <pc:sldMkLst>
          <pc:docMk/>
          <pc:sldMk cId="4078100712" sldId="411"/>
        </pc:sldMkLst>
        <pc:spChg chg="add del mod">
          <ac:chgData name="Claire Theobald" userId="e5e96d6a-dffb-4be3-a7c9-5724c0a71d0d" providerId="ADAL" clId="{3410D96E-F285-47B3-9629-99DDD78F5CB0}" dt="2023-02-17T16:08:32.174" v="57" actId="478"/>
          <ac:spMkLst>
            <pc:docMk/>
            <pc:sldMk cId="4078100712" sldId="411"/>
            <ac:spMk id="3" creationId="{52404AF5-FD85-7605-8B4D-3418F085A5FE}"/>
          </ac:spMkLst>
        </pc:spChg>
        <pc:spChg chg="mod">
          <ac:chgData name="Claire Theobald" userId="e5e96d6a-dffb-4be3-a7c9-5724c0a71d0d" providerId="ADAL" clId="{3410D96E-F285-47B3-9629-99DDD78F5CB0}" dt="2023-02-17T16:10:13.327" v="79" actId="20577"/>
          <ac:spMkLst>
            <pc:docMk/>
            <pc:sldMk cId="4078100712" sldId="411"/>
            <ac:spMk id="4" creationId="{708F4AD0-E676-0E46-B35E-30E46BB1FFEF}"/>
          </ac:spMkLst>
        </pc:spChg>
        <pc:picChg chg="del">
          <ac:chgData name="Claire Theobald" userId="e5e96d6a-dffb-4be3-a7c9-5724c0a71d0d" providerId="ADAL" clId="{3410D96E-F285-47B3-9629-99DDD78F5CB0}" dt="2023-02-17T16:08:29.716" v="56" actId="478"/>
          <ac:picMkLst>
            <pc:docMk/>
            <pc:sldMk cId="4078100712" sldId="411"/>
            <ac:picMk id="6" creationId="{5C2BD26F-F891-DC7B-FCA3-81C101E4FFAC}"/>
          </ac:picMkLst>
        </pc:picChg>
      </pc:sldChg>
      <pc:sldChg chg="addSp delSp modSp del mod">
        <pc:chgData name="Claire Theobald" userId="e5e96d6a-dffb-4be3-a7c9-5724c0a71d0d" providerId="ADAL" clId="{3410D96E-F285-47B3-9629-99DDD78F5CB0}" dt="2023-02-21T14:43:45.082" v="3982" actId="47"/>
        <pc:sldMkLst>
          <pc:docMk/>
          <pc:sldMk cId="946921590" sldId="412"/>
        </pc:sldMkLst>
        <pc:spChg chg="mod">
          <ac:chgData name="Claire Theobald" userId="e5e96d6a-dffb-4be3-a7c9-5724c0a71d0d" providerId="ADAL" clId="{3410D96E-F285-47B3-9629-99DDD78F5CB0}" dt="2023-02-17T16:14:02.798" v="371" actId="207"/>
          <ac:spMkLst>
            <pc:docMk/>
            <pc:sldMk cId="946921590" sldId="412"/>
            <ac:spMk id="2" creationId="{467259AD-8722-6E48-9C92-74E659293643}"/>
          </ac:spMkLst>
        </pc:spChg>
        <pc:spChg chg="add del mod">
          <ac:chgData name="Claire Theobald" userId="e5e96d6a-dffb-4be3-a7c9-5724c0a71d0d" providerId="ADAL" clId="{3410D96E-F285-47B3-9629-99DDD78F5CB0}" dt="2023-02-21T14:42:24.393" v="3915" actId="21"/>
          <ac:spMkLst>
            <pc:docMk/>
            <pc:sldMk cId="946921590" sldId="412"/>
            <ac:spMk id="3" creationId="{C2613D4B-A371-2186-8A20-2DF86554C49A}"/>
          </ac:spMkLst>
        </pc:spChg>
        <pc:spChg chg="mod">
          <ac:chgData name="Claire Theobald" userId="e5e96d6a-dffb-4be3-a7c9-5724c0a71d0d" providerId="ADAL" clId="{3410D96E-F285-47B3-9629-99DDD78F5CB0}" dt="2023-02-17T16:54:42.715" v="1189" actId="207"/>
          <ac:spMkLst>
            <pc:docMk/>
            <pc:sldMk cId="946921590" sldId="412"/>
            <ac:spMk id="4" creationId="{708F4AD0-E676-0E46-B35E-30E46BB1FFEF}"/>
          </ac:spMkLst>
        </pc:spChg>
        <pc:spChg chg="del">
          <ac:chgData name="Claire Theobald" userId="e5e96d6a-dffb-4be3-a7c9-5724c0a71d0d" providerId="ADAL" clId="{3410D96E-F285-47B3-9629-99DDD78F5CB0}" dt="2023-02-17T16:11:30.376" v="107" actId="478"/>
          <ac:spMkLst>
            <pc:docMk/>
            <pc:sldMk cId="946921590" sldId="412"/>
            <ac:spMk id="5" creationId="{92FF3F2E-7744-42F5-685E-9231797CDF8E}"/>
          </ac:spMkLst>
        </pc:spChg>
        <pc:spChg chg="add del">
          <ac:chgData name="Claire Theobald" userId="e5e96d6a-dffb-4be3-a7c9-5724c0a71d0d" providerId="ADAL" clId="{3410D96E-F285-47B3-9629-99DDD78F5CB0}" dt="2023-02-21T13:56:50.203" v="2404" actId="22"/>
          <ac:spMkLst>
            <pc:docMk/>
            <pc:sldMk cId="946921590" sldId="412"/>
            <ac:spMk id="7" creationId="{68E2CE8B-9FE5-E40C-A1AA-7B56B529AAA3}"/>
          </ac:spMkLst>
        </pc:spChg>
        <pc:picChg chg="mod">
          <ac:chgData name="Claire Theobald" userId="e5e96d6a-dffb-4be3-a7c9-5724c0a71d0d" providerId="ADAL" clId="{3410D96E-F285-47B3-9629-99DDD78F5CB0}" dt="2023-02-17T16:17:21.903" v="620" actId="14826"/>
          <ac:picMkLst>
            <pc:docMk/>
            <pc:sldMk cId="946921590" sldId="412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18.341" v="84" actId="47"/>
        <pc:sldMkLst>
          <pc:docMk/>
          <pc:sldMk cId="1617475598" sldId="412"/>
        </pc:sldMkLst>
      </pc:sldChg>
      <pc:sldChg chg="modSp del mod">
        <pc:chgData name="Claire Theobald" userId="e5e96d6a-dffb-4be3-a7c9-5724c0a71d0d" providerId="ADAL" clId="{3410D96E-F285-47B3-9629-99DDD78F5CB0}" dt="2023-02-21T14:58:44.533" v="4120" actId="47"/>
        <pc:sldMkLst>
          <pc:docMk/>
          <pc:sldMk cId="519564287" sldId="413"/>
        </pc:sldMkLst>
        <pc:spChg chg="mod">
          <ac:chgData name="Claire Theobald" userId="e5e96d6a-dffb-4be3-a7c9-5724c0a71d0d" providerId="ADAL" clId="{3410D96E-F285-47B3-9629-99DDD78F5CB0}" dt="2023-02-17T16:14:27.941" v="393" actId="20577"/>
          <ac:spMkLst>
            <pc:docMk/>
            <pc:sldMk cId="519564287" sldId="413"/>
            <ac:spMk id="2" creationId="{467259AD-8722-6E48-9C92-74E659293643}"/>
          </ac:spMkLst>
        </pc:spChg>
        <pc:spChg chg="mod">
          <ac:chgData name="Claire Theobald" userId="e5e96d6a-dffb-4be3-a7c9-5724c0a71d0d" providerId="ADAL" clId="{3410D96E-F285-47B3-9629-99DDD78F5CB0}" dt="2023-02-17T16:18:16.795" v="621" actId="20577"/>
          <ac:spMkLst>
            <pc:docMk/>
            <pc:sldMk cId="519564287" sldId="413"/>
            <ac:spMk id="4" creationId="{708F4AD0-E676-0E46-B35E-30E46BB1FFEF}"/>
          </ac:spMkLst>
        </pc:spChg>
        <pc:picChg chg="mod">
          <ac:chgData name="Claire Theobald" userId="e5e96d6a-dffb-4be3-a7c9-5724c0a71d0d" providerId="ADAL" clId="{3410D96E-F285-47B3-9629-99DDD78F5CB0}" dt="2023-02-17T16:18:45.677" v="624" actId="14826"/>
          <ac:picMkLst>
            <pc:docMk/>
            <pc:sldMk cId="519564287" sldId="413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22.173" v="92" actId="47"/>
        <pc:sldMkLst>
          <pc:docMk/>
          <pc:sldMk cId="3143297075" sldId="413"/>
        </pc:sldMkLst>
      </pc:sldChg>
      <pc:sldChg chg="del">
        <pc:chgData name="Claire Theobald" userId="e5e96d6a-dffb-4be3-a7c9-5724c0a71d0d" providerId="ADAL" clId="{3410D96E-F285-47B3-9629-99DDD78F5CB0}" dt="2023-02-17T16:10:24.222" v="94" actId="47"/>
        <pc:sldMkLst>
          <pc:docMk/>
          <pc:sldMk cId="1052645446" sldId="414"/>
        </pc:sldMkLst>
      </pc:sldChg>
      <pc:sldChg chg="del">
        <pc:chgData name="Claire Theobald" userId="e5e96d6a-dffb-4be3-a7c9-5724c0a71d0d" providerId="ADAL" clId="{3410D96E-F285-47B3-9629-99DDD78F5CB0}" dt="2023-02-17T16:21:43.338" v="648" actId="47"/>
        <pc:sldMkLst>
          <pc:docMk/>
          <pc:sldMk cId="1986890785" sldId="414"/>
        </pc:sldMkLst>
      </pc:sldChg>
      <pc:sldChg chg="modSp mod ord">
        <pc:chgData name="Claire Theobald" userId="e5e96d6a-dffb-4be3-a7c9-5724c0a71d0d" providerId="ADAL" clId="{3410D96E-F285-47B3-9629-99DDD78F5CB0}" dt="2023-02-21T14:59:33.666" v="4142" actId="1076"/>
        <pc:sldMkLst>
          <pc:docMk/>
          <pc:sldMk cId="1459495211" sldId="415"/>
        </pc:sldMkLst>
        <pc:spChg chg="mod">
          <ac:chgData name="Claire Theobald" userId="e5e96d6a-dffb-4be3-a7c9-5724c0a71d0d" providerId="ADAL" clId="{3410D96E-F285-47B3-9629-99DDD78F5CB0}" dt="2023-02-17T17:00:07.317" v="1355" actId="207"/>
          <ac:spMkLst>
            <pc:docMk/>
            <pc:sldMk cId="1459495211" sldId="415"/>
            <ac:spMk id="2" creationId="{467259AD-8722-6E48-9C92-74E659293643}"/>
          </ac:spMkLst>
        </pc:spChg>
        <pc:spChg chg="mod">
          <ac:chgData name="Claire Theobald" userId="e5e96d6a-dffb-4be3-a7c9-5724c0a71d0d" providerId="ADAL" clId="{3410D96E-F285-47B3-9629-99DDD78F5CB0}" dt="2023-02-21T14:59:33.666" v="4142" actId="1076"/>
          <ac:spMkLst>
            <pc:docMk/>
            <pc:sldMk cId="1459495211" sldId="415"/>
            <ac:spMk id="4" creationId="{708F4AD0-E676-0E46-B35E-30E46BB1FFEF}"/>
          </ac:spMkLst>
        </pc:spChg>
        <pc:picChg chg="mod">
          <ac:chgData name="Claire Theobald" userId="e5e96d6a-dffb-4be3-a7c9-5724c0a71d0d" providerId="ADAL" clId="{3410D96E-F285-47B3-9629-99DDD78F5CB0}" dt="2023-02-17T16:20:56.120" v="646" actId="14826"/>
          <ac:picMkLst>
            <pc:docMk/>
            <pc:sldMk cId="1459495211" sldId="415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25.786" v="95" actId="47"/>
        <pc:sldMkLst>
          <pc:docMk/>
          <pc:sldMk cId="3901927491" sldId="415"/>
        </pc:sldMkLst>
      </pc:sldChg>
      <pc:sldChg chg="modSp del mod">
        <pc:chgData name="Claire Theobald" userId="e5e96d6a-dffb-4be3-a7c9-5724c0a71d0d" providerId="ADAL" clId="{3410D96E-F285-47B3-9629-99DDD78F5CB0}" dt="2023-02-21T14:58:45.747" v="4121" actId="47"/>
        <pc:sldMkLst>
          <pc:docMk/>
          <pc:sldMk cId="1843605732" sldId="416"/>
        </pc:sldMkLst>
        <pc:spChg chg="mod">
          <ac:chgData name="Claire Theobald" userId="e5e96d6a-dffb-4be3-a7c9-5724c0a71d0d" providerId="ADAL" clId="{3410D96E-F285-47B3-9629-99DDD78F5CB0}" dt="2023-02-17T16:19:05.995" v="627" actId="20577"/>
          <ac:spMkLst>
            <pc:docMk/>
            <pc:sldMk cId="1843605732" sldId="416"/>
            <ac:spMk id="2" creationId="{467259AD-8722-6E48-9C92-74E659293643}"/>
          </ac:spMkLst>
        </pc:spChg>
        <pc:spChg chg="mod">
          <ac:chgData name="Claire Theobald" userId="e5e96d6a-dffb-4be3-a7c9-5724c0a71d0d" providerId="ADAL" clId="{3410D96E-F285-47B3-9629-99DDD78F5CB0}" dt="2023-02-17T16:19:03.410" v="626" actId="27636"/>
          <ac:spMkLst>
            <pc:docMk/>
            <pc:sldMk cId="1843605732" sldId="416"/>
            <ac:spMk id="4" creationId="{708F4AD0-E676-0E46-B35E-30E46BB1FFEF}"/>
          </ac:spMkLst>
        </pc:spChg>
        <pc:picChg chg="mod">
          <ac:chgData name="Claire Theobald" userId="e5e96d6a-dffb-4be3-a7c9-5724c0a71d0d" providerId="ADAL" clId="{3410D96E-F285-47B3-9629-99DDD78F5CB0}" dt="2023-02-17T16:19:22.184" v="628" actId="14826"/>
          <ac:picMkLst>
            <pc:docMk/>
            <pc:sldMk cId="1843605732" sldId="416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27.872" v="97" actId="47"/>
        <pc:sldMkLst>
          <pc:docMk/>
          <pc:sldMk cId="4144284113" sldId="416"/>
        </pc:sldMkLst>
      </pc:sldChg>
      <pc:sldChg chg="addSp delSp modSp del mod ord">
        <pc:chgData name="Claire Theobald" userId="e5e96d6a-dffb-4be3-a7c9-5724c0a71d0d" providerId="ADAL" clId="{3410D96E-F285-47B3-9629-99DDD78F5CB0}" dt="2023-02-21T15:29:43.073" v="4376" actId="47"/>
        <pc:sldMkLst>
          <pc:docMk/>
          <pc:sldMk cId="778281696" sldId="417"/>
        </pc:sldMkLst>
        <pc:spChg chg="mod">
          <ac:chgData name="Claire Theobald" userId="e5e96d6a-dffb-4be3-a7c9-5724c0a71d0d" providerId="ADAL" clId="{3410D96E-F285-47B3-9629-99DDD78F5CB0}" dt="2023-02-17T16:26:01.965" v="701" actId="1076"/>
          <ac:spMkLst>
            <pc:docMk/>
            <pc:sldMk cId="778281696" sldId="417"/>
            <ac:spMk id="2" creationId="{467259AD-8722-6E48-9C92-74E659293643}"/>
          </ac:spMkLst>
        </pc:spChg>
        <pc:spChg chg="add del mod">
          <ac:chgData name="Claire Theobald" userId="e5e96d6a-dffb-4be3-a7c9-5724c0a71d0d" providerId="ADAL" clId="{3410D96E-F285-47B3-9629-99DDD78F5CB0}" dt="2023-02-17T16:26:08.859" v="703" actId="255"/>
          <ac:spMkLst>
            <pc:docMk/>
            <pc:sldMk cId="778281696" sldId="417"/>
            <ac:spMk id="3" creationId="{72AD8D3B-C2BA-51C9-4627-A3CC681BB487}"/>
          </ac:spMkLst>
        </pc:spChg>
        <pc:spChg chg="del">
          <ac:chgData name="Claire Theobald" userId="e5e96d6a-dffb-4be3-a7c9-5724c0a71d0d" providerId="ADAL" clId="{3410D96E-F285-47B3-9629-99DDD78F5CB0}" dt="2023-02-17T16:25:19.858" v="688" actId="478"/>
          <ac:spMkLst>
            <pc:docMk/>
            <pc:sldMk cId="778281696" sldId="417"/>
            <ac:spMk id="4" creationId="{708F4AD0-E676-0E46-B35E-30E46BB1FFEF}"/>
          </ac:spMkLst>
        </pc:spChg>
        <pc:spChg chg="add mod">
          <ac:chgData name="Claire Theobald" userId="e5e96d6a-dffb-4be3-a7c9-5724c0a71d0d" providerId="ADAL" clId="{3410D96E-F285-47B3-9629-99DDD78F5CB0}" dt="2023-02-17T16:26:12.927" v="704" actId="1076"/>
          <ac:spMkLst>
            <pc:docMk/>
            <pc:sldMk cId="778281696" sldId="417"/>
            <ac:spMk id="5" creationId="{28842621-EED6-2F01-77D8-60343F80061D}"/>
          </ac:spMkLst>
        </pc:spChg>
        <pc:spChg chg="add del mod">
          <ac:chgData name="Claire Theobald" userId="e5e96d6a-dffb-4be3-a7c9-5724c0a71d0d" providerId="ADAL" clId="{3410D96E-F285-47B3-9629-99DDD78F5CB0}" dt="2023-02-17T16:25:06.037" v="683" actId="478"/>
          <ac:spMkLst>
            <pc:docMk/>
            <pc:sldMk cId="778281696" sldId="417"/>
            <ac:spMk id="13" creationId="{584E3117-F6A3-DB4F-D153-7F79D4669C37}"/>
          </ac:spMkLst>
        </pc:spChg>
        <pc:spChg chg="add del mod">
          <ac:chgData name="Claire Theobald" userId="e5e96d6a-dffb-4be3-a7c9-5724c0a71d0d" providerId="ADAL" clId="{3410D96E-F285-47B3-9629-99DDD78F5CB0}" dt="2023-02-17T16:25:22.346" v="689" actId="478"/>
          <ac:spMkLst>
            <pc:docMk/>
            <pc:sldMk cId="778281696" sldId="417"/>
            <ac:spMk id="15" creationId="{DC527391-7457-BA9B-A766-62A2D5A9490F}"/>
          </ac:spMkLst>
        </pc:spChg>
        <pc:picChg chg="del mod">
          <ac:chgData name="Claire Theobald" userId="e5e96d6a-dffb-4be3-a7c9-5724c0a71d0d" providerId="ADAL" clId="{3410D96E-F285-47B3-9629-99DDD78F5CB0}" dt="2023-02-17T16:25:04.997" v="681" actId="478"/>
          <ac:picMkLst>
            <pc:docMk/>
            <pc:sldMk cId="778281696" sldId="417"/>
            <ac:picMk id="6" creationId="{5C2BD26F-F891-DC7B-FCA3-81C101E4FFAC}"/>
          </ac:picMkLst>
        </pc:picChg>
        <pc:picChg chg="add mod">
          <ac:chgData name="Claire Theobald" userId="e5e96d6a-dffb-4be3-a7c9-5724c0a71d0d" providerId="ADAL" clId="{3410D96E-F285-47B3-9629-99DDD78F5CB0}" dt="2023-02-17T16:26:21.063" v="712" actId="1076"/>
          <ac:picMkLst>
            <pc:docMk/>
            <pc:sldMk cId="778281696" sldId="417"/>
            <ac:picMk id="7" creationId="{D543FE8F-96D2-7F49-F786-07BC995409E3}"/>
          </ac:picMkLst>
        </pc:picChg>
        <pc:picChg chg="add mod">
          <ac:chgData name="Claire Theobald" userId="e5e96d6a-dffb-4be3-a7c9-5724c0a71d0d" providerId="ADAL" clId="{3410D96E-F285-47B3-9629-99DDD78F5CB0}" dt="2023-02-17T16:26:20.150" v="711" actId="1076"/>
          <ac:picMkLst>
            <pc:docMk/>
            <pc:sldMk cId="778281696" sldId="417"/>
            <ac:picMk id="8" creationId="{1C6AA1D2-9E2D-006A-E993-C2137A5B97DC}"/>
          </ac:picMkLst>
        </pc:picChg>
        <pc:picChg chg="add mod">
          <ac:chgData name="Claire Theobald" userId="e5e96d6a-dffb-4be3-a7c9-5724c0a71d0d" providerId="ADAL" clId="{3410D96E-F285-47B3-9629-99DDD78F5CB0}" dt="2023-02-17T16:26:19.454" v="710" actId="1076"/>
          <ac:picMkLst>
            <pc:docMk/>
            <pc:sldMk cId="778281696" sldId="417"/>
            <ac:picMk id="9" creationId="{1E061BAC-CB05-CAC7-2AD2-A6CEB3576D2B}"/>
          </ac:picMkLst>
        </pc:picChg>
        <pc:picChg chg="add mod">
          <ac:chgData name="Claire Theobald" userId="e5e96d6a-dffb-4be3-a7c9-5724c0a71d0d" providerId="ADAL" clId="{3410D96E-F285-47B3-9629-99DDD78F5CB0}" dt="2023-02-17T16:26:18.031" v="708" actId="1076"/>
          <ac:picMkLst>
            <pc:docMk/>
            <pc:sldMk cId="778281696" sldId="417"/>
            <ac:picMk id="10" creationId="{1D3E167D-2102-9254-EBB8-CAC6B39C78D0}"/>
          </ac:picMkLst>
        </pc:picChg>
        <pc:picChg chg="add mod">
          <ac:chgData name="Claire Theobald" userId="e5e96d6a-dffb-4be3-a7c9-5724c0a71d0d" providerId="ADAL" clId="{3410D96E-F285-47B3-9629-99DDD78F5CB0}" dt="2023-02-17T16:26:18.831" v="709" actId="1076"/>
          <ac:picMkLst>
            <pc:docMk/>
            <pc:sldMk cId="778281696" sldId="417"/>
            <ac:picMk id="11" creationId="{53B02184-20FC-72ED-D1EB-7BACC5BA907C}"/>
          </ac:picMkLst>
        </pc:picChg>
      </pc:sldChg>
      <pc:sldChg chg="del">
        <pc:chgData name="Claire Theobald" userId="e5e96d6a-dffb-4be3-a7c9-5724c0a71d0d" providerId="ADAL" clId="{3410D96E-F285-47B3-9629-99DDD78F5CB0}" dt="2023-02-17T16:10:28.848" v="98" actId="47"/>
        <pc:sldMkLst>
          <pc:docMk/>
          <pc:sldMk cId="3649253867" sldId="417"/>
        </pc:sldMkLst>
      </pc:sldChg>
      <pc:sldChg chg="del">
        <pc:chgData name="Claire Theobald" userId="e5e96d6a-dffb-4be3-a7c9-5724c0a71d0d" providerId="ADAL" clId="{3410D96E-F285-47B3-9629-99DDD78F5CB0}" dt="2023-02-17T16:10:27.148" v="96" actId="47"/>
        <pc:sldMkLst>
          <pc:docMk/>
          <pc:sldMk cId="118908669" sldId="418"/>
        </pc:sldMkLst>
      </pc:sldChg>
      <pc:sldChg chg="modSp add del">
        <pc:chgData name="Claire Theobald" userId="e5e96d6a-dffb-4be3-a7c9-5724c0a71d0d" providerId="ADAL" clId="{3410D96E-F285-47B3-9629-99DDD78F5CB0}" dt="2023-02-21T14:58:51.464" v="4124" actId="47"/>
        <pc:sldMkLst>
          <pc:docMk/>
          <pc:sldMk cId="747952383" sldId="418"/>
        </pc:sldMkLst>
        <pc:picChg chg="mod">
          <ac:chgData name="Claire Theobald" userId="e5e96d6a-dffb-4be3-a7c9-5724c0a71d0d" providerId="ADAL" clId="{3410D96E-F285-47B3-9629-99DDD78F5CB0}" dt="2023-02-17T16:22:19.361" v="649" actId="14826"/>
          <ac:picMkLst>
            <pc:docMk/>
            <pc:sldMk cId="747952383" sldId="418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31.048" v="101" actId="47"/>
        <pc:sldMkLst>
          <pc:docMk/>
          <pc:sldMk cId="1801703633" sldId="419"/>
        </pc:sldMkLst>
      </pc:sldChg>
      <pc:sldChg chg="addSp modSp mod">
        <pc:chgData name="Claire Theobald" userId="e5e96d6a-dffb-4be3-a7c9-5724c0a71d0d" providerId="ADAL" clId="{3410D96E-F285-47B3-9629-99DDD78F5CB0}" dt="2023-02-17T17:04:02.083" v="1570" actId="20577"/>
        <pc:sldMkLst>
          <pc:docMk/>
          <pc:sldMk cId="3002525437" sldId="419"/>
        </pc:sldMkLst>
        <pc:spChg chg="add mod">
          <ac:chgData name="Claire Theobald" userId="e5e96d6a-dffb-4be3-a7c9-5724c0a71d0d" providerId="ADAL" clId="{3410D96E-F285-47B3-9629-99DDD78F5CB0}" dt="2023-02-17T17:04:02.083" v="1570" actId="20577"/>
          <ac:spMkLst>
            <pc:docMk/>
            <pc:sldMk cId="3002525437" sldId="419"/>
            <ac:spMk id="3" creationId="{7B1E308D-1D1C-3F1A-D103-42F895D073F0}"/>
          </ac:spMkLst>
        </pc:spChg>
      </pc:sldChg>
      <pc:sldChg chg="modSp del mod ord">
        <pc:chgData name="Claire Theobald" userId="e5e96d6a-dffb-4be3-a7c9-5724c0a71d0d" providerId="ADAL" clId="{3410D96E-F285-47B3-9629-99DDD78F5CB0}" dt="2023-02-21T14:42:33.520" v="3917" actId="47"/>
        <pc:sldMkLst>
          <pc:docMk/>
          <pc:sldMk cId="2754580066" sldId="420"/>
        </pc:sldMkLst>
        <pc:spChg chg="mod">
          <ac:chgData name="Claire Theobald" userId="e5e96d6a-dffb-4be3-a7c9-5724c0a71d0d" providerId="ADAL" clId="{3410D96E-F285-47B3-9629-99DDD78F5CB0}" dt="2023-02-21T12:55:54.072" v="2011" actId="207"/>
          <ac:spMkLst>
            <pc:docMk/>
            <pc:sldMk cId="2754580066" sldId="420"/>
            <ac:spMk id="2" creationId="{467259AD-8722-6E48-9C92-74E659293643}"/>
          </ac:spMkLst>
        </pc:spChg>
        <pc:picChg chg="mod">
          <ac:chgData name="Claire Theobald" userId="e5e96d6a-dffb-4be3-a7c9-5724c0a71d0d" providerId="ADAL" clId="{3410D96E-F285-47B3-9629-99DDD78F5CB0}" dt="2023-02-17T16:22:51.391" v="650" actId="14826"/>
          <ac:picMkLst>
            <pc:docMk/>
            <pc:sldMk cId="2754580066" sldId="420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3410D96E-F285-47B3-9629-99DDD78F5CB0}" dt="2023-02-17T16:10:33.031" v="104" actId="47"/>
        <pc:sldMkLst>
          <pc:docMk/>
          <pc:sldMk cId="4153677626" sldId="420"/>
        </pc:sldMkLst>
      </pc:sldChg>
      <pc:sldChg chg="del">
        <pc:chgData name="Claire Theobald" userId="e5e96d6a-dffb-4be3-a7c9-5724c0a71d0d" providerId="ADAL" clId="{3410D96E-F285-47B3-9629-99DDD78F5CB0}" dt="2023-02-17T16:10:29.554" v="99" actId="47"/>
        <pc:sldMkLst>
          <pc:docMk/>
          <pc:sldMk cId="974982901" sldId="421"/>
        </pc:sldMkLst>
      </pc:sldChg>
      <pc:sldChg chg="delSp modSp mod">
        <pc:chgData name="Claire Theobald" userId="e5e96d6a-dffb-4be3-a7c9-5724c0a71d0d" providerId="ADAL" clId="{3410D96E-F285-47B3-9629-99DDD78F5CB0}" dt="2023-02-17T17:02:38.668" v="1423" actId="20577"/>
        <pc:sldMkLst>
          <pc:docMk/>
          <pc:sldMk cId="1766182278" sldId="421"/>
        </pc:sldMkLst>
        <pc:spChg chg="mod">
          <ac:chgData name="Claire Theobald" userId="e5e96d6a-dffb-4be3-a7c9-5724c0a71d0d" providerId="ADAL" clId="{3410D96E-F285-47B3-9629-99DDD78F5CB0}" dt="2023-02-17T17:02:38.668" v="1423" actId="20577"/>
          <ac:spMkLst>
            <pc:docMk/>
            <pc:sldMk cId="1766182278" sldId="421"/>
            <ac:spMk id="2" creationId="{467259AD-8722-6E48-9C92-74E659293643}"/>
          </ac:spMkLst>
        </pc:spChg>
        <pc:spChg chg="del">
          <ac:chgData name="Claire Theobald" userId="e5e96d6a-dffb-4be3-a7c9-5724c0a71d0d" providerId="ADAL" clId="{3410D96E-F285-47B3-9629-99DDD78F5CB0}" dt="2023-02-17T16:25:02.872" v="680" actId="478"/>
          <ac:spMkLst>
            <pc:docMk/>
            <pc:sldMk cId="1766182278" sldId="421"/>
            <ac:spMk id="3" creationId="{72AD8D3B-C2BA-51C9-4627-A3CC681BB487}"/>
          </ac:spMkLst>
        </pc:spChg>
        <pc:spChg chg="del">
          <ac:chgData name="Claire Theobald" userId="e5e96d6a-dffb-4be3-a7c9-5724c0a71d0d" providerId="ADAL" clId="{3410D96E-F285-47B3-9629-99DDD78F5CB0}" dt="2023-02-17T16:24:59.921" v="679" actId="478"/>
          <ac:spMkLst>
            <pc:docMk/>
            <pc:sldMk cId="1766182278" sldId="421"/>
            <ac:spMk id="5" creationId="{28842621-EED6-2F01-77D8-60343F80061D}"/>
          </ac:spMkLst>
        </pc:spChg>
        <pc:picChg chg="del">
          <ac:chgData name="Claire Theobald" userId="e5e96d6a-dffb-4be3-a7c9-5724c0a71d0d" providerId="ADAL" clId="{3410D96E-F285-47B3-9629-99DDD78F5CB0}" dt="2023-02-17T16:24:56.210" v="672" actId="478"/>
          <ac:picMkLst>
            <pc:docMk/>
            <pc:sldMk cId="1766182278" sldId="421"/>
            <ac:picMk id="7" creationId="{D543FE8F-96D2-7F49-F786-07BC995409E3}"/>
          </ac:picMkLst>
        </pc:picChg>
        <pc:picChg chg="del">
          <ac:chgData name="Claire Theobald" userId="e5e96d6a-dffb-4be3-a7c9-5724c0a71d0d" providerId="ADAL" clId="{3410D96E-F285-47B3-9629-99DDD78F5CB0}" dt="2023-02-17T16:24:56.712" v="673" actId="478"/>
          <ac:picMkLst>
            <pc:docMk/>
            <pc:sldMk cId="1766182278" sldId="421"/>
            <ac:picMk id="8" creationId="{1C6AA1D2-9E2D-006A-E993-C2137A5B97DC}"/>
          </ac:picMkLst>
        </pc:picChg>
        <pc:picChg chg="del mod">
          <ac:chgData name="Claire Theobald" userId="e5e96d6a-dffb-4be3-a7c9-5724c0a71d0d" providerId="ADAL" clId="{3410D96E-F285-47B3-9629-99DDD78F5CB0}" dt="2023-02-17T16:24:57.057" v="675" actId="478"/>
          <ac:picMkLst>
            <pc:docMk/>
            <pc:sldMk cId="1766182278" sldId="421"/>
            <ac:picMk id="9" creationId="{1E061BAC-CB05-CAC7-2AD2-A6CEB3576D2B}"/>
          </ac:picMkLst>
        </pc:picChg>
        <pc:picChg chg="del mod">
          <ac:chgData name="Claire Theobald" userId="e5e96d6a-dffb-4be3-a7c9-5724c0a71d0d" providerId="ADAL" clId="{3410D96E-F285-47B3-9629-99DDD78F5CB0}" dt="2023-02-17T16:24:57.447" v="677" actId="478"/>
          <ac:picMkLst>
            <pc:docMk/>
            <pc:sldMk cId="1766182278" sldId="421"/>
            <ac:picMk id="10" creationId="{1D3E167D-2102-9254-EBB8-CAC6B39C78D0}"/>
          </ac:picMkLst>
        </pc:picChg>
        <pc:picChg chg="del">
          <ac:chgData name="Claire Theobald" userId="e5e96d6a-dffb-4be3-a7c9-5724c0a71d0d" providerId="ADAL" clId="{3410D96E-F285-47B3-9629-99DDD78F5CB0}" dt="2023-02-17T16:24:57.807" v="678" actId="478"/>
          <ac:picMkLst>
            <pc:docMk/>
            <pc:sldMk cId="1766182278" sldId="421"/>
            <ac:picMk id="11" creationId="{53B02184-20FC-72ED-D1EB-7BACC5BA907C}"/>
          </ac:picMkLst>
        </pc:picChg>
      </pc:sldChg>
      <pc:sldChg chg="modSp mod">
        <pc:chgData name="Claire Theobald" userId="e5e96d6a-dffb-4be3-a7c9-5724c0a71d0d" providerId="ADAL" clId="{3410D96E-F285-47B3-9629-99DDD78F5CB0}" dt="2023-02-17T16:54:53.404" v="1194" actId="27636"/>
        <pc:sldMkLst>
          <pc:docMk/>
          <pc:sldMk cId="2061308851" sldId="422"/>
        </pc:sldMkLst>
        <pc:spChg chg="mod">
          <ac:chgData name="Claire Theobald" userId="e5e96d6a-dffb-4be3-a7c9-5724c0a71d0d" providerId="ADAL" clId="{3410D96E-F285-47B3-9629-99DDD78F5CB0}" dt="2023-02-17T16:48:00.052" v="797" actId="20577"/>
          <ac:spMkLst>
            <pc:docMk/>
            <pc:sldMk cId="2061308851" sldId="422"/>
            <ac:spMk id="2" creationId="{467259AD-8722-6E48-9C92-74E659293643}"/>
          </ac:spMkLst>
        </pc:spChg>
        <pc:spChg chg="mod">
          <ac:chgData name="Claire Theobald" userId="e5e96d6a-dffb-4be3-a7c9-5724c0a71d0d" providerId="ADAL" clId="{3410D96E-F285-47B3-9629-99DDD78F5CB0}" dt="2023-02-17T16:54:53.404" v="1194" actId="27636"/>
          <ac:spMkLst>
            <pc:docMk/>
            <pc:sldMk cId="2061308851" sldId="422"/>
            <ac:spMk id="4" creationId="{708F4AD0-E676-0E46-B35E-30E46BB1FFEF}"/>
          </ac:spMkLst>
        </pc:spChg>
      </pc:sldChg>
      <pc:sldChg chg="del">
        <pc:chgData name="Claire Theobald" userId="e5e96d6a-dffb-4be3-a7c9-5724c0a71d0d" providerId="ADAL" clId="{3410D96E-F285-47B3-9629-99DDD78F5CB0}" dt="2023-02-17T16:10:34.678" v="105" actId="47"/>
        <pc:sldMkLst>
          <pc:docMk/>
          <pc:sldMk cId="2144603684" sldId="422"/>
        </pc:sldMkLst>
      </pc:sldChg>
      <pc:sldChg chg="addSp delSp modSp new mod">
        <pc:chgData name="Claire Theobald" userId="e5e96d6a-dffb-4be3-a7c9-5724c0a71d0d" providerId="ADAL" clId="{3410D96E-F285-47B3-9629-99DDD78F5CB0}" dt="2023-02-17T16:58:08.057" v="1298" actId="1076"/>
        <pc:sldMkLst>
          <pc:docMk/>
          <pc:sldMk cId="455763765" sldId="423"/>
        </pc:sldMkLst>
        <pc:spChg chg="del">
          <ac:chgData name="Claire Theobald" userId="e5e96d6a-dffb-4be3-a7c9-5724c0a71d0d" providerId="ADAL" clId="{3410D96E-F285-47B3-9629-99DDD78F5CB0}" dt="2023-02-17T16:57:26.631" v="1289"/>
          <ac:spMkLst>
            <pc:docMk/>
            <pc:sldMk cId="455763765" sldId="423"/>
            <ac:spMk id="4" creationId="{728CADA4-9C39-D428-9648-78A15C2512B5}"/>
          </ac:spMkLst>
        </pc:spChg>
        <pc:spChg chg="add mod">
          <ac:chgData name="Claire Theobald" userId="e5e96d6a-dffb-4be3-a7c9-5724c0a71d0d" providerId="ADAL" clId="{3410D96E-F285-47B3-9629-99DDD78F5CB0}" dt="2023-02-17T16:57:29.064" v="1290" actId="1076"/>
          <ac:spMkLst>
            <pc:docMk/>
            <pc:sldMk cId="455763765" sldId="423"/>
            <ac:spMk id="7" creationId="{B5C0A141-6CC1-4BD6-6F0C-E092D37F0947}"/>
          </ac:spMkLst>
        </pc:spChg>
        <pc:graphicFrameChg chg="add mod modGraphic">
          <ac:chgData name="Claire Theobald" userId="e5e96d6a-dffb-4be3-a7c9-5724c0a71d0d" providerId="ADAL" clId="{3410D96E-F285-47B3-9629-99DDD78F5CB0}" dt="2023-02-17T16:58:01.636" v="1296" actId="255"/>
          <ac:graphicFrameMkLst>
            <pc:docMk/>
            <pc:sldMk cId="455763765" sldId="423"/>
            <ac:graphicFrameMk id="5" creationId="{047ECC67-6D6D-9076-FB6C-2838088C9D84}"/>
          </ac:graphicFrameMkLst>
        </pc:graphicFrameChg>
        <pc:graphicFrameChg chg="add mod modGraphic">
          <ac:chgData name="Claire Theobald" userId="e5e96d6a-dffb-4be3-a7c9-5724c0a71d0d" providerId="ADAL" clId="{3410D96E-F285-47B3-9629-99DDD78F5CB0}" dt="2023-02-17T16:58:08.057" v="1298" actId="1076"/>
          <ac:graphicFrameMkLst>
            <pc:docMk/>
            <pc:sldMk cId="455763765" sldId="423"/>
            <ac:graphicFrameMk id="6" creationId="{88B5EC05-7A37-A33A-C1CF-10D43DCF7282}"/>
          </ac:graphicFrameMkLst>
        </pc:graphicFrameChg>
      </pc:sldChg>
      <pc:sldChg chg="del">
        <pc:chgData name="Claire Theobald" userId="e5e96d6a-dffb-4be3-a7c9-5724c0a71d0d" providerId="ADAL" clId="{3410D96E-F285-47B3-9629-99DDD78F5CB0}" dt="2023-02-17T16:10:31.883" v="102" actId="47"/>
        <pc:sldMkLst>
          <pc:docMk/>
          <pc:sldMk cId="2570694535" sldId="423"/>
        </pc:sldMkLst>
      </pc:sldChg>
      <pc:sldChg chg="addSp delSp modSp new mod ord modAnim">
        <pc:chgData name="Claire Theobald" userId="e5e96d6a-dffb-4be3-a7c9-5724c0a71d0d" providerId="ADAL" clId="{3410D96E-F285-47B3-9629-99DDD78F5CB0}" dt="2023-02-21T15:02:55.872" v="4149"/>
        <pc:sldMkLst>
          <pc:docMk/>
          <pc:sldMk cId="969679571" sldId="424"/>
        </pc:sldMkLst>
        <pc:spChg chg="mod">
          <ac:chgData name="Claire Theobald" userId="e5e96d6a-dffb-4be3-a7c9-5724c0a71d0d" providerId="ADAL" clId="{3410D96E-F285-47B3-9629-99DDD78F5CB0}" dt="2023-02-21T13:48:27.392" v="2241" actId="14100"/>
          <ac:spMkLst>
            <pc:docMk/>
            <pc:sldMk cId="969679571" sldId="424"/>
            <ac:spMk id="2" creationId="{B152C200-2610-0437-B27D-F960FA4F32AF}"/>
          </ac:spMkLst>
        </pc:spChg>
        <pc:spChg chg="del">
          <ac:chgData name="Claire Theobald" userId="e5e96d6a-dffb-4be3-a7c9-5724c0a71d0d" providerId="ADAL" clId="{3410D96E-F285-47B3-9629-99DDD78F5CB0}" dt="2023-02-21T13:31:36.047" v="2081" actId="478"/>
          <ac:spMkLst>
            <pc:docMk/>
            <pc:sldMk cId="969679571" sldId="424"/>
            <ac:spMk id="3" creationId="{4A5B9D77-3FC7-FD54-0A5F-0CA0B421E877}"/>
          </ac:spMkLst>
        </pc:spChg>
        <pc:spChg chg="del">
          <ac:chgData name="Claire Theobald" userId="e5e96d6a-dffb-4be3-a7c9-5724c0a71d0d" providerId="ADAL" clId="{3410D96E-F285-47B3-9629-99DDD78F5CB0}" dt="2023-02-21T13:31:34.954" v="2080" actId="478"/>
          <ac:spMkLst>
            <pc:docMk/>
            <pc:sldMk cId="969679571" sldId="424"/>
            <ac:spMk id="4" creationId="{A2F10496-E4AD-3F9A-EF50-7CB5E17D70DD}"/>
          </ac:spMkLst>
        </pc:spChg>
        <pc:spChg chg="add del mod ord">
          <ac:chgData name="Claire Theobald" userId="e5e96d6a-dffb-4be3-a7c9-5724c0a71d0d" providerId="ADAL" clId="{3410D96E-F285-47B3-9629-99DDD78F5CB0}" dt="2023-02-21T13:45:07.862" v="2168" actId="478"/>
          <ac:spMkLst>
            <pc:docMk/>
            <pc:sldMk cId="969679571" sldId="424"/>
            <ac:spMk id="13" creationId="{B20446C2-93DB-72CC-B2A2-4FB3FA7C941F}"/>
          </ac:spMkLst>
        </pc:spChg>
        <pc:spChg chg="add del mod">
          <ac:chgData name="Claire Theobald" userId="e5e96d6a-dffb-4be3-a7c9-5724c0a71d0d" providerId="ADAL" clId="{3410D96E-F285-47B3-9629-99DDD78F5CB0}" dt="2023-02-21T13:45:10.986" v="2173" actId="478"/>
          <ac:spMkLst>
            <pc:docMk/>
            <pc:sldMk cId="969679571" sldId="424"/>
            <ac:spMk id="16" creationId="{F8F60524-A15B-8D73-C081-6CE7F324EA4B}"/>
          </ac:spMkLst>
        </pc:spChg>
        <pc:spChg chg="add mod">
          <ac:chgData name="Claire Theobald" userId="e5e96d6a-dffb-4be3-a7c9-5724c0a71d0d" providerId="ADAL" clId="{3410D96E-F285-47B3-9629-99DDD78F5CB0}" dt="2023-02-21T13:48:37.837" v="2245" actId="14100"/>
          <ac:spMkLst>
            <pc:docMk/>
            <pc:sldMk cId="969679571" sldId="424"/>
            <ac:spMk id="25" creationId="{6EF39A42-2191-3C26-AD58-9D705871A87C}"/>
          </ac:spMkLst>
        </pc:spChg>
        <pc:graphicFrameChg chg="add del mod modGraphic">
          <ac:chgData name="Claire Theobald" userId="e5e96d6a-dffb-4be3-a7c9-5724c0a71d0d" providerId="ADAL" clId="{3410D96E-F285-47B3-9629-99DDD78F5CB0}" dt="2023-02-21T13:31:08.149" v="2023" actId="478"/>
          <ac:graphicFrameMkLst>
            <pc:docMk/>
            <pc:sldMk cId="969679571" sldId="424"/>
            <ac:graphicFrameMk id="5" creationId="{2B4C60AA-F8E8-7B18-C109-CF2DAFAB6437}"/>
          </ac:graphicFrameMkLst>
        </pc:graphicFrameChg>
        <pc:picChg chg="add del mod">
          <ac:chgData name="Claire Theobald" userId="e5e96d6a-dffb-4be3-a7c9-5724c0a71d0d" providerId="ADAL" clId="{3410D96E-F285-47B3-9629-99DDD78F5CB0}" dt="2023-02-21T13:32:46.146" v="2083" actId="478"/>
          <ac:picMkLst>
            <pc:docMk/>
            <pc:sldMk cId="969679571" sldId="424"/>
            <ac:picMk id="7" creationId="{95A8BC7F-5EAE-B79B-825E-5958CA8BF919}"/>
          </ac:picMkLst>
        </pc:picChg>
        <pc:picChg chg="add del mod modCrop">
          <ac:chgData name="Claire Theobald" userId="e5e96d6a-dffb-4be3-a7c9-5724c0a71d0d" providerId="ADAL" clId="{3410D96E-F285-47B3-9629-99DDD78F5CB0}" dt="2023-02-21T13:34:48.538" v="2095" actId="478"/>
          <ac:picMkLst>
            <pc:docMk/>
            <pc:sldMk cId="969679571" sldId="424"/>
            <ac:picMk id="9" creationId="{C854D011-4CB7-EEE9-6B54-05695F5E2D6C}"/>
          </ac:picMkLst>
        </pc:picChg>
        <pc:picChg chg="add mod">
          <ac:chgData name="Claire Theobald" userId="e5e96d6a-dffb-4be3-a7c9-5724c0a71d0d" providerId="ADAL" clId="{3410D96E-F285-47B3-9629-99DDD78F5CB0}" dt="2023-02-21T13:53:41.812" v="2337" actId="1076"/>
          <ac:picMkLst>
            <pc:docMk/>
            <pc:sldMk cId="969679571" sldId="424"/>
            <ac:picMk id="11" creationId="{05F6E7C9-7247-EB4C-2ADB-89F6E6D46DE3}"/>
          </ac:picMkLst>
        </pc:picChg>
        <pc:picChg chg="add del mod">
          <ac:chgData name="Claire Theobald" userId="e5e96d6a-dffb-4be3-a7c9-5724c0a71d0d" providerId="ADAL" clId="{3410D96E-F285-47B3-9629-99DDD78F5CB0}" dt="2023-02-21T13:45:07.092" v="2167" actId="478"/>
          <ac:picMkLst>
            <pc:docMk/>
            <pc:sldMk cId="969679571" sldId="424"/>
            <ac:picMk id="12" creationId="{923B365E-DF42-D8BF-D13C-9D9CC00B7533}"/>
          </ac:picMkLst>
        </pc:picChg>
        <pc:picChg chg="add del mod">
          <ac:chgData name="Claire Theobald" userId="e5e96d6a-dffb-4be3-a7c9-5724c0a71d0d" providerId="ADAL" clId="{3410D96E-F285-47B3-9629-99DDD78F5CB0}" dt="2023-02-21T13:45:09.099" v="2171" actId="478"/>
          <ac:picMkLst>
            <pc:docMk/>
            <pc:sldMk cId="969679571" sldId="424"/>
            <ac:picMk id="14" creationId="{FD1EAE5F-C7F0-4902-4170-63555FB28F9D}"/>
          </ac:picMkLst>
        </pc:picChg>
        <pc:picChg chg="add del mod">
          <ac:chgData name="Claire Theobald" userId="e5e96d6a-dffb-4be3-a7c9-5724c0a71d0d" providerId="ADAL" clId="{3410D96E-F285-47B3-9629-99DDD78F5CB0}" dt="2023-02-21T13:45:08.764" v="2170" actId="478"/>
          <ac:picMkLst>
            <pc:docMk/>
            <pc:sldMk cId="969679571" sldId="424"/>
            <ac:picMk id="18" creationId="{FA594BE2-17A3-BF87-05A9-8DEEEB844D30}"/>
          </ac:picMkLst>
        </pc:picChg>
        <pc:picChg chg="add del mod">
          <ac:chgData name="Claire Theobald" userId="e5e96d6a-dffb-4be3-a7c9-5724c0a71d0d" providerId="ADAL" clId="{3410D96E-F285-47B3-9629-99DDD78F5CB0}" dt="2023-02-21T13:45:08.268" v="2169" actId="478"/>
          <ac:picMkLst>
            <pc:docMk/>
            <pc:sldMk cId="969679571" sldId="424"/>
            <ac:picMk id="20" creationId="{6A09BA09-6A53-A109-EA6B-46576C94BC7B}"/>
          </ac:picMkLst>
        </pc:picChg>
        <pc:picChg chg="add mod">
          <ac:chgData name="Claire Theobald" userId="e5e96d6a-dffb-4be3-a7c9-5724c0a71d0d" providerId="ADAL" clId="{3410D96E-F285-47B3-9629-99DDD78F5CB0}" dt="2023-02-21T14:48:13.052" v="3994" actId="1076"/>
          <ac:picMkLst>
            <pc:docMk/>
            <pc:sldMk cId="969679571" sldId="424"/>
            <ac:picMk id="22" creationId="{196FDEAF-3783-35A1-02B1-5941DCC5A201}"/>
          </ac:picMkLst>
        </pc:picChg>
        <pc:picChg chg="add mod">
          <ac:chgData name="Claire Theobald" userId="e5e96d6a-dffb-4be3-a7c9-5724c0a71d0d" providerId="ADAL" clId="{3410D96E-F285-47B3-9629-99DDD78F5CB0}" dt="2023-02-21T15:02:48.394" v="4147" actId="1076"/>
          <ac:picMkLst>
            <pc:docMk/>
            <pc:sldMk cId="969679571" sldId="424"/>
            <ac:picMk id="23" creationId="{B0C01A81-670D-66B6-05DA-3D57C3D36E5C}"/>
          </ac:picMkLst>
        </pc:picChg>
        <pc:picChg chg="add mod">
          <ac:chgData name="Claire Theobald" userId="e5e96d6a-dffb-4be3-a7c9-5724c0a71d0d" providerId="ADAL" clId="{3410D96E-F285-47B3-9629-99DDD78F5CB0}" dt="2023-02-21T13:46:39.140" v="2194" actId="1076"/>
          <ac:picMkLst>
            <pc:docMk/>
            <pc:sldMk cId="969679571" sldId="424"/>
            <ac:picMk id="24" creationId="{6E1DD2C0-7924-4F3F-247B-7BC686FC5C76}"/>
          </ac:picMkLst>
        </pc:picChg>
      </pc:sldChg>
      <pc:sldChg chg="del">
        <pc:chgData name="Claire Theobald" userId="e5e96d6a-dffb-4be3-a7c9-5724c0a71d0d" providerId="ADAL" clId="{3410D96E-F285-47B3-9629-99DDD78F5CB0}" dt="2023-02-17T16:10:30.232" v="100" actId="47"/>
        <pc:sldMkLst>
          <pc:docMk/>
          <pc:sldMk cId="3447598875" sldId="424"/>
        </pc:sldMkLst>
      </pc:sldChg>
      <pc:sldChg chg="del">
        <pc:chgData name="Claire Theobald" userId="e5e96d6a-dffb-4be3-a7c9-5724c0a71d0d" providerId="ADAL" clId="{3410D96E-F285-47B3-9629-99DDD78F5CB0}" dt="2023-02-17T16:10:32.523" v="103" actId="47"/>
        <pc:sldMkLst>
          <pc:docMk/>
          <pc:sldMk cId="3287946683" sldId="425"/>
        </pc:sldMkLst>
      </pc:sldChg>
      <pc:sldChg chg="del">
        <pc:chgData name="Claire Theobald" userId="e5e96d6a-dffb-4be3-a7c9-5724c0a71d0d" providerId="ADAL" clId="{3410D96E-F285-47B3-9629-99DDD78F5CB0}" dt="2023-02-17T16:10:18.087" v="83" actId="47"/>
        <pc:sldMkLst>
          <pc:docMk/>
          <pc:sldMk cId="2327933118" sldId="426"/>
        </pc:sldMkLst>
      </pc:sldChg>
      <pc:sldChg chg="del">
        <pc:chgData name="Claire Theobald" userId="e5e96d6a-dffb-4be3-a7c9-5724c0a71d0d" providerId="ADAL" clId="{3410D96E-F285-47B3-9629-99DDD78F5CB0}" dt="2023-02-21T15:17:47.136" v="4250" actId="47"/>
        <pc:sldMkLst>
          <pc:docMk/>
          <pc:sldMk cId="2505753960" sldId="507"/>
        </pc:sldMkLst>
      </pc:sldChg>
      <pc:sldChg chg="modSp mod">
        <pc:chgData name="Claire Theobald" userId="e5e96d6a-dffb-4be3-a7c9-5724c0a71d0d" providerId="ADAL" clId="{3410D96E-F285-47B3-9629-99DDD78F5CB0}" dt="2023-02-21T14:56:16.700" v="4098" actId="1076"/>
        <pc:sldMkLst>
          <pc:docMk/>
          <pc:sldMk cId="2776810701" sldId="509"/>
        </pc:sldMkLst>
        <pc:spChg chg="mod">
          <ac:chgData name="Claire Theobald" userId="e5e96d6a-dffb-4be3-a7c9-5724c0a71d0d" providerId="ADAL" clId="{3410D96E-F285-47B3-9629-99DDD78F5CB0}" dt="2023-02-21T14:56:14.337" v="4097" actId="1076"/>
          <ac:spMkLst>
            <pc:docMk/>
            <pc:sldMk cId="2776810701" sldId="509"/>
            <ac:spMk id="2" creationId="{8571518D-6822-377C-CD4F-FAF64B25E9AC}"/>
          </ac:spMkLst>
        </pc:spChg>
        <pc:spChg chg="mod">
          <ac:chgData name="Claire Theobald" userId="e5e96d6a-dffb-4be3-a7c9-5724c0a71d0d" providerId="ADAL" clId="{3410D96E-F285-47B3-9629-99DDD78F5CB0}" dt="2023-02-21T14:56:16.700" v="4098" actId="1076"/>
          <ac:spMkLst>
            <pc:docMk/>
            <pc:sldMk cId="2776810701" sldId="509"/>
            <ac:spMk id="4" creationId="{F9C9802D-094E-E54D-7A9E-E73C384DAC18}"/>
          </ac:spMkLst>
        </pc:spChg>
      </pc:sldChg>
      <pc:sldChg chg="modSp mod">
        <pc:chgData name="Claire Theobald" userId="e5e96d6a-dffb-4be3-a7c9-5724c0a71d0d" providerId="ADAL" clId="{3410D96E-F285-47B3-9629-99DDD78F5CB0}" dt="2023-02-21T14:53:58.403" v="4077" actId="27636"/>
        <pc:sldMkLst>
          <pc:docMk/>
          <pc:sldMk cId="1609326129" sldId="510"/>
        </pc:sldMkLst>
        <pc:spChg chg="mod">
          <ac:chgData name="Claire Theobald" userId="e5e96d6a-dffb-4be3-a7c9-5724c0a71d0d" providerId="ADAL" clId="{3410D96E-F285-47B3-9629-99DDD78F5CB0}" dt="2023-02-21T14:53:58.403" v="4077" actId="27636"/>
          <ac:spMkLst>
            <pc:docMk/>
            <pc:sldMk cId="1609326129" sldId="510"/>
            <ac:spMk id="3" creationId="{21EC0CAC-9556-1571-F6D2-7AC576736475}"/>
          </ac:spMkLst>
        </pc:spChg>
      </pc:sldChg>
      <pc:sldChg chg="modSp mod">
        <pc:chgData name="Claire Theobald" userId="e5e96d6a-dffb-4be3-a7c9-5724c0a71d0d" providerId="ADAL" clId="{3410D96E-F285-47B3-9629-99DDD78F5CB0}" dt="2023-02-21T14:56:49.356" v="4106" actId="1035"/>
        <pc:sldMkLst>
          <pc:docMk/>
          <pc:sldMk cId="3397720795" sldId="511"/>
        </pc:sldMkLst>
        <pc:spChg chg="mod">
          <ac:chgData name="Claire Theobald" userId="e5e96d6a-dffb-4be3-a7c9-5724c0a71d0d" providerId="ADAL" clId="{3410D96E-F285-47B3-9629-99DDD78F5CB0}" dt="2023-02-21T14:56:29.888" v="4100" actId="113"/>
          <ac:spMkLst>
            <pc:docMk/>
            <pc:sldMk cId="3397720795" sldId="511"/>
            <ac:spMk id="3" creationId="{C9EFBB58-E95D-E886-C46C-CCE532200DF7}"/>
          </ac:spMkLst>
        </pc:spChg>
        <pc:spChg chg="mod">
          <ac:chgData name="Claire Theobald" userId="e5e96d6a-dffb-4be3-a7c9-5724c0a71d0d" providerId="ADAL" clId="{3410D96E-F285-47B3-9629-99DDD78F5CB0}" dt="2023-02-21T14:56:49.356" v="4106" actId="1035"/>
          <ac:spMkLst>
            <pc:docMk/>
            <pc:sldMk cId="3397720795" sldId="511"/>
            <ac:spMk id="24" creationId="{B6EEB583-B3BD-9400-A6BC-0D18BE2FDA7F}"/>
          </ac:spMkLst>
        </pc:spChg>
      </pc:sldChg>
      <pc:sldChg chg="modSp mod">
        <pc:chgData name="Claire Theobald" userId="e5e96d6a-dffb-4be3-a7c9-5724c0a71d0d" providerId="ADAL" clId="{3410D96E-F285-47B3-9629-99DDD78F5CB0}" dt="2023-02-21T14:56:57.406" v="4108" actId="113"/>
        <pc:sldMkLst>
          <pc:docMk/>
          <pc:sldMk cId="86514256" sldId="512"/>
        </pc:sldMkLst>
        <pc:spChg chg="mod">
          <ac:chgData name="Claire Theobald" userId="e5e96d6a-dffb-4be3-a7c9-5724c0a71d0d" providerId="ADAL" clId="{3410D96E-F285-47B3-9629-99DDD78F5CB0}" dt="2023-02-21T14:56:57.406" v="4108" actId="113"/>
          <ac:spMkLst>
            <pc:docMk/>
            <pc:sldMk cId="86514256" sldId="512"/>
            <ac:spMk id="3" creationId="{3AC67AAF-AB22-BA62-73E9-5350F4566FAF}"/>
          </ac:spMkLst>
        </pc:spChg>
      </pc:sldChg>
      <pc:sldChg chg="modSp mod">
        <pc:chgData name="Claire Theobald" userId="e5e96d6a-dffb-4be3-a7c9-5724c0a71d0d" providerId="ADAL" clId="{3410D96E-F285-47B3-9629-99DDD78F5CB0}" dt="2023-02-21T14:55:38.223" v="4092" actId="1076"/>
        <pc:sldMkLst>
          <pc:docMk/>
          <pc:sldMk cId="3235707684" sldId="513"/>
        </pc:sldMkLst>
        <pc:spChg chg="mod">
          <ac:chgData name="Claire Theobald" userId="e5e96d6a-dffb-4be3-a7c9-5724c0a71d0d" providerId="ADAL" clId="{3410D96E-F285-47B3-9629-99DDD78F5CB0}" dt="2023-02-21T14:55:38.223" v="4092" actId="1076"/>
          <ac:spMkLst>
            <pc:docMk/>
            <pc:sldMk cId="3235707684" sldId="513"/>
            <ac:spMk id="3" creationId="{FFFFA6FF-0973-8A14-53EC-C804E48D83E4}"/>
          </ac:spMkLst>
        </pc:spChg>
      </pc:sldChg>
      <pc:sldChg chg="delSp modSp mod ord">
        <pc:chgData name="Claire Theobald" userId="e5e96d6a-dffb-4be3-a7c9-5724c0a71d0d" providerId="ADAL" clId="{3410D96E-F285-47B3-9629-99DDD78F5CB0}" dt="2023-02-21T14:55:58.734" v="4094"/>
        <pc:sldMkLst>
          <pc:docMk/>
          <pc:sldMk cId="3289019095" sldId="515"/>
        </pc:sldMkLst>
        <pc:spChg chg="mod">
          <ac:chgData name="Claire Theobald" userId="e5e96d6a-dffb-4be3-a7c9-5724c0a71d0d" providerId="ADAL" clId="{3410D96E-F285-47B3-9629-99DDD78F5CB0}" dt="2023-02-21T14:54:47.166" v="4080" actId="13926"/>
          <ac:spMkLst>
            <pc:docMk/>
            <pc:sldMk cId="3289019095" sldId="515"/>
            <ac:spMk id="10" creationId="{63600C5B-C46E-3CE7-FD59-2BD92CEDCFB6}"/>
          </ac:spMkLst>
        </pc:spChg>
        <pc:spChg chg="del mod">
          <ac:chgData name="Claire Theobald" userId="e5e96d6a-dffb-4be3-a7c9-5724c0a71d0d" providerId="ADAL" clId="{3410D96E-F285-47B3-9629-99DDD78F5CB0}" dt="2023-02-21T14:54:52.592" v="4081" actId="21"/>
          <ac:spMkLst>
            <pc:docMk/>
            <pc:sldMk cId="3289019095" sldId="515"/>
            <ac:spMk id="11" creationId="{6612CB99-0D5A-1947-B134-3B879902D620}"/>
          </ac:spMkLst>
        </pc:spChg>
        <pc:spChg chg="mod">
          <ac:chgData name="Claire Theobald" userId="e5e96d6a-dffb-4be3-a7c9-5724c0a71d0d" providerId="ADAL" clId="{3410D96E-F285-47B3-9629-99DDD78F5CB0}" dt="2023-02-21T14:55:06.605" v="4084" actId="14100"/>
          <ac:spMkLst>
            <pc:docMk/>
            <pc:sldMk cId="3289019095" sldId="515"/>
            <ac:spMk id="12" creationId="{E990001E-FDCC-18AF-418C-EA4EF352B42C}"/>
          </ac:spMkLst>
        </pc:spChg>
        <pc:spChg chg="mod">
          <ac:chgData name="Claire Theobald" userId="e5e96d6a-dffb-4be3-a7c9-5724c0a71d0d" providerId="ADAL" clId="{3410D96E-F285-47B3-9629-99DDD78F5CB0}" dt="2023-02-21T14:55:10.353" v="4086" actId="1076"/>
          <ac:spMkLst>
            <pc:docMk/>
            <pc:sldMk cId="3289019095" sldId="515"/>
            <ac:spMk id="19" creationId="{2B742005-4652-4182-7D9C-13047F54B362}"/>
          </ac:spMkLst>
        </pc:spChg>
        <pc:picChg chg="mod">
          <ac:chgData name="Claire Theobald" userId="e5e96d6a-dffb-4be3-a7c9-5724c0a71d0d" providerId="ADAL" clId="{3410D96E-F285-47B3-9629-99DDD78F5CB0}" dt="2023-02-21T14:55:26.871" v="4089" actId="208"/>
          <ac:picMkLst>
            <pc:docMk/>
            <pc:sldMk cId="3289019095" sldId="515"/>
            <ac:picMk id="8" creationId="{8F543239-7B6D-1F2A-B5DE-CA4412E2179B}"/>
          </ac:picMkLst>
        </pc:picChg>
        <pc:picChg chg="mod">
          <ac:chgData name="Claire Theobald" userId="e5e96d6a-dffb-4be3-a7c9-5724c0a71d0d" providerId="ADAL" clId="{3410D96E-F285-47B3-9629-99DDD78F5CB0}" dt="2023-02-21T14:55:07.968" v="4085" actId="1076"/>
          <ac:picMkLst>
            <pc:docMk/>
            <pc:sldMk cId="3289019095" sldId="515"/>
            <ac:picMk id="18" creationId="{01323C86-0883-149E-6B64-74AF515DA261}"/>
          </ac:picMkLst>
        </pc:picChg>
      </pc:sldChg>
      <pc:sldChg chg="delSp modSp mod">
        <pc:chgData name="Claire Theobald" userId="e5e96d6a-dffb-4be3-a7c9-5724c0a71d0d" providerId="ADAL" clId="{3410D96E-F285-47B3-9629-99DDD78F5CB0}" dt="2023-02-21T15:51:57.625" v="4500" actId="13926"/>
        <pc:sldMkLst>
          <pc:docMk/>
          <pc:sldMk cId="3705897086" sldId="516"/>
        </pc:sldMkLst>
        <pc:spChg chg="mod">
          <ac:chgData name="Claire Theobald" userId="e5e96d6a-dffb-4be3-a7c9-5724c0a71d0d" providerId="ADAL" clId="{3410D96E-F285-47B3-9629-99DDD78F5CB0}" dt="2023-02-21T12:52:43.272" v="1996" actId="1076"/>
          <ac:spMkLst>
            <pc:docMk/>
            <pc:sldMk cId="3705897086" sldId="516"/>
            <ac:spMk id="2" creationId="{467259AD-8722-6E48-9C92-74E659293643}"/>
          </ac:spMkLst>
        </pc:spChg>
        <pc:spChg chg="del mod">
          <ac:chgData name="Claire Theobald" userId="e5e96d6a-dffb-4be3-a7c9-5724c0a71d0d" providerId="ADAL" clId="{3410D96E-F285-47B3-9629-99DDD78F5CB0}" dt="2023-02-21T14:28:05.792" v="3352" actId="478"/>
          <ac:spMkLst>
            <pc:docMk/>
            <pc:sldMk cId="3705897086" sldId="516"/>
            <ac:spMk id="3" creationId="{CD2FF09F-AE59-06AE-2F24-6F4046C74D14}"/>
          </ac:spMkLst>
        </pc:spChg>
        <pc:spChg chg="mod">
          <ac:chgData name="Claire Theobald" userId="e5e96d6a-dffb-4be3-a7c9-5724c0a71d0d" providerId="ADAL" clId="{3410D96E-F285-47B3-9629-99DDD78F5CB0}" dt="2023-02-21T15:51:57.625" v="4500" actId="13926"/>
          <ac:spMkLst>
            <pc:docMk/>
            <pc:sldMk cId="3705897086" sldId="516"/>
            <ac:spMk id="4" creationId="{708F4AD0-E676-0E46-B35E-30E46BB1FFEF}"/>
          </ac:spMkLst>
        </pc:spChg>
        <pc:spChg chg="del">
          <ac:chgData name="Claire Theobald" userId="e5e96d6a-dffb-4be3-a7c9-5724c0a71d0d" providerId="ADAL" clId="{3410D96E-F285-47B3-9629-99DDD78F5CB0}" dt="2023-02-21T12:47:39.098" v="1843" actId="478"/>
          <ac:spMkLst>
            <pc:docMk/>
            <pc:sldMk cId="3705897086" sldId="516"/>
            <ac:spMk id="5" creationId="{92FF3F2E-7744-42F5-685E-9231797CDF8E}"/>
          </ac:spMkLst>
        </pc:spChg>
      </pc:sldChg>
      <pc:sldChg chg="del">
        <pc:chgData name="Claire Theobald" userId="e5e96d6a-dffb-4be3-a7c9-5724c0a71d0d" providerId="ADAL" clId="{3410D96E-F285-47B3-9629-99DDD78F5CB0}" dt="2023-02-21T13:44:57.774" v="2166"/>
        <pc:sldMkLst>
          <pc:docMk/>
          <pc:sldMk cId="290462938" sldId="517"/>
        </pc:sldMkLst>
      </pc:sldChg>
      <pc:sldChg chg="addSp delSp modSp mod modAnim">
        <pc:chgData name="Claire Theobald" userId="e5e96d6a-dffb-4be3-a7c9-5724c0a71d0d" providerId="ADAL" clId="{3410D96E-F285-47B3-9629-99DDD78F5CB0}" dt="2023-02-21T15:35:39.567" v="4390" actId="14100"/>
        <pc:sldMkLst>
          <pc:docMk/>
          <pc:sldMk cId="3908280586" sldId="517"/>
        </pc:sldMkLst>
        <pc:spChg chg="del">
          <ac:chgData name="Claire Theobald" userId="e5e96d6a-dffb-4be3-a7c9-5724c0a71d0d" providerId="ADAL" clId="{3410D96E-F285-47B3-9629-99DDD78F5CB0}" dt="2023-02-21T13:48:47.443" v="2248" actId="478"/>
          <ac:spMkLst>
            <pc:docMk/>
            <pc:sldMk cId="3908280586" sldId="517"/>
            <ac:spMk id="2" creationId="{B152C200-2610-0437-B27D-F960FA4F32AF}"/>
          </ac:spMkLst>
        </pc:spChg>
        <pc:spChg chg="add del mod">
          <ac:chgData name="Claire Theobald" userId="e5e96d6a-dffb-4be3-a7c9-5724c0a71d0d" providerId="ADAL" clId="{3410D96E-F285-47B3-9629-99DDD78F5CB0}" dt="2023-02-21T13:48:45.225" v="2247"/>
          <ac:spMkLst>
            <pc:docMk/>
            <pc:sldMk cId="3908280586" sldId="517"/>
            <ac:spMk id="3" creationId="{96EC370B-8F90-3F58-0E22-0EFFC1347960}"/>
          </ac:spMkLst>
        </pc:spChg>
        <pc:spChg chg="add del mod">
          <ac:chgData name="Claire Theobald" userId="e5e96d6a-dffb-4be3-a7c9-5724c0a71d0d" providerId="ADAL" clId="{3410D96E-F285-47B3-9629-99DDD78F5CB0}" dt="2023-02-21T13:48:45.225" v="2247"/>
          <ac:spMkLst>
            <pc:docMk/>
            <pc:sldMk cId="3908280586" sldId="517"/>
            <ac:spMk id="4" creationId="{F7397EA9-F084-FBDA-5828-26B37AA33B0C}"/>
          </ac:spMkLst>
        </pc:spChg>
        <pc:spChg chg="add del mod">
          <ac:chgData name="Claire Theobald" userId="e5e96d6a-dffb-4be3-a7c9-5724c0a71d0d" providerId="ADAL" clId="{3410D96E-F285-47B3-9629-99DDD78F5CB0}" dt="2023-02-21T13:48:53.338" v="2250" actId="478"/>
          <ac:spMkLst>
            <pc:docMk/>
            <pc:sldMk cId="3908280586" sldId="517"/>
            <ac:spMk id="6" creationId="{2CAAFB0E-456D-C7DD-78F7-DE9C7EB891FE}"/>
          </ac:spMkLst>
        </pc:spChg>
        <pc:spChg chg="add mod">
          <ac:chgData name="Claire Theobald" userId="e5e96d6a-dffb-4be3-a7c9-5724c0a71d0d" providerId="ADAL" clId="{3410D96E-F285-47B3-9629-99DDD78F5CB0}" dt="2023-02-21T13:55:50.205" v="2397" actId="27636"/>
          <ac:spMkLst>
            <pc:docMk/>
            <pc:sldMk cId="3908280586" sldId="517"/>
            <ac:spMk id="7" creationId="{8FA47149-5FBD-98EF-0CEC-7B6DCAA75E15}"/>
          </ac:spMkLst>
        </pc:spChg>
        <pc:spChg chg="add mod">
          <ac:chgData name="Claire Theobald" userId="e5e96d6a-dffb-4be3-a7c9-5724c0a71d0d" providerId="ADAL" clId="{3410D96E-F285-47B3-9629-99DDD78F5CB0}" dt="2023-02-21T13:55:59.370" v="2401" actId="1076"/>
          <ac:spMkLst>
            <pc:docMk/>
            <pc:sldMk cId="3908280586" sldId="517"/>
            <ac:spMk id="8" creationId="{F42AAB72-A1EF-CE78-A6FE-3B60A1AA15C8}"/>
          </ac:spMkLst>
        </pc:spChg>
        <pc:spChg chg="mod ord">
          <ac:chgData name="Claire Theobald" userId="e5e96d6a-dffb-4be3-a7c9-5724c0a71d0d" providerId="ADAL" clId="{3410D96E-F285-47B3-9629-99DDD78F5CB0}" dt="2023-02-21T15:35:39.567" v="4390" actId="14100"/>
          <ac:spMkLst>
            <pc:docMk/>
            <pc:sldMk cId="3908280586" sldId="517"/>
            <ac:spMk id="13" creationId="{B20446C2-93DB-72CC-B2A2-4FB3FA7C941F}"/>
          </ac:spMkLst>
        </pc:spChg>
        <pc:spChg chg="del mod">
          <ac:chgData name="Claire Theobald" userId="e5e96d6a-dffb-4be3-a7c9-5724c0a71d0d" providerId="ADAL" clId="{3410D96E-F285-47B3-9629-99DDD78F5CB0}" dt="2023-02-21T13:53:29.821" v="2336" actId="478"/>
          <ac:spMkLst>
            <pc:docMk/>
            <pc:sldMk cId="3908280586" sldId="517"/>
            <ac:spMk id="16" creationId="{F8F60524-A15B-8D73-C081-6CE7F324EA4B}"/>
          </ac:spMkLst>
        </pc:spChg>
        <pc:picChg chg="add del mod">
          <ac:chgData name="Claire Theobald" userId="e5e96d6a-dffb-4be3-a7c9-5724c0a71d0d" providerId="ADAL" clId="{3410D96E-F285-47B3-9629-99DDD78F5CB0}" dt="2023-02-21T15:03:52.931" v="4154" actId="478"/>
          <ac:picMkLst>
            <pc:docMk/>
            <pc:sldMk cId="3908280586" sldId="517"/>
            <ac:picMk id="10" creationId="{E8722CA6-2596-09B8-7177-E8666E21D64A}"/>
          </ac:picMkLst>
        </pc:picChg>
        <pc:picChg chg="del">
          <ac:chgData name="Claire Theobald" userId="e5e96d6a-dffb-4be3-a7c9-5724c0a71d0d" providerId="ADAL" clId="{3410D96E-F285-47B3-9629-99DDD78F5CB0}" dt="2023-02-21T13:48:15.826" v="2238" actId="478"/>
          <ac:picMkLst>
            <pc:docMk/>
            <pc:sldMk cId="3908280586" sldId="517"/>
            <ac:picMk id="11" creationId="{05F6E7C9-7247-EB4C-2ADB-89F6E6D46DE3}"/>
          </ac:picMkLst>
        </pc:picChg>
        <pc:picChg chg="mod ord">
          <ac:chgData name="Claire Theobald" userId="e5e96d6a-dffb-4be3-a7c9-5724c0a71d0d" providerId="ADAL" clId="{3410D96E-F285-47B3-9629-99DDD78F5CB0}" dt="2023-02-21T15:35:20.845" v="4388" actId="1076"/>
          <ac:picMkLst>
            <pc:docMk/>
            <pc:sldMk cId="3908280586" sldId="517"/>
            <ac:picMk id="12" creationId="{923B365E-DF42-D8BF-D13C-9D9CC00B7533}"/>
          </ac:picMkLst>
        </pc:picChg>
        <pc:picChg chg="mod ord">
          <ac:chgData name="Claire Theobald" userId="e5e96d6a-dffb-4be3-a7c9-5724c0a71d0d" providerId="ADAL" clId="{3410D96E-F285-47B3-9629-99DDD78F5CB0}" dt="2023-02-21T13:55:21.130" v="2356" actId="208"/>
          <ac:picMkLst>
            <pc:docMk/>
            <pc:sldMk cId="3908280586" sldId="517"/>
            <ac:picMk id="14" creationId="{FD1EAE5F-C7F0-4902-4170-63555FB28F9D}"/>
          </ac:picMkLst>
        </pc:picChg>
        <pc:picChg chg="mod ord">
          <ac:chgData name="Claire Theobald" userId="e5e96d6a-dffb-4be3-a7c9-5724c0a71d0d" providerId="ADAL" clId="{3410D96E-F285-47B3-9629-99DDD78F5CB0}" dt="2023-02-21T13:55:21.130" v="2356" actId="208"/>
          <ac:picMkLst>
            <pc:docMk/>
            <pc:sldMk cId="3908280586" sldId="517"/>
            <ac:picMk id="18" creationId="{FA594BE2-17A3-BF87-05A9-8DEEEB844D30}"/>
          </ac:picMkLst>
        </pc:picChg>
        <pc:picChg chg="mod">
          <ac:chgData name="Claire Theobald" userId="e5e96d6a-dffb-4be3-a7c9-5724c0a71d0d" providerId="ADAL" clId="{3410D96E-F285-47B3-9629-99DDD78F5CB0}" dt="2023-02-21T15:34:35.527" v="4386" actId="1076"/>
          <ac:picMkLst>
            <pc:docMk/>
            <pc:sldMk cId="3908280586" sldId="517"/>
            <ac:picMk id="20" creationId="{6A09BA09-6A53-A109-EA6B-46576C94BC7B}"/>
          </ac:picMkLst>
        </pc:picChg>
      </pc:sldChg>
      <pc:sldChg chg="addSp delSp modSp mod modAnim">
        <pc:chgData name="Claire Theobald" userId="e5e96d6a-dffb-4be3-a7c9-5724c0a71d0d" providerId="ADAL" clId="{3410D96E-F285-47B3-9629-99DDD78F5CB0}" dt="2023-02-21T15:38:52.053" v="4406" actId="1582"/>
        <pc:sldMkLst>
          <pc:docMk/>
          <pc:sldMk cId="1450830482" sldId="518"/>
        </pc:sldMkLst>
        <pc:spChg chg="mod">
          <ac:chgData name="Claire Theobald" userId="e5e96d6a-dffb-4be3-a7c9-5724c0a71d0d" providerId="ADAL" clId="{3410D96E-F285-47B3-9629-99DDD78F5CB0}" dt="2023-02-21T13:59:59.054" v="2439" actId="1076"/>
          <ac:spMkLst>
            <pc:docMk/>
            <pc:sldMk cId="1450830482" sldId="518"/>
            <ac:spMk id="2" creationId="{467259AD-8722-6E48-9C92-74E659293643}"/>
          </ac:spMkLst>
        </pc:spChg>
        <pc:spChg chg="del">
          <ac:chgData name="Claire Theobald" userId="e5e96d6a-dffb-4be3-a7c9-5724c0a71d0d" providerId="ADAL" clId="{3410D96E-F285-47B3-9629-99DDD78F5CB0}" dt="2023-02-21T13:59:31.199" v="2414" actId="478"/>
          <ac:spMkLst>
            <pc:docMk/>
            <pc:sldMk cId="1450830482" sldId="518"/>
            <ac:spMk id="3" creationId="{C2613D4B-A371-2186-8A20-2DF86554C49A}"/>
          </ac:spMkLst>
        </pc:spChg>
        <pc:spChg chg="del">
          <ac:chgData name="Claire Theobald" userId="e5e96d6a-dffb-4be3-a7c9-5724c0a71d0d" providerId="ADAL" clId="{3410D96E-F285-47B3-9629-99DDD78F5CB0}" dt="2023-02-21T13:58:03.062" v="2412" actId="478"/>
          <ac:spMkLst>
            <pc:docMk/>
            <pc:sldMk cId="1450830482" sldId="518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3410D96E-F285-47B3-9629-99DDD78F5CB0}" dt="2023-02-21T13:59:28.138" v="2413" actId="478"/>
          <ac:spMkLst>
            <pc:docMk/>
            <pc:sldMk cId="1450830482" sldId="518"/>
            <ac:spMk id="7" creationId="{B751222C-336F-8ABF-8272-AA9E5DC61846}"/>
          </ac:spMkLst>
        </pc:spChg>
        <pc:spChg chg="add mod">
          <ac:chgData name="Claire Theobald" userId="e5e96d6a-dffb-4be3-a7c9-5724c0a71d0d" providerId="ADAL" clId="{3410D96E-F285-47B3-9629-99DDD78F5CB0}" dt="2023-02-21T14:16:59.126" v="3157" actId="1076"/>
          <ac:spMkLst>
            <pc:docMk/>
            <pc:sldMk cId="1450830482" sldId="518"/>
            <ac:spMk id="8" creationId="{01D1C2C0-64F6-6377-1ACE-51DAACDA077A}"/>
          </ac:spMkLst>
        </pc:spChg>
        <pc:spChg chg="add del mod">
          <ac:chgData name="Claire Theobald" userId="e5e96d6a-dffb-4be3-a7c9-5724c0a71d0d" providerId="ADAL" clId="{3410D96E-F285-47B3-9629-99DDD78F5CB0}" dt="2023-02-21T14:00:06.811" v="2442" actId="478"/>
          <ac:spMkLst>
            <pc:docMk/>
            <pc:sldMk cId="1450830482" sldId="518"/>
            <ac:spMk id="10" creationId="{E5686087-8AAC-A97D-F097-B5CDD12BFE93}"/>
          </ac:spMkLst>
        </pc:spChg>
        <pc:spChg chg="add mod">
          <ac:chgData name="Claire Theobald" userId="e5e96d6a-dffb-4be3-a7c9-5724c0a71d0d" providerId="ADAL" clId="{3410D96E-F285-47B3-9629-99DDD78F5CB0}" dt="2023-02-21T14:19:19.550" v="3210" actId="20577"/>
          <ac:spMkLst>
            <pc:docMk/>
            <pc:sldMk cId="1450830482" sldId="518"/>
            <ac:spMk id="11" creationId="{F78B7183-B27D-C6DE-2D65-3F886D8A298B}"/>
          </ac:spMkLst>
        </pc:spChg>
        <pc:spChg chg="add mod">
          <ac:chgData name="Claire Theobald" userId="e5e96d6a-dffb-4be3-a7c9-5724c0a71d0d" providerId="ADAL" clId="{3410D96E-F285-47B3-9629-99DDD78F5CB0}" dt="2023-02-21T14:10:56.011" v="2890" actId="20577"/>
          <ac:spMkLst>
            <pc:docMk/>
            <pc:sldMk cId="1450830482" sldId="518"/>
            <ac:spMk id="16" creationId="{585B3489-64DF-0743-A24F-82F1A48F6A46}"/>
          </ac:spMkLst>
        </pc:spChg>
        <pc:picChg chg="del">
          <ac:chgData name="Claire Theobald" userId="e5e96d6a-dffb-4be3-a7c9-5724c0a71d0d" providerId="ADAL" clId="{3410D96E-F285-47B3-9629-99DDD78F5CB0}" dt="2023-02-21T14:00:05.248" v="2441" actId="478"/>
          <ac:picMkLst>
            <pc:docMk/>
            <pc:sldMk cId="1450830482" sldId="518"/>
            <ac:picMk id="6" creationId="{5C2BD26F-F891-DC7B-FCA3-81C101E4FFAC}"/>
          </ac:picMkLst>
        </pc:picChg>
        <pc:picChg chg="add del mod">
          <ac:chgData name="Claire Theobald" userId="e5e96d6a-dffb-4be3-a7c9-5724c0a71d0d" providerId="ADAL" clId="{3410D96E-F285-47B3-9629-99DDD78F5CB0}" dt="2023-02-21T14:11:06.695" v="2891" actId="478"/>
          <ac:picMkLst>
            <pc:docMk/>
            <pc:sldMk cId="1450830482" sldId="518"/>
            <ac:picMk id="13" creationId="{A783B877-4783-59FB-0EE2-DCA34AAE08E1}"/>
          </ac:picMkLst>
        </pc:picChg>
        <pc:picChg chg="add del mod">
          <ac:chgData name="Claire Theobald" userId="e5e96d6a-dffb-4be3-a7c9-5724c0a71d0d" providerId="ADAL" clId="{3410D96E-F285-47B3-9629-99DDD78F5CB0}" dt="2023-02-21T14:10:08.497" v="2805" actId="478"/>
          <ac:picMkLst>
            <pc:docMk/>
            <pc:sldMk cId="1450830482" sldId="518"/>
            <ac:picMk id="15" creationId="{718F2899-CD60-5B16-C92C-302ACF67C6E6}"/>
          </ac:picMkLst>
        </pc:picChg>
        <pc:picChg chg="add del mod modCrop">
          <ac:chgData name="Claire Theobald" userId="e5e96d6a-dffb-4be3-a7c9-5724c0a71d0d" providerId="ADAL" clId="{3410D96E-F285-47B3-9629-99DDD78F5CB0}" dt="2023-02-21T15:36:09.038" v="4392" actId="478"/>
          <ac:picMkLst>
            <pc:docMk/>
            <pc:sldMk cId="1450830482" sldId="518"/>
            <ac:picMk id="18" creationId="{F8C56129-5B97-92AE-C6B8-143950707DE4}"/>
          </ac:picMkLst>
        </pc:picChg>
        <pc:picChg chg="add mod modCrop">
          <ac:chgData name="Claire Theobald" userId="e5e96d6a-dffb-4be3-a7c9-5724c0a71d0d" providerId="ADAL" clId="{3410D96E-F285-47B3-9629-99DDD78F5CB0}" dt="2023-02-21T15:38:52.053" v="4406" actId="1582"/>
          <ac:picMkLst>
            <pc:docMk/>
            <pc:sldMk cId="1450830482" sldId="518"/>
            <ac:picMk id="20" creationId="{0B63489F-D2D9-5C1F-BFBC-4400ED51AF54}"/>
          </ac:picMkLst>
        </pc:picChg>
        <pc:picChg chg="add mod modCrop">
          <ac:chgData name="Claire Theobald" userId="e5e96d6a-dffb-4be3-a7c9-5724c0a71d0d" providerId="ADAL" clId="{3410D96E-F285-47B3-9629-99DDD78F5CB0}" dt="2023-02-21T15:38:47.505" v="4405" actId="1582"/>
          <ac:picMkLst>
            <pc:docMk/>
            <pc:sldMk cId="1450830482" sldId="518"/>
            <ac:picMk id="22" creationId="{2A995B3A-5104-9506-5C50-EF28A8596D13}"/>
          </ac:picMkLst>
        </pc:picChg>
        <pc:picChg chg="add del mod">
          <ac:chgData name="Claire Theobald" userId="e5e96d6a-dffb-4be3-a7c9-5724c0a71d0d" providerId="ADAL" clId="{3410D96E-F285-47B3-9629-99DDD78F5CB0}" dt="2023-02-21T14:20:37.665" v="3223" actId="478"/>
          <ac:picMkLst>
            <pc:docMk/>
            <pc:sldMk cId="1450830482" sldId="518"/>
            <ac:picMk id="24" creationId="{AF58CC82-FEB1-8996-FC6D-9EF6F6DF4113}"/>
          </ac:picMkLst>
        </pc:picChg>
      </pc:sldChg>
      <pc:sldChg chg="modSp del mod">
        <pc:chgData name="Claire Theobald" userId="e5e96d6a-dffb-4be3-a7c9-5724c0a71d0d" providerId="ADAL" clId="{3410D96E-F285-47B3-9629-99DDD78F5CB0}" dt="2023-02-21T14:41:23.070" v="3844" actId="47"/>
        <pc:sldMkLst>
          <pc:docMk/>
          <pc:sldMk cId="265289772" sldId="519"/>
        </pc:sldMkLst>
        <pc:spChg chg="mod">
          <ac:chgData name="Claire Theobald" userId="e5e96d6a-dffb-4be3-a7c9-5724c0a71d0d" providerId="ADAL" clId="{3410D96E-F285-47B3-9629-99DDD78F5CB0}" dt="2023-02-21T14:00:45.500" v="2456" actId="5793"/>
          <ac:spMkLst>
            <pc:docMk/>
            <pc:sldMk cId="265289772" sldId="519"/>
            <ac:spMk id="8" creationId="{01D1C2C0-64F6-6377-1ACE-51DAACDA077A}"/>
          </ac:spMkLst>
        </pc:spChg>
      </pc:sldChg>
      <pc:sldChg chg="modSp del mod">
        <pc:chgData name="Claire Theobald" userId="e5e96d6a-dffb-4be3-a7c9-5724c0a71d0d" providerId="ADAL" clId="{3410D96E-F285-47B3-9629-99DDD78F5CB0}" dt="2023-02-21T14:41:24.185" v="3845" actId="47"/>
        <pc:sldMkLst>
          <pc:docMk/>
          <pc:sldMk cId="3468175772" sldId="520"/>
        </pc:sldMkLst>
        <pc:spChg chg="mod">
          <ac:chgData name="Claire Theobald" userId="e5e96d6a-dffb-4be3-a7c9-5724c0a71d0d" providerId="ADAL" clId="{3410D96E-F285-47B3-9629-99DDD78F5CB0}" dt="2023-02-21T14:01:16.463" v="2476" actId="20577"/>
          <ac:spMkLst>
            <pc:docMk/>
            <pc:sldMk cId="3468175772" sldId="520"/>
            <ac:spMk id="8" creationId="{01D1C2C0-64F6-6377-1ACE-51DAACDA077A}"/>
          </ac:spMkLst>
        </pc:spChg>
      </pc:sldChg>
      <pc:sldChg chg="modSp del mod">
        <pc:chgData name="Claire Theobald" userId="e5e96d6a-dffb-4be3-a7c9-5724c0a71d0d" providerId="ADAL" clId="{3410D96E-F285-47B3-9629-99DDD78F5CB0}" dt="2023-02-21T14:41:25.289" v="3846" actId="47"/>
        <pc:sldMkLst>
          <pc:docMk/>
          <pc:sldMk cId="3534295033" sldId="521"/>
        </pc:sldMkLst>
        <pc:spChg chg="mod">
          <ac:chgData name="Claire Theobald" userId="e5e96d6a-dffb-4be3-a7c9-5724c0a71d0d" providerId="ADAL" clId="{3410D96E-F285-47B3-9629-99DDD78F5CB0}" dt="2023-02-21T14:01:30.848" v="2484" actId="20577"/>
          <ac:spMkLst>
            <pc:docMk/>
            <pc:sldMk cId="3534295033" sldId="521"/>
            <ac:spMk id="8" creationId="{01D1C2C0-64F6-6377-1ACE-51DAACDA077A}"/>
          </ac:spMkLst>
        </pc:spChg>
      </pc:sldChg>
      <pc:sldChg chg="addSp delSp modSp mod ord modAnim">
        <pc:chgData name="Claire Theobald" userId="e5e96d6a-dffb-4be3-a7c9-5724c0a71d0d" providerId="ADAL" clId="{3410D96E-F285-47B3-9629-99DDD78F5CB0}" dt="2023-02-21T15:56:13.916" v="4502"/>
        <pc:sldMkLst>
          <pc:docMk/>
          <pc:sldMk cId="2906231122" sldId="522"/>
        </pc:sldMkLst>
        <pc:spChg chg="mod">
          <ac:chgData name="Claire Theobald" userId="e5e96d6a-dffb-4be3-a7c9-5724c0a71d0d" providerId="ADAL" clId="{3410D96E-F285-47B3-9629-99DDD78F5CB0}" dt="2023-02-21T15:12:21.542" v="4164" actId="1076"/>
          <ac:spMkLst>
            <pc:docMk/>
            <pc:sldMk cId="2906231122" sldId="522"/>
            <ac:spMk id="2" creationId="{467259AD-8722-6E48-9C92-74E659293643}"/>
          </ac:spMkLst>
        </pc:spChg>
        <pc:spChg chg="add del mod">
          <ac:chgData name="Claire Theobald" userId="e5e96d6a-dffb-4be3-a7c9-5724c0a71d0d" providerId="ADAL" clId="{3410D96E-F285-47B3-9629-99DDD78F5CB0}" dt="2023-02-21T15:17:26.980" v="4249" actId="478"/>
          <ac:spMkLst>
            <pc:docMk/>
            <pc:sldMk cId="2906231122" sldId="522"/>
            <ac:spMk id="5" creationId="{B8B54772-CA35-9751-5D78-1C2F70D16E00}"/>
          </ac:spMkLst>
        </pc:spChg>
        <pc:spChg chg="mod">
          <ac:chgData name="Claire Theobald" userId="e5e96d6a-dffb-4be3-a7c9-5724c0a71d0d" providerId="ADAL" clId="{3410D96E-F285-47B3-9629-99DDD78F5CB0}" dt="2023-02-21T15:12:24.814" v="4165" actId="1076"/>
          <ac:spMkLst>
            <pc:docMk/>
            <pc:sldMk cId="2906231122" sldId="522"/>
            <ac:spMk id="8" creationId="{01D1C2C0-64F6-6377-1ACE-51DAACDA077A}"/>
          </ac:spMkLst>
        </pc:spChg>
        <pc:spChg chg="mod">
          <ac:chgData name="Claire Theobald" userId="e5e96d6a-dffb-4be3-a7c9-5724c0a71d0d" providerId="ADAL" clId="{3410D96E-F285-47B3-9629-99DDD78F5CB0}" dt="2023-02-21T15:12:48.309" v="4184" actId="20577"/>
          <ac:spMkLst>
            <pc:docMk/>
            <pc:sldMk cId="2906231122" sldId="522"/>
            <ac:spMk id="11" creationId="{F78B7183-B27D-C6DE-2D65-3F886D8A298B}"/>
          </ac:spMkLst>
        </pc:spChg>
        <pc:spChg chg="mod">
          <ac:chgData name="Claire Theobald" userId="e5e96d6a-dffb-4be3-a7c9-5724c0a71d0d" providerId="ADAL" clId="{3410D96E-F285-47B3-9629-99DDD78F5CB0}" dt="2023-02-21T15:12:14.318" v="4163" actId="1076"/>
          <ac:spMkLst>
            <pc:docMk/>
            <pc:sldMk cId="2906231122" sldId="522"/>
            <ac:spMk id="16" creationId="{585B3489-64DF-0743-A24F-82F1A48F6A46}"/>
          </ac:spMkLst>
        </pc:spChg>
        <pc:picChg chg="add del mod">
          <ac:chgData name="Claire Theobald" userId="e5e96d6a-dffb-4be3-a7c9-5724c0a71d0d" providerId="ADAL" clId="{3410D96E-F285-47B3-9629-99DDD78F5CB0}" dt="2023-02-21T15:44:10.356" v="4482" actId="478"/>
          <ac:picMkLst>
            <pc:docMk/>
            <pc:sldMk cId="2906231122" sldId="522"/>
            <ac:picMk id="4" creationId="{0BF95CFD-9E35-0E6A-2B23-1DF566BCD2A8}"/>
          </ac:picMkLst>
        </pc:picChg>
        <pc:picChg chg="add del mod">
          <ac:chgData name="Claire Theobald" userId="e5e96d6a-dffb-4be3-a7c9-5724c0a71d0d" providerId="ADAL" clId="{3410D96E-F285-47B3-9629-99DDD78F5CB0}" dt="2023-02-21T15:46:15.139" v="4489" actId="478"/>
          <ac:picMkLst>
            <pc:docMk/>
            <pc:sldMk cId="2906231122" sldId="522"/>
            <ac:picMk id="7" creationId="{E1A1696A-B165-A029-5FA3-3F11A3213494}"/>
          </ac:picMkLst>
        </pc:picChg>
        <pc:picChg chg="add mod">
          <ac:chgData name="Claire Theobald" userId="e5e96d6a-dffb-4be3-a7c9-5724c0a71d0d" providerId="ADAL" clId="{3410D96E-F285-47B3-9629-99DDD78F5CB0}" dt="2023-02-21T15:46:33.181" v="4499" actId="1076"/>
          <ac:picMkLst>
            <pc:docMk/>
            <pc:sldMk cId="2906231122" sldId="522"/>
            <ac:picMk id="10" creationId="{A9EE513B-C24F-A405-761A-F1FD85A2E6E8}"/>
          </ac:picMkLst>
        </pc:picChg>
      </pc:sldChg>
      <pc:sldChg chg="modSp mod">
        <pc:chgData name="Claire Theobald" userId="e5e96d6a-dffb-4be3-a7c9-5724c0a71d0d" providerId="ADAL" clId="{3410D96E-F285-47B3-9629-99DDD78F5CB0}" dt="2023-02-21T14:57:10.068" v="4111" actId="1076"/>
        <pc:sldMkLst>
          <pc:docMk/>
          <pc:sldMk cId="1441502591" sldId="523"/>
        </pc:sldMkLst>
        <pc:spChg chg="mod">
          <ac:chgData name="Claire Theobald" userId="e5e96d6a-dffb-4be3-a7c9-5724c0a71d0d" providerId="ADAL" clId="{3410D96E-F285-47B3-9629-99DDD78F5CB0}" dt="2023-02-21T14:57:10.068" v="4111" actId="1076"/>
          <ac:spMkLst>
            <pc:docMk/>
            <pc:sldMk cId="1441502591" sldId="523"/>
            <ac:spMk id="3" creationId="{01C25F91-8AC1-3D30-F929-2A619F683594}"/>
          </ac:spMkLst>
        </pc:spChg>
      </pc:sldChg>
      <pc:sldChg chg="modSp mod">
        <pc:chgData name="Claire Theobald" userId="e5e96d6a-dffb-4be3-a7c9-5724c0a71d0d" providerId="ADAL" clId="{3410D96E-F285-47B3-9629-99DDD78F5CB0}" dt="2023-02-21T14:57:18.582" v="4113" actId="27636"/>
        <pc:sldMkLst>
          <pc:docMk/>
          <pc:sldMk cId="3296221543" sldId="524"/>
        </pc:sldMkLst>
        <pc:spChg chg="mod">
          <ac:chgData name="Claire Theobald" userId="e5e96d6a-dffb-4be3-a7c9-5724c0a71d0d" providerId="ADAL" clId="{3410D96E-F285-47B3-9629-99DDD78F5CB0}" dt="2023-02-21T14:57:18.582" v="4113" actId="27636"/>
          <ac:spMkLst>
            <pc:docMk/>
            <pc:sldMk cId="3296221543" sldId="524"/>
            <ac:spMk id="3" creationId="{A33E5505-2063-F587-8613-DAABF791C249}"/>
          </ac:spMkLst>
        </pc:spChg>
      </pc:sldChg>
      <pc:sldChg chg="addSp delSp modSp mod modAnim">
        <pc:chgData name="Claire Theobald" userId="e5e96d6a-dffb-4be3-a7c9-5724c0a71d0d" providerId="ADAL" clId="{3410D96E-F285-47B3-9629-99DDD78F5CB0}" dt="2023-02-21T15:55:46.116" v="4501" actId="1076"/>
        <pc:sldMkLst>
          <pc:docMk/>
          <pc:sldMk cId="4041155730" sldId="525"/>
        </pc:sldMkLst>
        <pc:spChg chg="add del mod">
          <ac:chgData name="Claire Theobald" userId="e5e96d6a-dffb-4be3-a7c9-5724c0a71d0d" providerId="ADAL" clId="{3410D96E-F285-47B3-9629-99DDD78F5CB0}" dt="2023-02-21T15:17:10.247" v="4247" actId="478"/>
          <ac:spMkLst>
            <pc:docMk/>
            <pc:sldMk cId="4041155730" sldId="525"/>
            <ac:spMk id="6" creationId="{4BFDC197-5216-C63B-10DC-E45A6110CB9B}"/>
          </ac:spMkLst>
        </pc:spChg>
        <pc:spChg chg="mod">
          <ac:chgData name="Claire Theobald" userId="e5e96d6a-dffb-4be3-a7c9-5724c0a71d0d" providerId="ADAL" clId="{3410D96E-F285-47B3-9629-99DDD78F5CB0}" dt="2023-02-21T15:17:14.737" v="4248" actId="20577"/>
          <ac:spMkLst>
            <pc:docMk/>
            <pc:sldMk cId="4041155730" sldId="525"/>
            <ac:spMk id="11" creationId="{F78B7183-B27D-C6DE-2D65-3F886D8A298B}"/>
          </ac:spMkLst>
        </pc:spChg>
        <pc:spChg chg="mod">
          <ac:chgData name="Claire Theobald" userId="e5e96d6a-dffb-4be3-a7c9-5724c0a71d0d" providerId="ADAL" clId="{3410D96E-F285-47B3-9629-99DDD78F5CB0}" dt="2023-02-21T15:55:46.116" v="4501" actId="1076"/>
          <ac:spMkLst>
            <pc:docMk/>
            <pc:sldMk cId="4041155730" sldId="525"/>
            <ac:spMk id="16" creationId="{585B3489-64DF-0743-A24F-82F1A48F6A46}"/>
          </ac:spMkLst>
        </pc:spChg>
        <pc:picChg chg="del mod">
          <ac:chgData name="Claire Theobald" userId="e5e96d6a-dffb-4be3-a7c9-5724c0a71d0d" providerId="ADAL" clId="{3410D96E-F285-47B3-9629-99DDD78F5CB0}" dt="2023-02-21T14:31:48.363" v="3420" actId="478"/>
          <ac:picMkLst>
            <pc:docMk/>
            <pc:sldMk cId="4041155730" sldId="525"/>
            <ac:picMk id="4" creationId="{0BF95CFD-9E35-0E6A-2B23-1DF566BCD2A8}"/>
          </ac:picMkLst>
        </pc:picChg>
        <pc:picChg chg="add mod">
          <ac:chgData name="Claire Theobald" userId="e5e96d6a-dffb-4be3-a7c9-5724c0a71d0d" providerId="ADAL" clId="{3410D96E-F285-47B3-9629-99DDD78F5CB0}" dt="2023-02-21T15:39:00.188" v="4408" actId="1582"/>
          <ac:picMkLst>
            <pc:docMk/>
            <pc:sldMk cId="4041155730" sldId="525"/>
            <ac:picMk id="5" creationId="{DDC5C13C-0C05-7086-42F8-B6DC2180B004}"/>
          </ac:picMkLst>
        </pc:picChg>
        <pc:picChg chg="add del mod">
          <ac:chgData name="Claire Theobald" userId="e5e96d6a-dffb-4be3-a7c9-5724c0a71d0d" providerId="ADAL" clId="{3410D96E-F285-47B3-9629-99DDD78F5CB0}" dt="2023-02-21T15:25:22.415" v="4368" actId="478"/>
          <ac:picMkLst>
            <pc:docMk/>
            <pc:sldMk cId="4041155730" sldId="525"/>
            <ac:picMk id="9" creationId="{249658D2-A5A1-88E3-3232-AECBEF79DE5B}"/>
          </ac:picMkLst>
        </pc:picChg>
        <pc:picChg chg="add del mod">
          <ac:chgData name="Claire Theobald" userId="e5e96d6a-dffb-4be3-a7c9-5724c0a71d0d" providerId="ADAL" clId="{3410D96E-F285-47B3-9629-99DDD78F5CB0}" dt="2023-02-21T15:25:17.776" v="4365" actId="478"/>
          <ac:picMkLst>
            <pc:docMk/>
            <pc:sldMk cId="4041155730" sldId="525"/>
            <ac:picMk id="10" creationId="{649BBF88-721B-568F-C221-2730C7A3C97F}"/>
          </ac:picMkLst>
        </pc:picChg>
        <pc:picChg chg="add del mod">
          <ac:chgData name="Claire Theobald" userId="e5e96d6a-dffb-4be3-a7c9-5724c0a71d0d" providerId="ADAL" clId="{3410D96E-F285-47B3-9629-99DDD78F5CB0}" dt="2023-02-21T15:25:18.202" v="4366" actId="478"/>
          <ac:picMkLst>
            <pc:docMk/>
            <pc:sldMk cId="4041155730" sldId="525"/>
            <ac:picMk id="12" creationId="{0BBD1D01-ED81-22CD-FDE1-600D4C9D85A2}"/>
          </ac:picMkLst>
        </pc:picChg>
        <pc:picChg chg="add del mod">
          <ac:chgData name="Claire Theobald" userId="e5e96d6a-dffb-4be3-a7c9-5724c0a71d0d" providerId="ADAL" clId="{3410D96E-F285-47B3-9629-99DDD78F5CB0}" dt="2023-02-21T15:25:17.070" v="4364" actId="478"/>
          <ac:picMkLst>
            <pc:docMk/>
            <pc:sldMk cId="4041155730" sldId="525"/>
            <ac:picMk id="13" creationId="{C79366EE-2FCB-24BB-15E8-8D191B568AFC}"/>
          </ac:picMkLst>
        </pc:picChg>
        <pc:picChg chg="add del mod">
          <ac:chgData name="Claire Theobald" userId="e5e96d6a-dffb-4be3-a7c9-5724c0a71d0d" providerId="ADAL" clId="{3410D96E-F285-47B3-9629-99DDD78F5CB0}" dt="2023-02-21T15:25:16.369" v="4363" actId="478"/>
          <ac:picMkLst>
            <pc:docMk/>
            <pc:sldMk cId="4041155730" sldId="525"/>
            <ac:picMk id="15" creationId="{A35E7557-7C11-CA1A-2D72-EA5B8110187F}"/>
          </ac:picMkLst>
        </pc:picChg>
        <pc:picChg chg="add mod">
          <ac:chgData name="Claire Theobald" userId="e5e96d6a-dffb-4be3-a7c9-5724c0a71d0d" providerId="ADAL" clId="{3410D96E-F285-47B3-9629-99DDD78F5CB0}" dt="2023-02-21T15:26:05.057" v="4375" actId="1582"/>
          <ac:picMkLst>
            <pc:docMk/>
            <pc:sldMk cId="4041155730" sldId="525"/>
            <ac:picMk id="18" creationId="{CA0BDC9B-A5EB-86A2-B815-FC08A447445C}"/>
          </ac:picMkLst>
        </pc:picChg>
        <pc:picChg chg="add mod">
          <ac:chgData name="Claire Theobald" userId="e5e96d6a-dffb-4be3-a7c9-5724c0a71d0d" providerId="ADAL" clId="{3410D96E-F285-47B3-9629-99DDD78F5CB0}" dt="2023-02-21T15:42:14.503" v="4475" actId="1076"/>
          <ac:picMkLst>
            <pc:docMk/>
            <pc:sldMk cId="4041155730" sldId="525"/>
            <ac:picMk id="19" creationId="{6CCFBFE8-682F-7EF9-87C1-BA45E0F60BFC}"/>
          </ac:picMkLst>
        </pc:picChg>
      </pc:sldChg>
      <pc:sldChg chg="modSp mod">
        <pc:chgData name="Claire Theobald" userId="e5e96d6a-dffb-4be3-a7c9-5724c0a71d0d" providerId="ADAL" clId="{3410D96E-F285-47B3-9629-99DDD78F5CB0}" dt="2023-02-21T14:53:09.126" v="4070" actId="1076"/>
        <pc:sldMkLst>
          <pc:docMk/>
          <pc:sldMk cId="352877904" sldId="526"/>
        </pc:sldMkLst>
        <pc:picChg chg="mod">
          <ac:chgData name="Claire Theobald" userId="e5e96d6a-dffb-4be3-a7c9-5724c0a71d0d" providerId="ADAL" clId="{3410D96E-F285-47B3-9629-99DDD78F5CB0}" dt="2023-02-21T14:53:07.022" v="4069" actId="1076"/>
          <ac:picMkLst>
            <pc:docMk/>
            <pc:sldMk cId="352877904" sldId="526"/>
            <ac:picMk id="8" creationId="{DAC663AA-C2B0-B537-F800-6C6B243B3A51}"/>
          </ac:picMkLst>
        </pc:picChg>
        <pc:picChg chg="mod ord">
          <ac:chgData name="Claire Theobald" userId="e5e96d6a-dffb-4be3-a7c9-5724c0a71d0d" providerId="ADAL" clId="{3410D96E-F285-47B3-9629-99DDD78F5CB0}" dt="2023-02-21T14:53:09.126" v="4070" actId="1076"/>
          <ac:picMkLst>
            <pc:docMk/>
            <pc:sldMk cId="352877904" sldId="526"/>
            <ac:picMk id="22" creationId="{196FDEAF-3783-35A1-02B1-5941DCC5A201}"/>
          </ac:picMkLst>
        </pc:picChg>
        <pc:picChg chg="mod ord">
          <ac:chgData name="Claire Theobald" userId="e5e96d6a-dffb-4be3-a7c9-5724c0a71d0d" providerId="ADAL" clId="{3410D96E-F285-47B3-9629-99DDD78F5CB0}" dt="2023-02-21T14:53:05.543" v="4068" actId="1076"/>
          <ac:picMkLst>
            <pc:docMk/>
            <pc:sldMk cId="352877904" sldId="526"/>
            <ac:picMk id="24" creationId="{6E1DD2C0-7924-4F3F-247B-7BC686FC5C76}"/>
          </ac:picMkLst>
        </pc:picChg>
      </pc:sldChg>
      <pc:sldChg chg="modSp mod">
        <pc:chgData name="Claire Theobald" userId="e5e96d6a-dffb-4be3-a7c9-5724c0a71d0d" providerId="ADAL" clId="{3410D96E-F285-47B3-9629-99DDD78F5CB0}" dt="2023-02-21T14:57:45.401" v="4116" actId="208"/>
        <pc:sldMkLst>
          <pc:docMk/>
          <pc:sldMk cId="3230882054" sldId="527"/>
        </pc:sldMkLst>
        <pc:spChg chg="mod">
          <ac:chgData name="Claire Theobald" userId="e5e96d6a-dffb-4be3-a7c9-5724c0a71d0d" providerId="ADAL" clId="{3410D96E-F285-47B3-9629-99DDD78F5CB0}" dt="2023-02-21T14:57:31.702" v="4114" actId="113"/>
          <ac:spMkLst>
            <pc:docMk/>
            <pc:sldMk cId="3230882054" sldId="527"/>
            <ac:spMk id="3" creationId="{60729068-F953-5C58-B939-BF5036B8B749}"/>
          </ac:spMkLst>
        </pc:spChg>
        <pc:picChg chg="mod">
          <ac:chgData name="Claire Theobald" userId="e5e96d6a-dffb-4be3-a7c9-5724c0a71d0d" providerId="ADAL" clId="{3410D96E-F285-47B3-9629-99DDD78F5CB0}" dt="2023-02-21T14:57:45.401" v="4116" actId="208"/>
          <ac:picMkLst>
            <pc:docMk/>
            <pc:sldMk cId="3230882054" sldId="527"/>
            <ac:picMk id="6" creationId="{0F7F0036-6CB9-EC2A-C325-941A91FA5441}"/>
          </ac:picMkLst>
        </pc:picChg>
        <pc:picChg chg="mod">
          <ac:chgData name="Claire Theobald" userId="e5e96d6a-dffb-4be3-a7c9-5724c0a71d0d" providerId="ADAL" clId="{3410D96E-F285-47B3-9629-99DDD78F5CB0}" dt="2023-02-21T14:57:45.401" v="4116" actId="208"/>
          <ac:picMkLst>
            <pc:docMk/>
            <pc:sldMk cId="3230882054" sldId="527"/>
            <ac:picMk id="9" creationId="{6523B464-1D4F-4EFF-E34D-D5EC485FC28D}"/>
          </ac:picMkLst>
        </pc:picChg>
      </pc:sldChg>
      <pc:sldChg chg="del">
        <pc:chgData name="Claire Theobald" userId="e5e96d6a-dffb-4be3-a7c9-5724c0a71d0d" providerId="ADAL" clId="{3410D96E-F285-47B3-9629-99DDD78F5CB0}" dt="2023-02-21T14:57:59.039" v="4117" actId="47"/>
        <pc:sldMkLst>
          <pc:docMk/>
          <pc:sldMk cId="201075234" sldId="528"/>
        </pc:sldMkLst>
      </pc:sldChg>
      <pc:sldChg chg="delSp modSp mod delAnim modAnim">
        <pc:chgData name="Claire Theobald" userId="e5e96d6a-dffb-4be3-a7c9-5724c0a71d0d" providerId="ADAL" clId="{3410D96E-F285-47B3-9629-99DDD78F5CB0}" dt="2023-02-21T15:43:57.813" v="4481" actId="1076"/>
        <pc:sldMkLst>
          <pc:docMk/>
          <pc:sldMk cId="1701765439" sldId="529"/>
        </pc:sldMkLst>
        <pc:spChg chg="del">
          <ac:chgData name="Claire Theobald" userId="e5e96d6a-dffb-4be3-a7c9-5724c0a71d0d" providerId="ADAL" clId="{3410D96E-F285-47B3-9629-99DDD78F5CB0}" dt="2023-02-21T15:23:32.594" v="4278" actId="478"/>
          <ac:spMkLst>
            <pc:docMk/>
            <pc:sldMk cId="1701765439" sldId="529"/>
            <ac:spMk id="11" creationId="{F78B7183-B27D-C6DE-2D65-3F886D8A298B}"/>
          </ac:spMkLst>
        </pc:spChg>
        <pc:spChg chg="mod">
          <ac:chgData name="Claire Theobald" userId="e5e96d6a-dffb-4be3-a7c9-5724c0a71d0d" providerId="ADAL" clId="{3410D96E-F285-47B3-9629-99DDD78F5CB0}" dt="2023-02-21T15:43:56.445" v="4480" actId="1076"/>
          <ac:spMkLst>
            <pc:docMk/>
            <pc:sldMk cId="1701765439" sldId="529"/>
            <ac:spMk id="16" creationId="{585B3489-64DF-0743-A24F-82F1A48F6A46}"/>
          </ac:spMkLst>
        </pc:spChg>
        <pc:picChg chg="del">
          <ac:chgData name="Claire Theobald" userId="e5e96d6a-dffb-4be3-a7c9-5724c0a71d0d" providerId="ADAL" clId="{3410D96E-F285-47B3-9629-99DDD78F5CB0}" dt="2023-02-21T15:23:57.193" v="4331" actId="478"/>
          <ac:picMkLst>
            <pc:docMk/>
            <pc:sldMk cId="1701765439" sldId="529"/>
            <ac:picMk id="5" creationId="{DDC5C13C-0C05-7086-42F8-B6DC2180B004}"/>
          </ac:picMkLst>
        </pc:picChg>
        <pc:picChg chg="mod">
          <ac:chgData name="Claire Theobald" userId="e5e96d6a-dffb-4be3-a7c9-5724c0a71d0d" providerId="ADAL" clId="{3410D96E-F285-47B3-9629-99DDD78F5CB0}" dt="2023-02-21T15:43:57.813" v="4481" actId="1076"/>
          <ac:picMkLst>
            <pc:docMk/>
            <pc:sldMk cId="1701765439" sldId="529"/>
            <ac:picMk id="9" creationId="{249658D2-A5A1-88E3-3232-AECBEF79DE5B}"/>
          </ac:picMkLst>
        </pc:picChg>
        <pc:picChg chg="mod ord">
          <ac:chgData name="Claire Theobald" userId="e5e96d6a-dffb-4be3-a7c9-5724c0a71d0d" providerId="ADAL" clId="{3410D96E-F285-47B3-9629-99DDD78F5CB0}" dt="2023-02-21T15:40:59.252" v="4455" actId="14100"/>
          <ac:picMkLst>
            <pc:docMk/>
            <pc:sldMk cId="1701765439" sldId="529"/>
            <ac:picMk id="10" creationId="{649BBF88-721B-568F-C221-2730C7A3C97F}"/>
          </ac:picMkLst>
        </pc:picChg>
        <pc:picChg chg="mod ord">
          <ac:chgData name="Claire Theobald" userId="e5e96d6a-dffb-4be3-a7c9-5724c0a71d0d" providerId="ADAL" clId="{3410D96E-F285-47B3-9629-99DDD78F5CB0}" dt="2023-02-21T15:41:04.293" v="4457" actId="1076"/>
          <ac:picMkLst>
            <pc:docMk/>
            <pc:sldMk cId="1701765439" sldId="529"/>
            <ac:picMk id="12" creationId="{0BBD1D01-ED81-22CD-FDE1-600D4C9D85A2}"/>
          </ac:picMkLst>
        </pc:picChg>
        <pc:picChg chg="mod">
          <ac:chgData name="Claire Theobald" userId="e5e96d6a-dffb-4be3-a7c9-5724c0a71d0d" providerId="ADAL" clId="{3410D96E-F285-47B3-9629-99DDD78F5CB0}" dt="2023-02-21T15:43:51.694" v="4479" actId="1076"/>
          <ac:picMkLst>
            <pc:docMk/>
            <pc:sldMk cId="1701765439" sldId="529"/>
            <ac:picMk id="13" creationId="{C79366EE-2FCB-24BB-15E8-8D191B568AFC}"/>
          </ac:picMkLst>
        </pc:picChg>
        <pc:picChg chg="mod">
          <ac:chgData name="Claire Theobald" userId="e5e96d6a-dffb-4be3-a7c9-5724c0a71d0d" providerId="ADAL" clId="{3410D96E-F285-47B3-9629-99DDD78F5CB0}" dt="2023-02-21T15:40:05.046" v="4434" actId="1076"/>
          <ac:picMkLst>
            <pc:docMk/>
            <pc:sldMk cId="1701765439" sldId="529"/>
            <ac:picMk id="15" creationId="{A35E7557-7C11-CA1A-2D72-EA5B8110187F}"/>
          </ac:picMkLst>
        </pc:picChg>
      </pc:sldChg>
    </pc:docChg>
  </pc:docChgLst>
  <pc:docChgLst>
    <pc:chgData name="Claire Theobald" userId="e5e96d6a-dffb-4be3-a7c9-5724c0a71d0d" providerId="ADAL" clId="{15E1CFD4-6595-4963-BDFF-44EFB5A05B00}"/>
    <pc:docChg chg="undo custSel modSld">
      <pc:chgData name="Claire Theobald" userId="e5e96d6a-dffb-4be3-a7c9-5724c0a71d0d" providerId="ADAL" clId="{15E1CFD4-6595-4963-BDFF-44EFB5A05B00}" dt="2023-02-06T17:00:13.312" v="181" actId="1076"/>
      <pc:docMkLst>
        <pc:docMk/>
      </pc:docMkLst>
      <pc:sldChg chg="modSp mod">
        <pc:chgData name="Claire Theobald" userId="e5e96d6a-dffb-4be3-a7c9-5724c0a71d0d" providerId="ADAL" clId="{15E1CFD4-6595-4963-BDFF-44EFB5A05B00}" dt="2023-02-06T16:53:25.806" v="89" actId="1076"/>
        <pc:sldMkLst>
          <pc:docMk/>
          <pc:sldMk cId="433890173" sldId="284"/>
        </pc:sldMkLst>
        <pc:spChg chg="mod">
          <ac:chgData name="Claire Theobald" userId="e5e96d6a-dffb-4be3-a7c9-5724c0a71d0d" providerId="ADAL" clId="{15E1CFD4-6595-4963-BDFF-44EFB5A05B00}" dt="2023-02-06T16:53:24.338" v="88" actId="1076"/>
          <ac:spMkLst>
            <pc:docMk/>
            <pc:sldMk cId="433890173" sldId="284"/>
            <ac:spMk id="2" creationId="{467259AD-8722-6E48-9C92-74E659293643}"/>
          </ac:spMkLst>
        </pc:spChg>
        <pc:spChg chg="mod">
          <ac:chgData name="Claire Theobald" userId="e5e96d6a-dffb-4be3-a7c9-5724c0a71d0d" providerId="ADAL" clId="{15E1CFD4-6595-4963-BDFF-44EFB5A05B00}" dt="2023-02-06T16:52:27.268" v="86" actId="20577"/>
          <ac:spMkLst>
            <pc:docMk/>
            <pc:sldMk cId="433890173" sldId="284"/>
            <ac:spMk id="4" creationId="{708F4AD0-E676-0E46-B35E-30E46BB1FFEF}"/>
          </ac:spMkLst>
        </pc:spChg>
        <pc:picChg chg="mod">
          <ac:chgData name="Claire Theobald" userId="e5e96d6a-dffb-4be3-a7c9-5724c0a71d0d" providerId="ADAL" clId="{15E1CFD4-6595-4963-BDFF-44EFB5A05B00}" dt="2023-02-06T16:53:25.806" v="89" actId="1076"/>
          <ac:picMkLst>
            <pc:docMk/>
            <pc:sldMk cId="433890173" sldId="284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15E1CFD4-6595-4963-BDFF-44EFB5A05B00}" dt="2023-02-06T16:48:02.743" v="18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15E1CFD4-6595-4963-BDFF-44EFB5A05B00}" dt="2023-02-06T16:48:02.743" v="18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15E1CFD4-6595-4963-BDFF-44EFB5A05B00}" dt="2023-02-06T16:47:24.383" v="16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addSp delSp modSp mod">
        <pc:chgData name="Claire Theobald" userId="e5e96d6a-dffb-4be3-a7c9-5724c0a71d0d" providerId="ADAL" clId="{15E1CFD4-6595-4963-BDFF-44EFB5A05B00}" dt="2023-02-06T17:00:13.312" v="181" actId="1076"/>
        <pc:sldMkLst>
          <pc:docMk/>
          <pc:sldMk cId="2479805957" sldId="383"/>
        </pc:sldMkLst>
        <pc:spChg chg="mod">
          <ac:chgData name="Claire Theobald" userId="e5e96d6a-dffb-4be3-a7c9-5724c0a71d0d" providerId="ADAL" clId="{15E1CFD4-6595-4963-BDFF-44EFB5A05B00}" dt="2023-02-06T16:56:12.826" v="91" actId="27636"/>
          <ac:spMkLst>
            <pc:docMk/>
            <pc:sldMk cId="2479805957" sldId="383"/>
            <ac:spMk id="2" creationId="{467259AD-8722-6E48-9C92-74E659293643}"/>
          </ac:spMkLst>
        </pc:spChg>
        <pc:spChg chg="mod">
          <ac:chgData name="Claire Theobald" userId="e5e96d6a-dffb-4be3-a7c9-5724c0a71d0d" providerId="ADAL" clId="{15E1CFD4-6595-4963-BDFF-44EFB5A05B00}" dt="2023-02-06T16:58:44.703" v="163" actId="1076"/>
          <ac:spMkLst>
            <pc:docMk/>
            <pc:sldMk cId="2479805957" sldId="383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15E1CFD4-6595-4963-BDFF-44EFB5A05B00}" dt="2023-02-06T16:56:25.153" v="93" actId="478"/>
          <ac:spMkLst>
            <pc:docMk/>
            <pc:sldMk cId="2479805957" sldId="383"/>
            <ac:spMk id="5" creationId="{A8D40B47-4756-B1B1-FA71-BF9C6F5F0B60}"/>
          </ac:spMkLst>
        </pc:spChg>
        <pc:spChg chg="add mod">
          <ac:chgData name="Claire Theobald" userId="e5e96d6a-dffb-4be3-a7c9-5724c0a71d0d" providerId="ADAL" clId="{15E1CFD4-6595-4963-BDFF-44EFB5A05B00}" dt="2023-02-06T16:58:42.279" v="161" actId="1076"/>
          <ac:spMkLst>
            <pc:docMk/>
            <pc:sldMk cId="2479805957" sldId="383"/>
            <ac:spMk id="7" creationId="{CCB1B233-ECD1-53B8-6890-60FBFC9C8692}"/>
          </ac:spMkLst>
        </pc:spChg>
        <pc:spChg chg="add mod">
          <ac:chgData name="Claire Theobald" userId="e5e96d6a-dffb-4be3-a7c9-5724c0a71d0d" providerId="ADAL" clId="{15E1CFD4-6595-4963-BDFF-44EFB5A05B00}" dt="2023-02-06T16:58:46.431" v="164" actId="1076"/>
          <ac:spMkLst>
            <pc:docMk/>
            <pc:sldMk cId="2479805957" sldId="383"/>
            <ac:spMk id="8" creationId="{98B2A9E5-AEB0-346B-1CA5-BB4FBFC51947}"/>
          </ac:spMkLst>
        </pc:spChg>
        <pc:spChg chg="add mod">
          <ac:chgData name="Claire Theobald" userId="e5e96d6a-dffb-4be3-a7c9-5724c0a71d0d" providerId="ADAL" clId="{15E1CFD4-6595-4963-BDFF-44EFB5A05B00}" dt="2023-02-06T16:58:49.480" v="165" actId="1076"/>
          <ac:spMkLst>
            <pc:docMk/>
            <pc:sldMk cId="2479805957" sldId="383"/>
            <ac:spMk id="9" creationId="{B80A99A7-7950-7824-A07C-1D3AB1538199}"/>
          </ac:spMkLst>
        </pc:spChg>
        <pc:spChg chg="add mod">
          <ac:chgData name="Claire Theobald" userId="e5e96d6a-dffb-4be3-a7c9-5724c0a71d0d" providerId="ADAL" clId="{15E1CFD4-6595-4963-BDFF-44EFB5A05B00}" dt="2023-02-06T17:00:13.312" v="181" actId="1076"/>
          <ac:spMkLst>
            <pc:docMk/>
            <pc:sldMk cId="2479805957" sldId="383"/>
            <ac:spMk id="10" creationId="{65C161E1-8DEC-C8E6-3DCB-84E48FA40C77}"/>
          </ac:spMkLst>
        </pc:spChg>
        <pc:picChg chg="del">
          <ac:chgData name="Claire Theobald" userId="e5e96d6a-dffb-4be3-a7c9-5724c0a71d0d" providerId="ADAL" clId="{15E1CFD4-6595-4963-BDFF-44EFB5A05B00}" dt="2023-02-06T16:56:22.639" v="92" actId="478"/>
          <ac:picMkLst>
            <pc:docMk/>
            <pc:sldMk cId="2479805957" sldId="383"/>
            <ac:picMk id="6" creationId="{5C2BD26F-F891-DC7B-FCA3-81C101E4FFAC}"/>
          </ac:picMkLst>
        </pc:picChg>
      </pc:sldChg>
    </pc:docChg>
  </pc:docChgLst>
  <pc:docChgLst>
    <pc:chgData name="Frances Meek" userId="f3af35cc-3229-46e1-af36-3525661cfbd3" providerId="ADAL" clId="{D2705AF8-0117-4C66-B715-AD6720616A2D}"/>
    <pc:docChg chg="modSld">
      <pc:chgData name="Frances Meek" userId="f3af35cc-3229-46e1-af36-3525661cfbd3" providerId="ADAL" clId="{D2705AF8-0117-4C66-B715-AD6720616A2D}" dt="2023-06-06T14:44:11.222" v="49" actId="692"/>
      <pc:docMkLst>
        <pc:docMk/>
      </pc:docMkLst>
      <pc:sldChg chg="addSp delSp modSp mod">
        <pc:chgData name="Frances Meek" userId="f3af35cc-3229-46e1-af36-3525661cfbd3" providerId="ADAL" clId="{D2705AF8-0117-4C66-B715-AD6720616A2D}" dt="2023-06-06T14:44:11.222" v="49" actId="692"/>
        <pc:sldMkLst>
          <pc:docMk/>
          <pc:sldMk cId="3002525437" sldId="419"/>
        </pc:sldMkLst>
        <pc:spChg chg="mod">
          <ac:chgData name="Frances Meek" userId="f3af35cc-3229-46e1-af36-3525661cfbd3" providerId="ADAL" clId="{D2705AF8-0117-4C66-B715-AD6720616A2D}" dt="2023-06-06T14:42:47.595" v="39" actId="13926"/>
          <ac:spMkLst>
            <pc:docMk/>
            <pc:sldMk cId="3002525437" sldId="419"/>
            <ac:spMk id="4" creationId="{708F4AD0-E676-0E46-B35E-30E46BB1FFEF}"/>
          </ac:spMkLst>
        </pc:spChg>
        <pc:spChg chg="add mod">
          <ac:chgData name="Frances Meek" userId="f3af35cc-3229-46e1-af36-3525661cfbd3" providerId="ADAL" clId="{D2705AF8-0117-4C66-B715-AD6720616A2D}" dt="2023-06-06T14:43:01.558" v="40"/>
          <ac:spMkLst>
            <pc:docMk/>
            <pc:sldMk cId="3002525437" sldId="419"/>
            <ac:spMk id="6" creationId="{F2E0B7F4-2281-2AA2-9DEA-E503CE2D3451}"/>
          </ac:spMkLst>
        </pc:spChg>
        <pc:spChg chg="add mod">
          <ac:chgData name="Frances Meek" userId="f3af35cc-3229-46e1-af36-3525661cfbd3" providerId="ADAL" clId="{D2705AF8-0117-4C66-B715-AD6720616A2D}" dt="2023-06-06T14:43:01.558" v="40"/>
          <ac:spMkLst>
            <pc:docMk/>
            <pc:sldMk cId="3002525437" sldId="419"/>
            <ac:spMk id="7" creationId="{773EC563-18A8-0FC1-1A5B-A17969455BB6}"/>
          </ac:spMkLst>
        </pc:spChg>
        <pc:spChg chg="mod">
          <ac:chgData name="Frances Meek" userId="f3af35cc-3229-46e1-af36-3525661cfbd3" providerId="ADAL" clId="{D2705AF8-0117-4C66-B715-AD6720616A2D}" dt="2023-06-06T14:42:36.268" v="38" actId="13926"/>
          <ac:spMkLst>
            <pc:docMk/>
            <pc:sldMk cId="3002525437" sldId="419"/>
            <ac:spMk id="9" creationId="{0E8B4FC6-527F-9DDF-8DE9-9A8595CE8598}"/>
          </ac:spMkLst>
        </pc:spChg>
        <pc:grpChg chg="add del mod">
          <ac:chgData name="Frances Meek" userId="f3af35cc-3229-46e1-af36-3525661cfbd3" providerId="ADAL" clId="{D2705AF8-0117-4C66-B715-AD6720616A2D}" dt="2023-06-06T14:43:05.318" v="41" actId="478"/>
          <ac:grpSpMkLst>
            <pc:docMk/>
            <pc:sldMk cId="3002525437" sldId="419"/>
            <ac:grpSpMk id="3" creationId="{5465F343-D69B-F057-46CD-FD957A266558}"/>
          </ac:grpSpMkLst>
        </pc:grpChg>
        <pc:picChg chg="add mod">
          <ac:chgData name="Frances Meek" userId="f3af35cc-3229-46e1-af36-3525661cfbd3" providerId="ADAL" clId="{D2705AF8-0117-4C66-B715-AD6720616A2D}" dt="2023-06-06T14:43:01.558" v="40"/>
          <ac:picMkLst>
            <pc:docMk/>
            <pc:sldMk cId="3002525437" sldId="419"/>
            <ac:picMk id="5" creationId="{4F36B1CD-90EE-9272-FAB7-F18798061596}"/>
          </ac:picMkLst>
        </pc:picChg>
        <pc:picChg chg="add mod">
          <ac:chgData name="Frances Meek" userId="f3af35cc-3229-46e1-af36-3525661cfbd3" providerId="ADAL" clId="{D2705AF8-0117-4C66-B715-AD6720616A2D}" dt="2023-06-06T14:44:11.222" v="49" actId="692"/>
          <ac:picMkLst>
            <pc:docMk/>
            <pc:sldMk cId="3002525437" sldId="419"/>
            <ac:picMk id="10" creationId="{0BA67A09-F8CC-48D6-C4ED-B09588452157}"/>
          </ac:picMkLst>
        </pc:picChg>
      </pc:sldChg>
    </pc:docChg>
  </pc:docChgLst>
  <pc:docChgLst>
    <pc:chgData name="Claire Theobald" userId="e5e96d6a-dffb-4be3-a7c9-5724c0a71d0d" providerId="ADAL" clId="{AF0F74D0-91D3-4521-A9D1-F711DB76BC4C}"/>
    <pc:docChg chg="undo redo custSel addSld delSld modSld sldOrd">
      <pc:chgData name="Claire Theobald" userId="e5e96d6a-dffb-4be3-a7c9-5724c0a71d0d" providerId="ADAL" clId="{AF0F74D0-91D3-4521-A9D1-F711DB76BC4C}" dt="2022-05-26T11:39:36.848" v="5676" actId="20577"/>
      <pc:docMkLst>
        <pc:docMk/>
      </pc:docMkLst>
      <pc:sldChg chg="del">
        <pc:chgData name="Claire Theobald" userId="e5e96d6a-dffb-4be3-a7c9-5724c0a71d0d" providerId="ADAL" clId="{AF0F74D0-91D3-4521-A9D1-F711DB76BC4C}" dt="2022-05-26T06:30:24.708" v="4869" actId="47"/>
        <pc:sldMkLst>
          <pc:docMk/>
          <pc:sldMk cId="1835506230" sldId="257"/>
        </pc:sldMkLst>
      </pc:sldChg>
      <pc:sldChg chg="del">
        <pc:chgData name="Claire Theobald" userId="e5e96d6a-dffb-4be3-a7c9-5724c0a71d0d" providerId="ADAL" clId="{AF0F74D0-91D3-4521-A9D1-F711DB76BC4C}" dt="2022-05-26T06:30:25.713" v="4870" actId="47"/>
        <pc:sldMkLst>
          <pc:docMk/>
          <pc:sldMk cId="1545370175" sldId="258"/>
        </pc:sldMkLst>
      </pc:sldChg>
      <pc:sldChg chg="del ord">
        <pc:chgData name="Claire Theobald" userId="e5e96d6a-dffb-4be3-a7c9-5724c0a71d0d" providerId="ADAL" clId="{AF0F74D0-91D3-4521-A9D1-F711DB76BC4C}" dt="2022-05-26T06:30:23.738" v="4868" actId="47"/>
        <pc:sldMkLst>
          <pc:docMk/>
          <pc:sldMk cId="2498449847" sldId="264"/>
        </pc:sldMkLst>
      </pc:sldChg>
      <pc:sldChg chg="modSp add del mod">
        <pc:chgData name="Claire Theobald" userId="e5e96d6a-dffb-4be3-a7c9-5724c0a71d0d" providerId="ADAL" clId="{AF0F74D0-91D3-4521-A9D1-F711DB76BC4C}" dt="2022-05-26T07:37:32.418" v="5441" actId="113"/>
        <pc:sldMkLst>
          <pc:docMk/>
          <pc:sldMk cId="213333460" sldId="278"/>
        </pc:sldMkLst>
        <pc:spChg chg="mod">
          <ac:chgData name="Claire Theobald" userId="e5e96d6a-dffb-4be3-a7c9-5724c0a71d0d" providerId="ADAL" clId="{AF0F74D0-91D3-4521-A9D1-F711DB76BC4C}" dt="2022-05-26T07:37:32.418" v="5441" actId="113"/>
          <ac:spMkLst>
            <pc:docMk/>
            <pc:sldMk cId="213333460" sldId="278"/>
            <ac:spMk id="2" creationId="{6591C189-ADE1-9245-9053-9E690E565D00}"/>
          </ac:spMkLst>
        </pc:spChg>
      </pc:sldChg>
      <pc:sldChg chg="addSp delSp modSp mod ord">
        <pc:chgData name="Claire Theobald" userId="e5e96d6a-dffb-4be3-a7c9-5724c0a71d0d" providerId="ADAL" clId="{AF0F74D0-91D3-4521-A9D1-F711DB76BC4C}" dt="2022-05-25T14:55:11.268" v="2427" actId="1076"/>
        <pc:sldMkLst>
          <pc:docMk/>
          <pc:sldMk cId="433890173" sldId="284"/>
        </pc:sldMkLst>
        <pc:spChg chg="mod">
          <ac:chgData name="Claire Theobald" userId="e5e96d6a-dffb-4be3-a7c9-5724c0a71d0d" providerId="ADAL" clId="{AF0F74D0-91D3-4521-A9D1-F711DB76BC4C}" dt="2022-05-25T14:55:11.268" v="2427" actId="1076"/>
          <ac:spMkLst>
            <pc:docMk/>
            <pc:sldMk cId="433890173" sldId="284"/>
            <ac:spMk id="2" creationId="{467259AD-8722-6E48-9C92-74E659293643}"/>
          </ac:spMkLst>
        </pc:spChg>
        <pc:spChg chg="del">
          <ac:chgData name="Claire Theobald" userId="e5e96d6a-dffb-4be3-a7c9-5724c0a71d0d" providerId="ADAL" clId="{AF0F74D0-91D3-4521-A9D1-F711DB76BC4C}" dt="2022-05-25T13:29:22.163" v="1252" actId="931"/>
          <ac:spMkLst>
            <pc:docMk/>
            <pc:sldMk cId="433890173" sldId="284"/>
            <ac:spMk id="3" creationId="{D68BD2C1-BA07-F54D-B90E-6F54AFEC0D6A}"/>
          </ac:spMkLst>
        </pc:spChg>
        <pc:spChg chg="mod">
          <ac:chgData name="Claire Theobald" userId="e5e96d6a-dffb-4be3-a7c9-5724c0a71d0d" providerId="ADAL" clId="{AF0F74D0-91D3-4521-A9D1-F711DB76BC4C}" dt="2022-05-25T14:50:57.183" v="2383" actId="20577"/>
          <ac:spMkLst>
            <pc:docMk/>
            <pc:sldMk cId="433890173" sldId="284"/>
            <ac:spMk id="4" creationId="{708F4AD0-E676-0E46-B35E-30E46BB1FFEF}"/>
          </ac:spMkLst>
        </pc:spChg>
        <pc:picChg chg="add mod">
          <ac:chgData name="Claire Theobald" userId="e5e96d6a-dffb-4be3-a7c9-5724c0a71d0d" providerId="ADAL" clId="{AF0F74D0-91D3-4521-A9D1-F711DB76BC4C}" dt="2022-05-25T13:56:53.568" v="1710" actId="1076"/>
          <ac:picMkLst>
            <pc:docMk/>
            <pc:sldMk cId="433890173" sldId="284"/>
            <ac:picMk id="6" creationId="{5C2BD26F-F891-DC7B-FCA3-81C101E4FFAC}"/>
          </ac:picMkLst>
        </pc:picChg>
      </pc:sldChg>
      <pc:sldChg chg="addSp delSp modSp mod ord">
        <pc:chgData name="Claire Theobald" userId="e5e96d6a-dffb-4be3-a7c9-5724c0a71d0d" providerId="ADAL" clId="{AF0F74D0-91D3-4521-A9D1-F711DB76BC4C}" dt="2022-05-26T08:45:55.157" v="5528" actId="1076"/>
        <pc:sldMkLst>
          <pc:docMk/>
          <pc:sldMk cId="2689269343" sldId="287"/>
        </pc:sldMkLst>
        <pc:spChg chg="del">
          <ac:chgData name="Claire Theobald" userId="e5e96d6a-dffb-4be3-a7c9-5724c0a71d0d" providerId="ADAL" clId="{AF0F74D0-91D3-4521-A9D1-F711DB76BC4C}" dt="2022-05-25T13:28:41.921" v="1249" actId="931"/>
          <ac:spMkLst>
            <pc:docMk/>
            <pc:sldMk cId="2689269343" sldId="287"/>
            <ac:spMk id="3" creationId="{D0C16272-26E5-FF4F-807E-ADCA6790044D}"/>
          </ac:spMkLst>
        </pc:spChg>
        <pc:spChg chg="mod">
          <ac:chgData name="Claire Theobald" userId="e5e96d6a-dffb-4be3-a7c9-5724c0a71d0d" providerId="ADAL" clId="{AF0F74D0-91D3-4521-A9D1-F711DB76BC4C}" dt="2022-05-25T14:55:07.336" v="2426" actId="1076"/>
          <ac:spMkLst>
            <pc:docMk/>
            <pc:sldMk cId="2689269343" sldId="287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7:47:23.446" v="5502" actId="14100"/>
          <ac:spMkLst>
            <pc:docMk/>
            <pc:sldMk cId="2689269343" sldId="287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8:45:55.157" v="5528" actId="1076"/>
          <ac:spMkLst>
            <pc:docMk/>
            <pc:sldMk cId="2689269343" sldId="287"/>
            <ac:spMk id="7" creationId="{CDCB62E5-24A1-1418-5069-3541A0B68B29}"/>
          </ac:spMkLst>
        </pc:spChg>
        <pc:spChg chg="add del mod">
          <ac:chgData name="Claire Theobald" userId="e5e96d6a-dffb-4be3-a7c9-5724c0a71d0d" providerId="ADAL" clId="{AF0F74D0-91D3-4521-A9D1-F711DB76BC4C}" dt="2022-05-24T11:57:24.980" v="811" actId="478"/>
          <ac:spMkLst>
            <pc:docMk/>
            <pc:sldMk cId="2689269343" sldId="287"/>
            <ac:spMk id="7" creationId="{D103DFD6-E77C-B0E6-428A-A46E4DAE409B}"/>
          </ac:spMkLst>
        </pc:spChg>
        <pc:picChg chg="add mod">
          <ac:chgData name="Claire Theobald" userId="e5e96d6a-dffb-4be3-a7c9-5724c0a71d0d" providerId="ADAL" clId="{AF0F74D0-91D3-4521-A9D1-F711DB76BC4C}" dt="2022-05-26T07:47:25.045" v="5503" actId="1076"/>
          <ac:picMkLst>
            <pc:docMk/>
            <pc:sldMk cId="2689269343" sldId="287"/>
            <ac:picMk id="4" creationId="{1F23130C-BCF1-8BA2-EEC1-8E82625DA88C}"/>
          </ac:picMkLst>
        </pc:picChg>
      </pc:sldChg>
      <pc:sldChg chg="addSp delSp modSp mod ord">
        <pc:chgData name="Claire Theobald" userId="e5e96d6a-dffb-4be3-a7c9-5724c0a71d0d" providerId="ADAL" clId="{AF0F74D0-91D3-4521-A9D1-F711DB76BC4C}" dt="2022-05-26T08:53:40.651" v="5533" actId="1076"/>
        <pc:sldMkLst>
          <pc:docMk/>
          <pc:sldMk cId="1013088427" sldId="291"/>
        </pc:sldMkLst>
        <pc:spChg chg="del">
          <ac:chgData name="Claire Theobald" userId="e5e96d6a-dffb-4be3-a7c9-5724c0a71d0d" providerId="ADAL" clId="{AF0F74D0-91D3-4521-A9D1-F711DB76BC4C}" dt="2022-05-25T13:28:11.323" v="1245" actId="931"/>
          <ac:spMkLst>
            <pc:docMk/>
            <pc:sldMk cId="1013088427" sldId="291"/>
            <ac:spMk id="4" creationId="{05E9FF8A-9621-BC4E-800A-0E21FCE7D020}"/>
          </ac:spMkLst>
        </pc:spChg>
        <pc:spChg chg="add del">
          <ac:chgData name="Claire Theobald" userId="e5e96d6a-dffb-4be3-a7c9-5724c0a71d0d" providerId="ADAL" clId="{AF0F74D0-91D3-4521-A9D1-F711DB76BC4C}" dt="2022-05-24T11:36:30.592" v="712"/>
          <ac:spMkLst>
            <pc:docMk/>
            <pc:sldMk cId="1013088427" sldId="291"/>
            <ac:spMk id="5" creationId="{5B146F32-C3B1-1A45-B38A-973EFD700A23}"/>
          </ac:spMkLst>
        </pc:spChg>
        <pc:spChg chg="add mod">
          <ac:chgData name="Claire Theobald" userId="e5e96d6a-dffb-4be3-a7c9-5724c0a71d0d" providerId="ADAL" clId="{AF0F74D0-91D3-4521-A9D1-F711DB76BC4C}" dt="2022-05-26T08:53:40.651" v="5533" actId="1076"/>
          <ac:spMkLst>
            <pc:docMk/>
            <pc:sldMk cId="1013088427" sldId="291"/>
            <ac:spMk id="5" creationId="{CF15CB27-0A13-C1DC-EDB6-15CEA3EDE01E}"/>
          </ac:spMkLst>
        </pc:spChg>
        <pc:spChg chg="del">
          <ac:chgData name="Claire Theobald" userId="e5e96d6a-dffb-4be3-a7c9-5724c0a71d0d" providerId="ADAL" clId="{AF0F74D0-91D3-4521-A9D1-F711DB76BC4C}" dt="2022-05-24T11:36:20.542" v="710"/>
          <ac:spMkLst>
            <pc:docMk/>
            <pc:sldMk cId="1013088427" sldId="291"/>
            <ac:spMk id="6" creationId="{F36CF72F-7615-6F45-A0F8-15EFB8F8FECE}"/>
          </ac:spMkLst>
        </pc:spChg>
        <pc:spChg chg="add del mod">
          <ac:chgData name="Claire Theobald" userId="e5e96d6a-dffb-4be3-a7c9-5724c0a71d0d" providerId="ADAL" clId="{AF0F74D0-91D3-4521-A9D1-F711DB76BC4C}" dt="2022-05-24T11:36:18.634" v="709"/>
          <ac:spMkLst>
            <pc:docMk/>
            <pc:sldMk cId="1013088427" sldId="291"/>
            <ac:spMk id="7" creationId="{34359118-7C06-C96E-F9B1-4382F65AFE1D}"/>
          </ac:spMkLst>
        </pc:spChg>
        <pc:spChg chg="add mod">
          <ac:chgData name="Claire Theobald" userId="e5e96d6a-dffb-4be3-a7c9-5724c0a71d0d" providerId="ADAL" clId="{AF0F74D0-91D3-4521-A9D1-F711DB76BC4C}" dt="2022-05-25T13:49:46.114" v="1504" actId="14100"/>
          <ac:spMkLst>
            <pc:docMk/>
            <pc:sldMk cId="1013088427" sldId="291"/>
            <ac:spMk id="8" creationId="{F6E3242A-CC4F-295B-D418-2A2CA0A08E2F}"/>
          </ac:spMkLst>
        </pc:spChg>
        <pc:spChg chg="add mod">
          <ac:chgData name="Claire Theobald" userId="e5e96d6a-dffb-4be3-a7c9-5724c0a71d0d" providerId="ADAL" clId="{AF0F74D0-91D3-4521-A9D1-F711DB76BC4C}" dt="2022-05-25T14:55:03.880" v="2425" actId="1076"/>
          <ac:spMkLst>
            <pc:docMk/>
            <pc:sldMk cId="1013088427" sldId="291"/>
            <ac:spMk id="9" creationId="{146165CB-3F56-53A5-1F3D-EB32A8325ABB}"/>
          </ac:spMkLst>
        </pc:spChg>
        <pc:picChg chg="add mod">
          <ac:chgData name="Claire Theobald" userId="e5e96d6a-dffb-4be3-a7c9-5724c0a71d0d" providerId="ADAL" clId="{AF0F74D0-91D3-4521-A9D1-F711DB76BC4C}" dt="2022-05-26T07:47:10.653" v="5501" actId="1076"/>
          <ac:picMkLst>
            <pc:docMk/>
            <pc:sldMk cId="1013088427" sldId="291"/>
            <ac:picMk id="3" creationId="{08CF5E03-0F8E-7FD6-53FF-BC19E5151E9C}"/>
          </ac:picMkLst>
        </pc:picChg>
      </pc:sldChg>
      <pc:sldChg chg="del">
        <pc:chgData name="Claire Theobald" userId="e5e96d6a-dffb-4be3-a7c9-5724c0a71d0d" providerId="ADAL" clId="{AF0F74D0-91D3-4521-A9D1-F711DB76BC4C}" dt="2022-05-26T06:30:16.938" v="4864" actId="47"/>
        <pc:sldMkLst>
          <pc:docMk/>
          <pc:sldMk cId="3770971002" sldId="294"/>
        </pc:sldMkLst>
      </pc:sldChg>
      <pc:sldChg chg="del">
        <pc:chgData name="Claire Theobald" userId="e5e96d6a-dffb-4be3-a7c9-5724c0a71d0d" providerId="ADAL" clId="{AF0F74D0-91D3-4521-A9D1-F711DB76BC4C}" dt="2022-05-26T06:30:17.906" v="4865" actId="47"/>
        <pc:sldMkLst>
          <pc:docMk/>
          <pc:sldMk cId="1796222503" sldId="295"/>
        </pc:sldMkLst>
      </pc:sldChg>
      <pc:sldChg chg="modSp mod">
        <pc:chgData name="Claire Theobald" userId="e5e96d6a-dffb-4be3-a7c9-5724c0a71d0d" providerId="ADAL" clId="{AF0F74D0-91D3-4521-A9D1-F711DB76BC4C}" dt="2022-05-24T11:18:26.201" v="318" actId="207"/>
        <pc:sldMkLst>
          <pc:docMk/>
          <pc:sldMk cId="281221578" sldId="297"/>
        </pc:sldMkLst>
        <pc:spChg chg="mod">
          <ac:chgData name="Claire Theobald" userId="e5e96d6a-dffb-4be3-a7c9-5724c0a71d0d" providerId="ADAL" clId="{AF0F74D0-91D3-4521-A9D1-F711DB76BC4C}" dt="2022-05-24T11:18:26.201" v="318" actId="20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AF0F74D0-91D3-4521-A9D1-F711DB76BC4C}" dt="2022-05-24T11:13:59.062" v="102" actId="1076"/>
          <ac:spMkLst>
            <pc:docMk/>
            <pc:sldMk cId="281221578" sldId="297"/>
            <ac:spMk id="3" creationId="{A71048B5-F307-A244-8D81-9CDADDD01303}"/>
          </ac:spMkLst>
        </pc:spChg>
      </pc:sldChg>
      <pc:sldChg chg="addSp delSp modSp del mod ord">
        <pc:chgData name="Claire Theobald" userId="e5e96d6a-dffb-4be3-a7c9-5724c0a71d0d" providerId="ADAL" clId="{AF0F74D0-91D3-4521-A9D1-F711DB76BC4C}" dt="2022-05-24T11:59:39.552" v="887" actId="47"/>
        <pc:sldMkLst>
          <pc:docMk/>
          <pc:sldMk cId="4262539351" sldId="298"/>
        </pc:sldMkLst>
        <pc:spChg chg="del">
          <ac:chgData name="Claire Theobald" userId="e5e96d6a-dffb-4be3-a7c9-5724c0a71d0d" providerId="ADAL" clId="{AF0F74D0-91D3-4521-A9D1-F711DB76BC4C}" dt="2022-05-24T11:25:55.971" v="362" actId="478"/>
          <ac:spMkLst>
            <pc:docMk/>
            <pc:sldMk cId="4262539351" sldId="298"/>
            <ac:spMk id="3" creationId="{D0C16272-26E5-FF4F-807E-ADCA6790044D}"/>
          </ac:spMkLst>
        </pc:spChg>
        <pc:spChg chg="add mod">
          <ac:chgData name="Claire Theobald" userId="e5e96d6a-dffb-4be3-a7c9-5724c0a71d0d" providerId="ADAL" clId="{AF0F74D0-91D3-4521-A9D1-F711DB76BC4C}" dt="2022-05-24T11:36:25.658" v="711" actId="21"/>
          <ac:spMkLst>
            <pc:docMk/>
            <pc:sldMk cId="4262539351" sldId="298"/>
            <ac:spMk id="4" creationId="{A4F0187B-700F-B1E9-299C-77667158A96D}"/>
          </ac:spMkLst>
        </pc:spChg>
        <pc:spChg chg="del mod">
          <ac:chgData name="Claire Theobald" userId="e5e96d6a-dffb-4be3-a7c9-5724c0a71d0d" providerId="ADAL" clId="{AF0F74D0-91D3-4521-A9D1-F711DB76BC4C}" dt="2022-05-24T11:36:25.658" v="711" actId="21"/>
          <ac:spMkLst>
            <pc:docMk/>
            <pc:sldMk cId="4262539351" sldId="298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4T11:36:55.050" v="713" actId="255"/>
          <ac:spMkLst>
            <pc:docMk/>
            <pc:sldMk cId="4262539351" sldId="298"/>
            <ac:spMk id="6" creationId="{B7706FDF-C779-244C-AA26-1562F02570B7}"/>
          </ac:spMkLst>
        </pc:spChg>
        <pc:spChg chg="add del mod">
          <ac:chgData name="Claire Theobald" userId="e5e96d6a-dffb-4be3-a7c9-5724c0a71d0d" providerId="ADAL" clId="{AF0F74D0-91D3-4521-A9D1-F711DB76BC4C}" dt="2022-05-24T11:30:32.323" v="488" actId="478"/>
          <ac:spMkLst>
            <pc:docMk/>
            <pc:sldMk cId="4262539351" sldId="298"/>
            <ac:spMk id="7" creationId="{A63B3877-E8E4-8C74-5001-6A334FFCC327}"/>
          </ac:spMkLst>
        </pc:spChg>
      </pc:sldChg>
      <pc:sldChg chg="addSp delSp modSp mod modAnim">
        <pc:chgData name="Claire Theobald" userId="e5e96d6a-dffb-4be3-a7c9-5724c0a71d0d" providerId="ADAL" clId="{AF0F74D0-91D3-4521-A9D1-F711DB76BC4C}" dt="2022-05-26T08:51:06.427" v="5532" actId="1076"/>
        <pc:sldMkLst>
          <pc:docMk/>
          <pc:sldMk cId="1193137113" sldId="299"/>
        </pc:sldMkLst>
        <pc:spChg chg="del">
          <ac:chgData name="Claire Theobald" userId="e5e96d6a-dffb-4be3-a7c9-5724c0a71d0d" providerId="ADAL" clId="{AF0F74D0-91D3-4521-A9D1-F711DB76BC4C}" dt="2022-05-25T13:15:29.980" v="928" actId="478"/>
          <ac:spMkLst>
            <pc:docMk/>
            <pc:sldMk cId="1193137113" sldId="299"/>
            <ac:spMk id="3" creationId="{D0C16272-26E5-FF4F-807E-ADCA6790044D}"/>
          </ac:spMkLst>
        </pc:spChg>
        <pc:spChg chg="mod">
          <ac:chgData name="Claire Theobald" userId="e5e96d6a-dffb-4be3-a7c9-5724c0a71d0d" providerId="ADAL" clId="{AF0F74D0-91D3-4521-A9D1-F711DB76BC4C}" dt="2022-05-25T14:54:59.951" v="2424" actId="1076"/>
          <ac:spMkLst>
            <pc:docMk/>
            <pc:sldMk cId="1193137113" sldId="299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5T13:58:29.521" v="1736" actId="113"/>
          <ac:spMkLst>
            <pc:docMk/>
            <pc:sldMk cId="1193137113" sldId="299"/>
            <ac:spMk id="6" creationId="{B7706FDF-C779-244C-AA26-1562F02570B7}"/>
          </ac:spMkLst>
        </pc:spChg>
        <pc:spChg chg="add del mod">
          <ac:chgData name="Claire Theobald" userId="e5e96d6a-dffb-4be3-a7c9-5724c0a71d0d" providerId="ADAL" clId="{AF0F74D0-91D3-4521-A9D1-F711DB76BC4C}" dt="2022-05-25T13:31:42.671" v="1300"/>
          <ac:spMkLst>
            <pc:docMk/>
            <pc:sldMk cId="1193137113" sldId="299"/>
            <ac:spMk id="9" creationId="{33AC9EF2-0A08-1DA9-8915-BA0D06A70E3E}"/>
          </ac:spMkLst>
        </pc:spChg>
        <pc:spChg chg="add mod">
          <ac:chgData name="Claire Theobald" userId="e5e96d6a-dffb-4be3-a7c9-5724c0a71d0d" providerId="ADAL" clId="{AF0F74D0-91D3-4521-A9D1-F711DB76BC4C}" dt="2022-05-26T08:51:06.427" v="5532" actId="1076"/>
          <ac:spMkLst>
            <pc:docMk/>
            <pc:sldMk cId="1193137113" sldId="299"/>
            <ac:spMk id="10" creationId="{C384DFF1-427E-7087-97C4-90A31F390F62}"/>
          </ac:spMkLst>
        </pc:spChg>
        <pc:picChg chg="add mod">
          <ac:chgData name="Claire Theobald" userId="e5e96d6a-dffb-4be3-a7c9-5724c0a71d0d" providerId="ADAL" clId="{AF0F74D0-91D3-4521-A9D1-F711DB76BC4C}" dt="2022-05-26T07:46:28.876" v="5498" actId="1076"/>
          <ac:picMkLst>
            <pc:docMk/>
            <pc:sldMk cId="1193137113" sldId="299"/>
            <ac:picMk id="4" creationId="{CF427C38-12EE-68CA-E961-306385896CF0}"/>
          </ac:picMkLst>
        </pc:picChg>
        <pc:picChg chg="add mod">
          <ac:chgData name="Claire Theobald" userId="e5e96d6a-dffb-4be3-a7c9-5724c0a71d0d" providerId="ADAL" clId="{AF0F74D0-91D3-4521-A9D1-F711DB76BC4C}" dt="2022-05-26T08:51:02.250" v="5531" actId="14100"/>
          <ac:picMkLst>
            <pc:docMk/>
            <pc:sldMk cId="1193137113" sldId="299"/>
            <ac:picMk id="8" creationId="{9E60AF37-703F-91FE-6D73-88A3BC71AF35}"/>
          </ac:picMkLst>
        </pc:picChg>
        <pc:picChg chg="add del">
          <ac:chgData name="Claire Theobald" userId="e5e96d6a-dffb-4be3-a7c9-5724c0a71d0d" providerId="ADAL" clId="{AF0F74D0-91D3-4521-A9D1-F711DB76BC4C}" dt="2022-05-25T13:33:59.774" v="1341" actId="21"/>
          <ac:picMkLst>
            <pc:docMk/>
            <pc:sldMk cId="1193137113" sldId="299"/>
            <ac:picMk id="12" creationId="{8E276E7D-A868-FA1E-F11C-D7A8B8F280AF}"/>
          </ac:picMkLst>
        </pc:picChg>
      </pc:sldChg>
      <pc:sldChg chg="addSp delSp modSp del mod">
        <pc:chgData name="Claire Theobald" userId="e5e96d6a-dffb-4be3-a7c9-5724c0a71d0d" providerId="ADAL" clId="{AF0F74D0-91D3-4521-A9D1-F711DB76BC4C}" dt="2022-05-26T06:29:21.935" v="4821" actId="47"/>
        <pc:sldMkLst>
          <pc:docMk/>
          <pc:sldMk cId="2211162635" sldId="300"/>
        </pc:sldMkLst>
        <pc:spChg chg="del">
          <ac:chgData name="Claire Theobald" userId="e5e96d6a-dffb-4be3-a7c9-5724c0a71d0d" providerId="ADAL" clId="{AF0F74D0-91D3-4521-A9D1-F711DB76BC4C}" dt="2022-05-24T11:57:07.455" v="804" actId="478"/>
          <ac:spMkLst>
            <pc:docMk/>
            <pc:sldMk cId="2211162635" sldId="300"/>
            <ac:spMk id="3" creationId="{D0C16272-26E5-FF4F-807E-ADCA6790044D}"/>
          </ac:spMkLst>
        </pc:spChg>
        <pc:spChg chg="mod">
          <ac:chgData name="Claire Theobald" userId="e5e96d6a-dffb-4be3-a7c9-5724c0a71d0d" providerId="ADAL" clId="{AF0F74D0-91D3-4521-A9D1-F711DB76BC4C}" dt="2022-05-24T12:00:40.658" v="909" actId="20577"/>
          <ac:spMkLst>
            <pc:docMk/>
            <pc:sldMk cId="2211162635" sldId="300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4T12:00:18.502" v="898" actId="5793"/>
          <ac:spMkLst>
            <pc:docMk/>
            <pc:sldMk cId="2211162635" sldId="300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5:40:09.921" v="3870" actId="21"/>
          <ac:spMkLst>
            <pc:docMk/>
            <pc:sldMk cId="2211162635" sldId="300"/>
            <ac:spMk id="7" creationId="{54C5209A-88A6-70C0-1878-331D3EF52AA7}"/>
          </ac:spMkLst>
        </pc:spChg>
      </pc:sldChg>
      <pc:sldChg chg="del">
        <pc:chgData name="Claire Theobald" userId="e5e96d6a-dffb-4be3-a7c9-5724c0a71d0d" providerId="ADAL" clId="{AF0F74D0-91D3-4521-A9D1-F711DB76BC4C}" dt="2022-05-26T06:30:15.820" v="4863" actId="47"/>
        <pc:sldMkLst>
          <pc:docMk/>
          <pc:sldMk cId="1246544156" sldId="301"/>
        </pc:sldMkLst>
      </pc:sldChg>
      <pc:sldChg chg="modSp del mod">
        <pc:chgData name="Claire Theobald" userId="e5e96d6a-dffb-4be3-a7c9-5724c0a71d0d" providerId="ADAL" clId="{AF0F74D0-91D3-4521-A9D1-F711DB76BC4C}" dt="2022-05-26T06:30:14.262" v="4862" actId="47"/>
        <pc:sldMkLst>
          <pc:docMk/>
          <pc:sldMk cId="2559955029" sldId="302"/>
        </pc:sldMkLst>
        <pc:spChg chg="mod">
          <ac:chgData name="Claire Theobald" userId="e5e96d6a-dffb-4be3-a7c9-5724c0a71d0d" providerId="ADAL" clId="{AF0F74D0-91D3-4521-A9D1-F711DB76BC4C}" dt="2022-05-24T12:00:56.095" v="914" actId="20577"/>
          <ac:spMkLst>
            <pc:docMk/>
            <pc:sldMk cId="2559955029" sldId="302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4T12:01:02.721" v="925" actId="20577"/>
          <ac:spMkLst>
            <pc:docMk/>
            <pc:sldMk cId="2559955029" sldId="302"/>
            <ac:spMk id="6" creationId="{B7706FDF-C779-244C-AA26-1562F02570B7}"/>
          </ac:spMkLst>
        </pc:spChg>
      </pc:sldChg>
      <pc:sldChg chg="addSp delSp modSp mod modAnim">
        <pc:chgData name="Claire Theobald" userId="e5e96d6a-dffb-4be3-a7c9-5724c0a71d0d" providerId="ADAL" clId="{AF0F74D0-91D3-4521-A9D1-F711DB76BC4C}" dt="2022-05-26T07:38:48.525" v="5446" actId="1076"/>
        <pc:sldMkLst>
          <pc:docMk/>
          <pc:sldMk cId="590856509" sldId="303"/>
        </pc:sldMkLst>
        <pc:spChg chg="add del mod">
          <ac:chgData name="Claire Theobald" userId="e5e96d6a-dffb-4be3-a7c9-5724c0a71d0d" providerId="ADAL" clId="{AF0F74D0-91D3-4521-A9D1-F711DB76BC4C}" dt="2022-05-26T06:58:16.960" v="5020" actId="478"/>
          <ac:spMkLst>
            <pc:docMk/>
            <pc:sldMk cId="590856509" sldId="303"/>
            <ac:spMk id="2" creationId="{D4EE4B7E-9715-4038-6A60-DF8789A045EC}"/>
          </ac:spMkLst>
        </pc:spChg>
        <pc:spChg chg="del">
          <ac:chgData name="Claire Theobald" userId="e5e96d6a-dffb-4be3-a7c9-5724c0a71d0d" providerId="ADAL" clId="{AF0F74D0-91D3-4521-A9D1-F711DB76BC4C}" dt="2022-05-26T05:10:59.836" v="3086" actId="478"/>
          <ac:spMkLst>
            <pc:docMk/>
            <pc:sldMk cId="590856509" sldId="303"/>
            <ac:spMk id="3" creationId="{D0C16272-26E5-FF4F-807E-ADCA6790044D}"/>
          </ac:spMkLst>
        </pc:spChg>
        <pc:spChg chg="mod">
          <ac:chgData name="Claire Theobald" userId="e5e96d6a-dffb-4be3-a7c9-5724c0a71d0d" providerId="ADAL" clId="{AF0F74D0-91D3-4521-A9D1-F711DB76BC4C}" dt="2022-05-26T05:05:32.672" v="2992" actId="20577"/>
          <ac:spMkLst>
            <pc:docMk/>
            <pc:sldMk cId="590856509" sldId="303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5:56:21.381" v="4240" actId="27636"/>
          <ac:spMkLst>
            <pc:docMk/>
            <pc:sldMk cId="590856509" sldId="303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7:38:48.525" v="5446" actId="1076"/>
          <ac:spMkLst>
            <pc:docMk/>
            <pc:sldMk cId="590856509" sldId="303"/>
            <ac:spMk id="8" creationId="{0A8077E8-D449-B910-B5D8-CF29E57E1B81}"/>
          </ac:spMkLst>
        </pc:spChg>
        <pc:picChg chg="add del mod">
          <ac:chgData name="Claire Theobald" userId="e5e96d6a-dffb-4be3-a7c9-5724c0a71d0d" providerId="ADAL" clId="{AF0F74D0-91D3-4521-A9D1-F711DB76BC4C}" dt="2022-05-26T05:11:41.328" v="3098" actId="478"/>
          <ac:picMkLst>
            <pc:docMk/>
            <pc:sldMk cId="590856509" sldId="303"/>
            <ac:picMk id="7" creationId="{2EEBC9DB-AE61-B255-1468-36373877B624}"/>
          </ac:picMkLst>
        </pc:picChg>
        <pc:picChg chg="add mod ord">
          <ac:chgData name="Claire Theobald" userId="e5e96d6a-dffb-4be3-a7c9-5724c0a71d0d" providerId="ADAL" clId="{AF0F74D0-91D3-4521-A9D1-F711DB76BC4C}" dt="2022-05-26T07:00:42.848" v="5044" actId="14100"/>
          <ac:picMkLst>
            <pc:docMk/>
            <pc:sldMk cId="590856509" sldId="303"/>
            <ac:picMk id="9" creationId="{C00BA3CC-5840-DD45-4578-D300649624AC}"/>
          </ac:picMkLst>
        </pc:picChg>
        <pc:picChg chg="add mod ord modCrop">
          <ac:chgData name="Claire Theobald" userId="e5e96d6a-dffb-4be3-a7c9-5724c0a71d0d" providerId="ADAL" clId="{AF0F74D0-91D3-4521-A9D1-F711DB76BC4C}" dt="2022-05-26T07:08:48.887" v="5163" actId="1076"/>
          <ac:picMkLst>
            <pc:docMk/>
            <pc:sldMk cId="590856509" sldId="303"/>
            <ac:picMk id="10" creationId="{BB562E52-DB0C-2DA0-C443-80CED2E959B4}"/>
          </ac:picMkLst>
        </pc:picChg>
        <pc:picChg chg="add mod">
          <ac:chgData name="Claire Theobald" userId="e5e96d6a-dffb-4be3-a7c9-5724c0a71d0d" providerId="ADAL" clId="{AF0F74D0-91D3-4521-A9D1-F711DB76BC4C}" dt="2022-05-26T07:00:32.320" v="5041" actId="1076"/>
          <ac:picMkLst>
            <pc:docMk/>
            <pc:sldMk cId="590856509" sldId="303"/>
            <ac:picMk id="12" creationId="{2178C7FE-DB63-A259-AB66-D80FA4D2A3DC}"/>
          </ac:picMkLst>
        </pc:picChg>
      </pc:sldChg>
      <pc:sldChg chg="addSp delSp modSp mod modAnim">
        <pc:chgData name="Claire Theobald" userId="e5e96d6a-dffb-4be3-a7c9-5724c0a71d0d" providerId="ADAL" clId="{AF0F74D0-91D3-4521-A9D1-F711DB76BC4C}" dt="2022-05-26T07:49:38.955" v="5516" actId="1076"/>
        <pc:sldMkLst>
          <pc:docMk/>
          <pc:sldMk cId="2234033582" sldId="304"/>
        </pc:sldMkLst>
        <pc:spChg chg="del">
          <ac:chgData name="Claire Theobald" userId="e5e96d6a-dffb-4be3-a7c9-5724c0a71d0d" providerId="ADAL" clId="{AF0F74D0-91D3-4521-A9D1-F711DB76BC4C}" dt="2022-05-26T05:24:01.616" v="3341" actId="478"/>
          <ac:spMkLst>
            <pc:docMk/>
            <pc:sldMk cId="2234033582" sldId="304"/>
            <ac:spMk id="3" creationId="{D0C16272-26E5-FF4F-807E-ADCA6790044D}"/>
          </ac:spMkLst>
        </pc:spChg>
        <pc:spChg chg="add del mod">
          <ac:chgData name="Claire Theobald" userId="e5e96d6a-dffb-4be3-a7c9-5724c0a71d0d" providerId="ADAL" clId="{AF0F74D0-91D3-4521-A9D1-F711DB76BC4C}" dt="2022-05-26T05:19:39.732" v="3176"/>
          <ac:spMkLst>
            <pc:docMk/>
            <pc:sldMk cId="2234033582" sldId="304"/>
            <ac:spMk id="4" creationId="{8224B1DB-D0E3-9AD3-7A25-02B2B9961BD3}"/>
          </ac:spMkLst>
        </pc:spChg>
        <pc:spChg chg="del mod">
          <ac:chgData name="Claire Theobald" userId="e5e96d6a-dffb-4be3-a7c9-5724c0a71d0d" providerId="ADAL" clId="{AF0F74D0-91D3-4521-A9D1-F711DB76BC4C}" dt="2022-05-26T05:19:38.230" v="3175" actId="478"/>
          <ac:spMkLst>
            <pc:docMk/>
            <pc:sldMk cId="2234033582" sldId="304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5:48:43.167" v="4009" actId="20577"/>
          <ac:spMkLst>
            <pc:docMk/>
            <pc:sldMk cId="2234033582" sldId="304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5:19:39.732" v="3176"/>
          <ac:spMkLst>
            <pc:docMk/>
            <pc:sldMk cId="2234033582" sldId="304"/>
            <ac:spMk id="7" creationId="{FBFE54CD-9029-6198-65D7-7DD7FCB65449}"/>
          </ac:spMkLst>
        </pc:spChg>
        <pc:spChg chg="add mod">
          <ac:chgData name="Claire Theobald" userId="e5e96d6a-dffb-4be3-a7c9-5724c0a71d0d" providerId="ADAL" clId="{AF0F74D0-91D3-4521-A9D1-F711DB76BC4C}" dt="2022-05-26T07:40:53.565" v="5455" actId="1076"/>
          <ac:spMkLst>
            <pc:docMk/>
            <pc:sldMk cId="2234033582" sldId="304"/>
            <ac:spMk id="8" creationId="{EC33D01A-B43A-CA53-13A6-2E748EC85573}"/>
          </ac:spMkLst>
        </pc:spChg>
        <pc:picChg chg="add mod ord">
          <ac:chgData name="Claire Theobald" userId="e5e96d6a-dffb-4be3-a7c9-5724c0a71d0d" providerId="ADAL" clId="{AF0F74D0-91D3-4521-A9D1-F711DB76BC4C}" dt="2022-05-26T07:35:52.632" v="5422" actId="1076"/>
          <ac:picMkLst>
            <pc:docMk/>
            <pc:sldMk cId="2234033582" sldId="304"/>
            <ac:picMk id="9" creationId="{25D5904B-E5FE-ADD3-DC6B-DBF4CA39B626}"/>
          </ac:picMkLst>
        </pc:picChg>
        <pc:picChg chg="add del mod">
          <ac:chgData name="Claire Theobald" userId="e5e96d6a-dffb-4be3-a7c9-5724c0a71d0d" providerId="ADAL" clId="{AF0F74D0-91D3-4521-A9D1-F711DB76BC4C}" dt="2022-05-26T07:01:18.711" v="5048" actId="478"/>
          <ac:picMkLst>
            <pc:docMk/>
            <pc:sldMk cId="2234033582" sldId="304"/>
            <ac:picMk id="10" creationId="{DCF2CB6E-A21B-F814-A170-9428DB3979E5}"/>
          </ac:picMkLst>
        </pc:picChg>
        <pc:picChg chg="add mod">
          <ac:chgData name="Claire Theobald" userId="e5e96d6a-dffb-4be3-a7c9-5724c0a71d0d" providerId="ADAL" clId="{AF0F74D0-91D3-4521-A9D1-F711DB76BC4C}" dt="2022-05-26T07:21:20.453" v="5308" actId="1076"/>
          <ac:picMkLst>
            <pc:docMk/>
            <pc:sldMk cId="2234033582" sldId="304"/>
            <ac:picMk id="11" creationId="{B2CBAB7D-DDD1-9BFE-7F54-100D2FFD46F1}"/>
          </ac:picMkLst>
        </pc:picChg>
        <pc:picChg chg="add del mod">
          <ac:chgData name="Claire Theobald" userId="e5e96d6a-dffb-4be3-a7c9-5724c0a71d0d" providerId="ADAL" clId="{AF0F74D0-91D3-4521-A9D1-F711DB76BC4C}" dt="2022-05-26T07:01:18.025" v="5047" actId="478"/>
          <ac:picMkLst>
            <pc:docMk/>
            <pc:sldMk cId="2234033582" sldId="304"/>
            <ac:picMk id="12" creationId="{1CFA4F29-A683-C4AB-5CED-3E5720420DA7}"/>
          </ac:picMkLst>
        </pc:picChg>
        <pc:picChg chg="add mod">
          <ac:chgData name="Claire Theobald" userId="e5e96d6a-dffb-4be3-a7c9-5724c0a71d0d" providerId="ADAL" clId="{AF0F74D0-91D3-4521-A9D1-F711DB76BC4C}" dt="2022-05-26T07:49:37.492" v="5515" actId="1076"/>
          <ac:picMkLst>
            <pc:docMk/>
            <pc:sldMk cId="2234033582" sldId="304"/>
            <ac:picMk id="13" creationId="{8C8CA1F6-A00B-09C2-190E-9DA9E7FD005B}"/>
          </ac:picMkLst>
        </pc:picChg>
        <pc:picChg chg="add mod">
          <ac:chgData name="Claire Theobald" userId="e5e96d6a-dffb-4be3-a7c9-5724c0a71d0d" providerId="ADAL" clId="{AF0F74D0-91D3-4521-A9D1-F711DB76BC4C}" dt="2022-05-26T07:49:38.955" v="5516" actId="1076"/>
          <ac:picMkLst>
            <pc:docMk/>
            <pc:sldMk cId="2234033582" sldId="304"/>
            <ac:picMk id="14" creationId="{3A3977E0-A59D-1E15-5699-09F46B55B1BF}"/>
          </ac:picMkLst>
        </pc:picChg>
        <pc:picChg chg="add mod">
          <ac:chgData name="Claire Theobald" userId="e5e96d6a-dffb-4be3-a7c9-5724c0a71d0d" providerId="ADAL" clId="{AF0F74D0-91D3-4521-A9D1-F711DB76BC4C}" dt="2022-05-26T07:22:19.133" v="5322" actId="1076"/>
          <ac:picMkLst>
            <pc:docMk/>
            <pc:sldMk cId="2234033582" sldId="304"/>
            <ac:picMk id="15" creationId="{E598F74F-C520-4088-388A-C4393B1EE244}"/>
          </ac:picMkLst>
        </pc:picChg>
        <pc:picChg chg="add mod">
          <ac:chgData name="Claire Theobald" userId="e5e96d6a-dffb-4be3-a7c9-5724c0a71d0d" providerId="ADAL" clId="{AF0F74D0-91D3-4521-A9D1-F711DB76BC4C}" dt="2022-05-26T07:23:47.191" v="5349" actId="1076"/>
          <ac:picMkLst>
            <pc:docMk/>
            <pc:sldMk cId="2234033582" sldId="304"/>
            <ac:picMk id="16" creationId="{7CF4D03A-B8FA-BFE5-5AB7-FA3D316C9FB8}"/>
          </ac:picMkLst>
        </pc:picChg>
        <pc:picChg chg="add mod ord">
          <ac:chgData name="Claire Theobald" userId="e5e96d6a-dffb-4be3-a7c9-5724c0a71d0d" providerId="ADAL" clId="{AF0F74D0-91D3-4521-A9D1-F711DB76BC4C}" dt="2022-05-26T07:49:29.837" v="5514" actId="1076"/>
          <ac:picMkLst>
            <pc:docMk/>
            <pc:sldMk cId="2234033582" sldId="304"/>
            <ac:picMk id="17" creationId="{5AECC081-DF03-5263-1C7D-F860739B2705}"/>
          </ac:picMkLst>
        </pc:picChg>
        <pc:picChg chg="add mod">
          <ac:chgData name="Claire Theobald" userId="e5e96d6a-dffb-4be3-a7c9-5724c0a71d0d" providerId="ADAL" clId="{AF0F74D0-91D3-4521-A9D1-F711DB76BC4C}" dt="2022-05-26T07:22:58.124" v="5335" actId="1076"/>
          <ac:picMkLst>
            <pc:docMk/>
            <pc:sldMk cId="2234033582" sldId="304"/>
            <ac:picMk id="18" creationId="{5AD9CFB8-FCA6-6F59-68EA-A266212A1625}"/>
          </ac:picMkLst>
        </pc:picChg>
        <pc:picChg chg="add mod">
          <ac:chgData name="Claire Theobald" userId="e5e96d6a-dffb-4be3-a7c9-5724c0a71d0d" providerId="ADAL" clId="{AF0F74D0-91D3-4521-A9D1-F711DB76BC4C}" dt="2022-05-26T07:23:00.470" v="5336" actId="1076"/>
          <ac:picMkLst>
            <pc:docMk/>
            <pc:sldMk cId="2234033582" sldId="304"/>
            <ac:picMk id="19" creationId="{E29AED7A-7051-C5A9-1DBA-089238BED3C1}"/>
          </ac:picMkLst>
        </pc:picChg>
      </pc:sldChg>
      <pc:sldChg chg="del">
        <pc:chgData name="Claire Theobald" userId="e5e96d6a-dffb-4be3-a7c9-5724c0a71d0d" providerId="ADAL" clId="{AF0F74D0-91D3-4521-A9D1-F711DB76BC4C}" dt="2022-05-26T06:29:20.347" v="4820" actId="47"/>
        <pc:sldMkLst>
          <pc:docMk/>
          <pc:sldMk cId="2404868073" sldId="305"/>
        </pc:sldMkLst>
      </pc:sldChg>
      <pc:sldChg chg="addSp delSp modSp del mod">
        <pc:chgData name="Claire Theobald" userId="e5e96d6a-dffb-4be3-a7c9-5724c0a71d0d" providerId="ADAL" clId="{AF0F74D0-91D3-4521-A9D1-F711DB76BC4C}" dt="2022-05-26T07:10:13.559" v="5181" actId="47"/>
        <pc:sldMkLst>
          <pc:docMk/>
          <pc:sldMk cId="484432594" sldId="306"/>
        </pc:sldMkLst>
        <pc:spChg chg="mod">
          <ac:chgData name="Claire Theobald" userId="e5e96d6a-dffb-4be3-a7c9-5724c0a71d0d" providerId="ADAL" clId="{AF0F74D0-91D3-4521-A9D1-F711DB76BC4C}" dt="2022-05-25T14:54:56.112" v="2423" actId="1076"/>
          <ac:spMkLst>
            <pc:docMk/>
            <pc:sldMk cId="484432594" sldId="306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5T16:44:30.786" v="2463" actId="207"/>
          <ac:spMkLst>
            <pc:docMk/>
            <pc:sldMk cId="484432594" sldId="306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5T13:32:50.228" v="1338"/>
          <ac:spMkLst>
            <pc:docMk/>
            <pc:sldMk cId="484432594" sldId="306"/>
            <ac:spMk id="10" creationId="{6C4282C6-22B1-CDFB-4424-C88EC2AF03C2}"/>
          </ac:spMkLst>
        </pc:spChg>
        <pc:picChg chg="add mod">
          <ac:chgData name="Claire Theobald" userId="e5e96d6a-dffb-4be3-a7c9-5724c0a71d0d" providerId="ADAL" clId="{AF0F74D0-91D3-4521-A9D1-F711DB76BC4C}" dt="2022-05-25T14:54:25.337" v="2420" actId="1076"/>
          <ac:picMkLst>
            <pc:docMk/>
            <pc:sldMk cId="484432594" sldId="306"/>
            <ac:picMk id="3" creationId="{3EB3987A-924E-B7AC-1F2F-83AE0AC20A73}"/>
          </ac:picMkLst>
        </pc:picChg>
        <pc:picChg chg="del">
          <ac:chgData name="Claire Theobald" userId="e5e96d6a-dffb-4be3-a7c9-5724c0a71d0d" providerId="ADAL" clId="{AF0F74D0-91D3-4521-A9D1-F711DB76BC4C}" dt="2022-05-25T13:18:43.157" v="969" actId="478"/>
          <ac:picMkLst>
            <pc:docMk/>
            <pc:sldMk cId="484432594" sldId="306"/>
            <ac:picMk id="4" creationId="{CF427C38-12EE-68CA-E961-306385896CF0}"/>
          </ac:picMkLst>
        </pc:picChg>
        <pc:picChg chg="del mod">
          <ac:chgData name="Claire Theobald" userId="e5e96d6a-dffb-4be3-a7c9-5724c0a71d0d" providerId="ADAL" clId="{AF0F74D0-91D3-4521-A9D1-F711DB76BC4C}" dt="2022-05-25T13:21:08.255" v="979" actId="478"/>
          <ac:picMkLst>
            <pc:docMk/>
            <pc:sldMk cId="484432594" sldId="306"/>
            <ac:picMk id="8" creationId="{9E60AF37-703F-91FE-6D73-88A3BC71AF35}"/>
          </ac:picMkLst>
        </pc:picChg>
        <pc:picChg chg="add mod">
          <ac:chgData name="Claire Theobald" userId="e5e96d6a-dffb-4be3-a7c9-5724c0a71d0d" providerId="ADAL" clId="{AF0F74D0-91D3-4521-A9D1-F711DB76BC4C}" dt="2022-05-25T13:22:08.675" v="1004" actId="1076"/>
          <ac:picMkLst>
            <pc:docMk/>
            <pc:sldMk cId="484432594" sldId="306"/>
            <ac:picMk id="9" creationId="{4DF4C81F-7A93-DC4B-9500-A6C6FC20A572}"/>
          </ac:picMkLst>
        </pc:picChg>
      </pc:sldChg>
      <pc:sldChg chg="addSp delSp modSp mod ord">
        <pc:chgData name="Claire Theobald" userId="e5e96d6a-dffb-4be3-a7c9-5724c0a71d0d" providerId="ADAL" clId="{AF0F74D0-91D3-4521-A9D1-F711DB76BC4C}" dt="2022-05-26T07:32:30.174" v="5399" actId="1076"/>
        <pc:sldMkLst>
          <pc:docMk/>
          <pc:sldMk cId="1455608868" sldId="307"/>
        </pc:sldMkLst>
        <pc:spChg chg="mod">
          <ac:chgData name="Claire Theobald" userId="e5e96d6a-dffb-4be3-a7c9-5724c0a71d0d" providerId="ADAL" clId="{AF0F74D0-91D3-4521-A9D1-F711DB76BC4C}" dt="2022-05-25T14:23:24.569" v="2193" actId="20577"/>
          <ac:spMkLst>
            <pc:docMk/>
            <pc:sldMk cId="1455608868" sldId="307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7:32:26.403" v="5398" actId="20577"/>
          <ac:spMkLst>
            <pc:docMk/>
            <pc:sldMk cId="1455608868" sldId="307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6:29:33.924" v="4822" actId="21"/>
          <ac:spMkLst>
            <pc:docMk/>
            <pc:sldMk cId="1455608868" sldId="307"/>
            <ac:spMk id="8" creationId="{19D378AA-85DA-56A7-51EC-F12BDD998065}"/>
          </ac:spMkLst>
        </pc:spChg>
        <pc:picChg chg="del">
          <ac:chgData name="Claire Theobald" userId="e5e96d6a-dffb-4be3-a7c9-5724c0a71d0d" providerId="ADAL" clId="{AF0F74D0-91D3-4521-A9D1-F711DB76BC4C}" dt="2022-05-25T13:30:38.107" v="1287" actId="478"/>
          <ac:picMkLst>
            <pc:docMk/>
            <pc:sldMk cId="1455608868" sldId="307"/>
            <ac:picMk id="3" creationId="{3EB3987A-924E-B7AC-1F2F-83AE0AC20A73}"/>
          </ac:picMkLst>
        </pc:picChg>
        <pc:picChg chg="add del mod">
          <ac:chgData name="Claire Theobald" userId="e5e96d6a-dffb-4be3-a7c9-5724c0a71d0d" providerId="ADAL" clId="{AF0F74D0-91D3-4521-A9D1-F711DB76BC4C}" dt="2022-05-25T14:24:04.337" v="2242" actId="478"/>
          <ac:picMkLst>
            <pc:docMk/>
            <pc:sldMk cId="1455608868" sldId="307"/>
            <ac:picMk id="4" creationId="{7C8FD589-A87A-D218-9885-9730FAB9C962}"/>
          </ac:picMkLst>
        </pc:picChg>
        <pc:picChg chg="add mod">
          <ac:chgData name="Claire Theobald" userId="e5e96d6a-dffb-4be3-a7c9-5724c0a71d0d" providerId="ADAL" clId="{AF0F74D0-91D3-4521-A9D1-F711DB76BC4C}" dt="2022-05-26T07:32:30.174" v="5399" actId="1076"/>
          <ac:picMkLst>
            <pc:docMk/>
            <pc:sldMk cId="1455608868" sldId="307"/>
            <ac:picMk id="7" creationId="{B2C15B80-B3F6-A3E5-0EA2-FA6B90E3AF76}"/>
          </ac:picMkLst>
        </pc:picChg>
        <pc:picChg chg="del">
          <ac:chgData name="Claire Theobald" userId="e5e96d6a-dffb-4be3-a7c9-5724c0a71d0d" providerId="ADAL" clId="{AF0F74D0-91D3-4521-A9D1-F711DB76BC4C}" dt="2022-05-25T13:30:37.581" v="1286" actId="478"/>
          <ac:picMkLst>
            <pc:docMk/>
            <pc:sldMk cId="1455608868" sldId="307"/>
            <ac:picMk id="9" creationId="{4DF4C81F-7A93-DC4B-9500-A6C6FC20A572}"/>
          </ac:picMkLst>
        </pc:picChg>
        <pc:picChg chg="add del mod modCrop">
          <ac:chgData name="Claire Theobald" userId="e5e96d6a-dffb-4be3-a7c9-5724c0a71d0d" providerId="ADAL" clId="{AF0F74D0-91D3-4521-A9D1-F711DB76BC4C}" dt="2022-05-25T14:24:03.964" v="2241" actId="478"/>
          <ac:picMkLst>
            <pc:docMk/>
            <pc:sldMk cId="1455608868" sldId="307"/>
            <ac:picMk id="10" creationId="{29E45327-6C14-F639-2E4A-22B67759FEE3}"/>
          </ac:picMkLst>
        </pc:picChg>
        <pc:picChg chg="add del mod">
          <ac:chgData name="Claire Theobald" userId="e5e96d6a-dffb-4be3-a7c9-5724c0a71d0d" providerId="ADAL" clId="{AF0F74D0-91D3-4521-A9D1-F711DB76BC4C}" dt="2022-05-25T14:03:24.824" v="1764" actId="21"/>
          <ac:picMkLst>
            <pc:docMk/>
            <pc:sldMk cId="1455608868" sldId="307"/>
            <ac:picMk id="11" creationId="{487DAB77-545F-8B9F-C401-6567A5EE54A4}"/>
          </ac:picMkLst>
        </pc:picChg>
        <pc:picChg chg="add del mod modCrop">
          <ac:chgData name="Claire Theobald" userId="e5e96d6a-dffb-4be3-a7c9-5724c0a71d0d" providerId="ADAL" clId="{AF0F74D0-91D3-4521-A9D1-F711DB76BC4C}" dt="2022-05-25T14:03:41.750" v="1769" actId="21"/>
          <ac:picMkLst>
            <pc:docMk/>
            <pc:sldMk cId="1455608868" sldId="307"/>
            <ac:picMk id="13" creationId="{7179FD89-5A04-6489-37FA-D361F58ABECD}"/>
          </ac:picMkLst>
        </pc:picChg>
        <pc:picChg chg="add del mod modCrop">
          <ac:chgData name="Claire Theobald" userId="e5e96d6a-dffb-4be3-a7c9-5724c0a71d0d" providerId="ADAL" clId="{AF0F74D0-91D3-4521-A9D1-F711DB76BC4C}" dt="2022-05-25T13:52:46.512" v="1533" actId="21"/>
          <ac:picMkLst>
            <pc:docMk/>
            <pc:sldMk cId="1455608868" sldId="307"/>
            <ac:picMk id="15" creationId="{BFE0ED9C-30AA-F540-52E3-06DF665A0B1B}"/>
          </ac:picMkLst>
        </pc:picChg>
        <pc:picChg chg="add del mod modCrop">
          <ac:chgData name="Claire Theobald" userId="e5e96d6a-dffb-4be3-a7c9-5724c0a71d0d" providerId="ADAL" clId="{AF0F74D0-91D3-4521-A9D1-F711DB76BC4C}" dt="2022-05-25T13:52:28.449" v="1526" actId="21"/>
          <ac:picMkLst>
            <pc:docMk/>
            <pc:sldMk cId="1455608868" sldId="307"/>
            <ac:picMk id="17" creationId="{D65EF2D7-E8C3-F456-3FE7-3A86C1278326}"/>
          </ac:picMkLst>
        </pc:picChg>
        <pc:picChg chg="add del mod">
          <ac:chgData name="Claire Theobald" userId="e5e96d6a-dffb-4be3-a7c9-5724c0a71d0d" providerId="ADAL" clId="{AF0F74D0-91D3-4521-A9D1-F711DB76BC4C}" dt="2022-05-26T05:02:12.831" v="2956" actId="478"/>
          <ac:picMkLst>
            <pc:docMk/>
            <pc:sldMk cId="1455608868" sldId="307"/>
            <ac:picMk id="2050" creationId="{CDAA798B-ADEC-6DAC-4EA2-6FEA8F913A23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07:11:17.065" v="5194"/>
        <pc:sldMkLst>
          <pc:docMk/>
          <pc:sldMk cId="246354422" sldId="308"/>
        </pc:sldMkLst>
        <pc:spChg chg="mod">
          <ac:chgData name="Claire Theobald" userId="e5e96d6a-dffb-4be3-a7c9-5724c0a71d0d" providerId="ADAL" clId="{AF0F74D0-91D3-4521-A9D1-F711DB76BC4C}" dt="2022-05-25T14:54:48.662" v="2421" actId="1076"/>
          <ac:spMkLst>
            <pc:docMk/>
            <pc:sldMk cId="246354422" sldId="308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5T16:43:37.159" v="2455" actId="20577"/>
          <ac:spMkLst>
            <pc:docMk/>
            <pc:sldMk cId="246354422" sldId="308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7:11:17.065" v="5194"/>
          <ac:spMkLst>
            <pc:docMk/>
            <pc:sldMk cId="246354422" sldId="308"/>
            <ac:spMk id="8" creationId="{5D5BAFAC-2F15-E2F2-D625-2B963689F7E2}"/>
          </ac:spMkLst>
        </pc:spChg>
        <pc:spChg chg="del">
          <ac:chgData name="Claire Theobald" userId="e5e96d6a-dffb-4be3-a7c9-5724c0a71d0d" providerId="ADAL" clId="{AF0F74D0-91D3-4521-A9D1-F711DB76BC4C}" dt="2022-05-25T14:49:15.276" v="2354" actId="478"/>
          <ac:spMkLst>
            <pc:docMk/>
            <pc:sldMk cId="246354422" sldId="308"/>
            <ac:spMk id="10" creationId="{6C4282C6-22B1-CDFB-4424-C88EC2AF03C2}"/>
          </ac:spMkLst>
        </pc:spChg>
        <pc:picChg chg="del">
          <ac:chgData name="Claire Theobald" userId="e5e96d6a-dffb-4be3-a7c9-5724c0a71d0d" providerId="ADAL" clId="{AF0F74D0-91D3-4521-A9D1-F711DB76BC4C}" dt="2022-05-25T13:46:59.633" v="1435" actId="478"/>
          <ac:picMkLst>
            <pc:docMk/>
            <pc:sldMk cId="246354422" sldId="308"/>
            <ac:picMk id="3" creationId="{3EB3987A-924E-B7AC-1F2F-83AE0AC20A73}"/>
          </ac:picMkLst>
        </pc:picChg>
        <pc:picChg chg="add del mod ord modCrop">
          <ac:chgData name="Claire Theobald" userId="e5e96d6a-dffb-4be3-a7c9-5724c0a71d0d" providerId="ADAL" clId="{AF0F74D0-91D3-4521-A9D1-F711DB76BC4C}" dt="2022-05-25T14:04:50.302" v="1818" actId="478"/>
          <ac:picMkLst>
            <pc:docMk/>
            <pc:sldMk cId="246354422" sldId="308"/>
            <ac:picMk id="4" creationId="{7439F1FA-9512-0D4A-E593-D01666548F53}"/>
          </ac:picMkLst>
        </pc:picChg>
        <pc:picChg chg="add del mod">
          <ac:chgData name="Claire Theobald" userId="e5e96d6a-dffb-4be3-a7c9-5724c0a71d0d" providerId="ADAL" clId="{AF0F74D0-91D3-4521-A9D1-F711DB76BC4C}" dt="2022-05-25T14:04:50.811" v="1819" actId="478"/>
          <ac:picMkLst>
            <pc:docMk/>
            <pc:sldMk cId="246354422" sldId="308"/>
            <ac:picMk id="8" creationId="{B4DAFCF1-9227-6D4B-1B10-15F4ABB3C8BC}"/>
          </ac:picMkLst>
        </pc:picChg>
        <pc:picChg chg="del">
          <ac:chgData name="Claire Theobald" userId="e5e96d6a-dffb-4be3-a7c9-5724c0a71d0d" providerId="ADAL" clId="{AF0F74D0-91D3-4521-A9D1-F711DB76BC4C}" dt="2022-05-25T13:46:59.096" v="1434" actId="478"/>
          <ac:picMkLst>
            <pc:docMk/>
            <pc:sldMk cId="246354422" sldId="308"/>
            <ac:picMk id="9" creationId="{4DF4C81F-7A93-DC4B-9500-A6C6FC20A572}"/>
          </ac:picMkLst>
        </pc:picChg>
        <pc:picChg chg="add del mod">
          <ac:chgData name="Claire Theobald" userId="e5e96d6a-dffb-4be3-a7c9-5724c0a71d0d" providerId="ADAL" clId="{AF0F74D0-91D3-4521-A9D1-F711DB76BC4C}" dt="2022-05-25T14:04:51.981" v="1822" actId="478"/>
          <ac:picMkLst>
            <pc:docMk/>
            <pc:sldMk cId="246354422" sldId="308"/>
            <ac:picMk id="11" creationId="{C069C192-E6E9-315F-5D03-A905D0313EEE}"/>
          </ac:picMkLst>
        </pc:picChg>
        <pc:picChg chg="add del mod">
          <ac:chgData name="Claire Theobald" userId="e5e96d6a-dffb-4be3-a7c9-5724c0a71d0d" providerId="ADAL" clId="{AF0F74D0-91D3-4521-A9D1-F711DB76BC4C}" dt="2022-05-25T14:04:51.201" v="1820" actId="478"/>
          <ac:picMkLst>
            <pc:docMk/>
            <pc:sldMk cId="246354422" sldId="308"/>
            <ac:picMk id="12" creationId="{40AFB993-5A54-A1E5-B108-F81D0E7AA409}"/>
          </ac:picMkLst>
        </pc:picChg>
        <pc:picChg chg="add del mod">
          <ac:chgData name="Claire Theobald" userId="e5e96d6a-dffb-4be3-a7c9-5724c0a71d0d" providerId="ADAL" clId="{AF0F74D0-91D3-4521-A9D1-F711DB76BC4C}" dt="2022-05-25T14:03:43.870" v="1770" actId="478"/>
          <ac:picMkLst>
            <pc:docMk/>
            <pc:sldMk cId="246354422" sldId="308"/>
            <ac:picMk id="13" creationId="{9BB8FD7D-0FD3-ED48-6DC6-DDB084C13138}"/>
          </ac:picMkLst>
        </pc:picChg>
        <pc:picChg chg="add del mod">
          <ac:chgData name="Claire Theobald" userId="e5e96d6a-dffb-4be3-a7c9-5724c0a71d0d" providerId="ADAL" clId="{AF0F74D0-91D3-4521-A9D1-F711DB76BC4C}" dt="2022-05-25T14:04:51.631" v="1821" actId="478"/>
          <ac:picMkLst>
            <pc:docMk/>
            <pc:sldMk cId="246354422" sldId="308"/>
            <ac:picMk id="14" creationId="{862C2534-082A-AB7B-FE97-1FCBBCCE725C}"/>
          </ac:picMkLst>
        </pc:picChg>
        <pc:picChg chg="add del mod">
          <ac:chgData name="Claire Theobald" userId="e5e96d6a-dffb-4be3-a7c9-5724c0a71d0d" providerId="ADAL" clId="{AF0F74D0-91D3-4521-A9D1-F711DB76BC4C}" dt="2022-05-25T14:06:35.465" v="1833" actId="478"/>
          <ac:picMkLst>
            <pc:docMk/>
            <pc:sldMk cId="246354422" sldId="308"/>
            <ac:picMk id="16" creationId="{05C30133-4E55-2FB2-2721-EE14AC33C579}"/>
          </ac:picMkLst>
        </pc:picChg>
        <pc:picChg chg="add del mod">
          <ac:chgData name="Claire Theobald" userId="e5e96d6a-dffb-4be3-a7c9-5724c0a71d0d" providerId="ADAL" clId="{AF0F74D0-91D3-4521-A9D1-F711DB76BC4C}" dt="2022-05-25T14:06:35.879" v="1834" actId="478"/>
          <ac:picMkLst>
            <pc:docMk/>
            <pc:sldMk cId="246354422" sldId="308"/>
            <ac:picMk id="18" creationId="{23E7C06B-0400-2415-2D3C-BE7C39A0345A}"/>
          </ac:picMkLst>
        </pc:picChg>
        <pc:picChg chg="add mod modCrop">
          <ac:chgData name="Claire Theobald" userId="e5e96d6a-dffb-4be3-a7c9-5724c0a71d0d" providerId="ADAL" clId="{AF0F74D0-91D3-4521-A9D1-F711DB76BC4C}" dt="2022-05-26T04:21:09.795" v="2713" actId="1076"/>
          <ac:picMkLst>
            <pc:docMk/>
            <pc:sldMk cId="246354422" sldId="308"/>
            <ac:picMk id="20" creationId="{4A02A2E7-E90D-AB77-F320-F28261626476}"/>
          </ac:picMkLst>
        </pc:picChg>
        <pc:picChg chg="add mod modCrop">
          <ac:chgData name="Claire Theobald" userId="e5e96d6a-dffb-4be3-a7c9-5724c0a71d0d" providerId="ADAL" clId="{AF0F74D0-91D3-4521-A9D1-F711DB76BC4C}" dt="2022-05-26T04:21:09.795" v="2713" actId="1076"/>
          <ac:picMkLst>
            <pc:docMk/>
            <pc:sldMk cId="246354422" sldId="308"/>
            <ac:picMk id="22" creationId="{B68C8CF6-7BDC-5720-28B6-5FA0C9E0ED4A}"/>
          </ac:picMkLst>
        </pc:picChg>
        <pc:picChg chg="add mod">
          <ac:chgData name="Claire Theobald" userId="e5e96d6a-dffb-4be3-a7c9-5724c0a71d0d" providerId="ADAL" clId="{AF0F74D0-91D3-4521-A9D1-F711DB76BC4C}" dt="2022-05-26T04:21:09.795" v="2713" actId="1076"/>
          <ac:picMkLst>
            <pc:docMk/>
            <pc:sldMk cId="246354422" sldId="308"/>
            <ac:picMk id="24" creationId="{D1E1DC58-090D-02E2-E16D-742D2880436F}"/>
          </ac:picMkLst>
        </pc:picChg>
        <pc:picChg chg="add mod modCrop">
          <ac:chgData name="Claire Theobald" userId="e5e96d6a-dffb-4be3-a7c9-5724c0a71d0d" providerId="ADAL" clId="{AF0F74D0-91D3-4521-A9D1-F711DB76BC4C}" dt="2022-05-26T04:21:09.795" v="2713" actId="1076"/>
          <ac:picMkLst>
            <pc:docMk/>
            <pc:sldMk cId="246354422" sldId="308"/>
            <ac:picMk id="26" creationId="{195F24BF-CF7A-1701-8B0C-D972963A7CBD}"/>
          </ac:picMkLst>
        </pc:picChg>
        <pc:picChg chg="add del mod">
          <ac:chgData name="Claire Theobald" userId="e5e96d6a-dffb-4be3-a7c9-5724c0a71d0d" providerId="ADAL" clId="{AF0F74D0-91D3-4521-A9D1-F711DB76BC4C}" dt="2022-05-25T14:23:02.056" v="2176"/>
          <ac:picMkLst>
            <pc:docMk/>
            <pc:sldMk cId="246354422" sldId="308"/>
            <ac:picMk id="1026" creationId="{8E2119A4-B814-097B-D3E5-AEE359690F49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07:48:30.717" v="5513" actId="1076"/>
        <pc:sldMkLst>
          <pc:docMk/>
          <pc:sldMk cId="1953135848" sldId="309"/>
        </pc:sldMkLst>
        <pc:spChg chg="mod">
          <ac:chgData name="Claire Theobald" userId="e5e96d6a-dffb-4be3-a7c9-5724c0a71d0d" providerId="ADAL" clId="{AF0F74D0-91D3-4521-A9D1-F711DB76BC4C}" dt="2022-05-25T14:54:53.400" v="2422" actId="1076"/>
          <ac:spMkLst>
            <pc:docMk/>
            <pc:sldMk cId="1953135848" sldId="309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7:38:09.411" v="5445" actId="14100"/>
          <ac:spMkLst>
            <pc:docMk/>
            <pc:sldMk cId="1953135848" sldId="309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7:10:54.258" v="5186"/>
          <ac:spMkLst>
            <pc:docMk/>
            <pc:sldMk cId="1953135848" sldId="309"/>
            <ac:spMk id="8" creationId="{25C6AD6A-0BCE-9688-771A-DAABFB03B19B}"/>
          </ac:spMkLst>
        </pc:spChg>
        <pc:spChg chg="del mod">
          <ac:chgData name="Claire Theobald" userId="e5e96d6a-dffb-4be3-a7c9-5724c0a71d0d" providerId="ADAL" clId="{AF0F74D0-91D3-4521-A9D1-F711DB76BC4C}" dt="2022-05-25T14:49:03.943" v="2353" actId="478"/>
          <ac:spMkLst>
            <pc:docMk/>
            <pc:sldMk cId="1953135848" sldId="309"/>
            <ac:spMk id="10" creationId="{6C4282C6-22B1-CDFB-4424-C88EC2AF03C2}"/>
          </ac:spMkLst>
        </pc:spChg>
        <pc:picChg chg="add mod ord">
          <ac:chgData name="Claire Theobald" userId="e5e96d6a-dffb-4be3-a7c9-5724c0a71d0d" providerId="ADAL" clId="{AF0F74D0-91D3-4521-A9D1-F711DB76BC4C}" dt="2022-05-26T07:34:01.230" v="5406" actId="14100"/>
          <ac:picMkLst>
            <pc:docMk/>
            <pc:sldMk cId="1953135848" sldId="309"/>
            <ac:picMk id="3" creationId="{007C9797-8AE8-1D9C-E0FC-89F1C14D4A7F}"/>
          </ac:picMkLst>
        </pc:picChg>
        <pc:picChg chg="add mod modCrop">
          <ac:chgData name="Claire Theobald" userId="e5e96d6a-dffb-4be3-a7c9-5724c0a71d0d" providerId="ADAL" clId="{AF0F74D0-91D3-4521-A9D1-F711DB76BC4C}" dt="2022-05-26T07:48:30.717" v="5513" actId="1076"/>
          <ac:picMkLst>
            <pc:docMk/>
            <pc:sldMk cId="1953135848" sldId="309"/>
            <ac:picMk id="7" creationId="{79FE64CB-7033-836F-DE98-EA579157E051}"/>
          </ac:picMkLst>
        </pc:picChg>
        <pc:picChg chg="add mod">
          <ac:chgData name="Claire Theobald" userId="e5e96d6a-dffb-4be3-a7c9-5724c0a71d0d" providerId="ADAL" clId="{AF0F74D0-91D3-4521-A9D1-F711DB76BC4C}" dt="2022-05-26T07:38:08.881" v="5444" actId="1076"/>
          <ac:picMkLst>
            <pc:docMk/>
            <pc:sldMk cId="1953135848" sldId="309"/>
            <ac:picMk id="9" creationId="{62BF76BC-94A7-DEAF-5D67-8224D45E2AFB}"/>
          </ac:picMkLst>
        </pc:picChg>
        <pc:picChg chg="add del mod">
          <ac:chgData name="Claire Theobald" userId="e5e96d6a-dffb-4be3-a7c9-5724c0a71d0d" providerId="ADAL" clId="{AF0F74D0-91D3-4521-A9D1-F711DB76BC4C}" dt="2022-05-25T14:46:54.197" v="2319" actId="478"/>
          <ac:picMkLst>
            <pc:docMk/>
            <pc:sldMk cId="1953135848" sldId="309"/>
            <ac:picMk id="12" creationId="{76A1CEE6-F357-348E-347C-EC1ACE194B60}"/>
          </ac:picMkLst>
        </pc:picChg>
        <pc:picChg chg="add mod">
          <ac:chgData name="Claire Theobald" userId="e5e96d6a-dffb-4be3-a7c9-5724c0a71d0d" providerId="ADAL" clId="{AF0F74D0-91D3-4521-A9D1-F711DB76BC4C}" dt="2022-05-26T07:34:24.356" v="5413" actId="1076"/>
          <ac:picMkLst>
            <pc:docMk/>
            <pc:sldMk cId="1953135848" sldId="309"/>
            <ac:picMk id="14" creationId="{72D3D763-75D2-110E-59E8-29798E77E00C}"/>
          </ac:picMkLst>
        </pc:picChg>
      </pc:sldChg>
      <pc:sldChg chg="addSp delSp modSp mod modAnim">
        <pc:chgData name="Claire Theobald" userId="e5e96d6a-dffb-4be3-a7c9-5724c0a71d0d" providerId="ADAL" clId="{AF0F74D0-91D3-4521-A9D1-F711DB76BC4C}" dt="2022-05-26T09:27:24.891" v="5603" actId="14100"/>
        <pc:sldMkLst>
          <pc:docMk/>
          <pc:sldMk cId="2275885103" sldId="310"/>
        </pc:sldMkLst>
        <pc:spChg chg="add del">
          <ac:chgData name="Claire Theobald" userId="e5e96d6a-dffb-4be3-a7c9-5724c0a71d0d" providerId="ADAL" clId="{AF0F74D0-91D3-4521-A9D1-F711DB76BC4C}" dt="2022-05-26T04:26:16.388" v="2722"/>
          <ac:spMkLst>
            <pc:docMk/>
            <pc:sldMk cId="2275885103" sldId="310"/>
            <ac:spMk id="4" creationId="{9D59A030-E1F5-C623-A10F-A091617D16FB}"/>
          </ac:spMkLst>
        </pc:spChg>
        <pc:spChg chg="mod">
          <ac:chgData name="Claire Theobald" userId="e5e96d6a-dffb-4be3-a7c9-5724c0a71d0d" providerId="ADAL" clId="{AF0F74D0-91D3-4521-A9D1-F711DB76BC4C}" dt="2022-05-25T16:55:28.147" v="2481" actId="20577"/>
          <ac:spMkLst>
            <pc:docMk/>
            <pc:sldMk cId="2275885103" sldId="310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7:40:17.254" v="5453" actId="20577"/>
          <ac:spMkLst>
            <pc:docMk/>
            <pc:sldMk cId="2275885103" sldId="310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4:32:21.043" v="2746" actId="1076"/>
          <ac:spMkLst>
            <pc:docMk/>
            <pc:sldMk cId="2275885103" sldId="310"/>
            <ac:spMk id="9" creationId="{367EAE1D-0C7F-3A6A-3E7D-E47DF53F2A97}"/>
          </ac:spMkLst>
        </pc:spChg>
        <pc:spChg chg="add mod">
          <ac:chgData name="Claire Theobald" userId="e5e96d6a-dffb-4be3-a7c9-5724c0a71d0d" providerId="ADAL" clId="{AF0F74D0-91D3-4521-A9D1-F711DB76BC4C}" dt="2022-05-26T07:12:02.144" v="5197" actId="1076"/>
          <ac:spMkLst>
            <pc:docMk/>
            <pc:sldMk cId="2275885103" sldId="310"/>
            <ac:spMk id="12" creationId="{ED345A53-5D40-FD09-3E66-30F7CEA2DB9D}"/>
          </ac:spMkLst>
        </pc:spChg>
        <pc:picChg chg="add mod ord modCrop">
          <ac:chgData name="Claire Theobald" userId="e5e96d6a-dffb-4be3-a7c9-5724c0a71d0d" providerId="ADAL" clId="{AF0F74D0-91D3-4521-A9D1-F711DB76BC4C}" dt="2022-05-26T09:26:44.306" v="5590" actId="1076"/>
          <ac:picMkLst>
            <pc:docMk/>
            <pc:sldMk cId="2275885103" sldId="310"/>
            <ac:picMk id="3" creationId="{D6896B04-DE00-ABF6-8AB0-62B9813F03AB}"/>
          </ac:picMkLst>
        </pc:picChg>
        <pc:picChg chg="add mod ord modCrop">
          <ac:chgData name="Claire Theobald" userId="e5e96d6a-dffb-4be3-a7c9-5724c0a71d0d" providerId="ADAL" clId="{AF0F74D0-91D3-4521-A9D1-F711DB76BC4C}" dt="2022-05-26T09:27:24.891" v="5603" actId="14100"/>
          <ac:picMkLst>
            <pc:docMk/>
            <pc:sldMk cId="2275885103" sldId="310"/>
            <ac:picMk id="4" creationId="{8AC41094-77A8-A219-8067-5498862E2893}"/>
          </ac:picMkLst>
        </pc:picChg>
        <pc:picChg chg="add mod">
          <ac:chgData name="Claire Theobald" userId="e5e96d6a-dffb-4be3-a7c9-5724c0a71d0d" providerId="ADAL" clId="{AF0F74D0-91D3-4521-A9D1-F711DB76BC4C}" dt="2022-05-26T07:09:07.568" v="5166" actId="1076"/>
          <ac:picMkLst>
            <pc:docMk/>
            <pc:sldMk cId="2275885103" sldId="310"/>
            <ac:picMk id="8" creationId="{45AB0539-6414-FC22-6483-0B8F867A07D4}"/>
          </ac:picMkLst>
        </pc:picChg>
        <pc:picChg chg="add mod modCrop">
          <ac:chgData name="Claire Theobald" userId="e5e96d6a-dffb-4be3-a7c9-5724c0a71d0d" providerId="ADAL" clId="{AF0F74D0-91D3-4521-A9D1-F711DB76BC4C}" dt="2022-05-26T09:26:46.868" v="5592" actId="1076"/>
          <ac:picMkLst>
            <pc:docMk/>
            <pc:sldMk cId="2275885103" sldId="310"/>
            <ac:picMk id="10" creationId="{C24E6A30-C915-90D5-46FA-8641F6808AFD}"/>
          </ac:picMkLst>
        </pc:picChg>
        <pc:picChg chg="add mod modCrop">
          <ac:chgData name="Claire Theobald" userId="e5e96d6a-dffb-4be3-a7c9-5724c0a71d0d" providerId="ADAL" clId="{AF0F74D0-91D3-4521-A9D1-F711DB76BC4C}" dt="2022-05-26T09:26:45.379" v="5591" actId="1076"/>
          <ac:picMkLst>
            <pc:docMk/>
            <pc:sldMk cId="2275885103" sldId="310"/>
            <ac:picMk id="13" creationId="{C08E5945-9ACF-7F90-EE62-653B581475D1}"/>
          </ac:picMkLst>
        </pc:picChg>
        <pc:picChg chg="del">
          <ac:chgData name="Claire Theobald" userId="e5e96d6a-dffb-4be3-a7c9-5724c0a71d0d" providerId="ADAL" clId="{AF0F74D0-91D3-4521-A9D1-F711DB76BC4C}" dt="2022-05-25T16:55:31.940" v="2484" actId="478"/>
          <ac:picMkLst>
            <pc:docMk/>
            <pc:sldMk cId="2275885103" sldId="310"/>
            <ac:picMk id="20" creationId="{4A02A2E7-E90D-AB77-F320-F28261626476}"/>
          </ac:picMkLst>
        </pc:picChg>
        <pc:picChg chg="del">
          <ac:chgData name="Claire Theobald" userId="e5e96d6a-dffb-4be3-a7c9-5724c0a71d0d" providerId="ADAL" clId="{AF0F74D0-91D3-4521-A9D1-F711DB76BC4C}" dt="2022-05-25T16:55:30.857" v="2482" actId="478"/>
          <ac:picMkLst>
            <pc:docMk/>
            <pc:sldMk cId="2275885103" sldId="310"/>
            <ac:picMk id="22" creationId="{B68C8CF6-7BDC-5720-28B6-5FA0C9E0ED4A}"/>
          </ac:picMkLst>
        </pc:picChg>
        <pc:picChg chg="del">
          <ac:chgData name="Claire Theobald" userId="e5e96d6a-dffb-4be3-a7c9-5724c0a71d0d" providerId="ADAL" clId="{AF0F74D0-91D3-4521-A9D1-F711DB76BC4C}" dt="2022-05-25T16:55:31.457" v="2483" actId="478"/>
          <ac:picMkLst>
            <pc:docMk/>
            <pc:sldMk cId="2275885103" sldId="310"/>
            <ac:picMk id="24" creationId="{D1E1DC58-090D-02E2-E16D-742D2880436F}"/>
          </ac:picMkLst>
        </pc:picChg>
        <pc:picChg chg="del">
          <ac:chgData name="Claire Theobald" userId="e5e96d6a-dffb-4be3-a7c9-5724c0a71d0d" providerId="ADAL" clId="{AF0F74D0-91D3-4521-A9D1-F711DB76BC4C}" dt="2022-05-25T16:55:32.384" v="2485" actId="478"/>
          <ac:picMkLst>
            <pc:docMk/>
            <pc:sldMk cId="2275885103" sldId="310"/>
            <ac:picMk id="26" creationId="{195F24BF-CF7A-1701-8B0C-D972963A7CBD}"/>
          </ac:picMkLst>
        </pc:picChg>
        <pc:picChg chg="add del mod">
          <ac:chgData name="Claire Theobald" userId="e5e96d6a-dffb-4be3-a7c9-5724c0a71d0d" providerId="ADAL" clId="{AF0F74D0-91D3-4521-A9D1-F711DB76BC4C}" dt="2022-05-26T04:25:53.596" v="2720" actId="478"/>
          <ac:picMkLst>
            <pc:docMk/>
            <pc:sldMk cId="2275885103" sldId="310"/>
            <ac:picMk id="1026" creationId="{EF62B8E2-C303-CE19-D28F-AA491E359527}"/>
          </ac:picMkLst>
        </pc:picChg>
      </pc:sldChg>
      <pc:sldChg chg="modSp mod">
        <pc:chgData name="Claire Theobald" userId="e5e96d6a-dffb-4be3-a7c9-5724c0a71d0d" providerId="ADAL" clId="{AF0F74D0-91D3-4521-A9D1-F711DB76BC4C}" dt="2022-05-26T07:47:59.605" v="5508" actId="1076"/>
        <pc:sldMkLst>
          <pc:docMk/>
          <pc:sldMk cId="3732611631" sldId="311"/>
        </pc:sldMkLst>
        <pc:spChg chg="mod">
          <ac:chgData name="Claire Theobald" userId="e5e96d6a-dffb-4be3-a7c9-5724c0a71d0d" providerId="ADAL" clId="{AF0F74D0-91D3-4521-A9D1-F711DB76BC4C}" dt="2022-05-26T07:10:08.223" v="5180" actId="1076"/>
          <ac:spMkLst>
            <pc:docMk/>
            <pc:sldMk cId="3732611631" sldId="311"/>
            <ac:spMk id="6" creationId="{B7706FDF-C779-244C-AA26-1562F02570B7}"/>
          </ac:spMkLst>
        </pc:spChg>
        <pc:picChg chg="mod">
          <ac:chgData name="Claire Theobald" userId="e5e96d6a-dffb-4be3-a7c9-5724c0a71d0d" providerId="ADAL" clId="{AF0F74D0-91D3-4521-A9D1-F711DB76BC4C}" dt="2022-05-26T07:47:59.605" v="5508" actId="1076"/>
          <ac:picMkLst>
            <pc:docMk/>
            <pc:sldMk cId="3732611631" sldId="311"/>
            <ac:picMk id="3" creationId="{3EB3987A-924E-B7AC-1F2F-83AE0AC20A73}"/>
          </ac:picMkLst>
        </pc:picChg>
        <pc:picChg chg="mod modCrop">
          <ac:chgData name="Claire Theobald" userId="e5e96d6a-dffb-4be3-a7c9-5724c0a71d0d" providerId="ADAL" clId="{AF0F74D0-91D3-4521-A9D1-F711DB76BC4C}" dt="2022-05-26T07:09:50.703" v="5179" actId="732"/>
          <ac:picMkLst>
            <pc:docMk/>
            <pc:sldMk cId="3732611631" sldId="311"/>
            <ac:picMk id="9" creationId="{4DF4C81F-7A93-DC4B-9500-A6C6FC20A572}"/>
          </ac:picMkLst>
        </pc:picChg>
      </pc:sldChg>
      <pc:sldChg chg="addSp delSp modSp new mod ord">
        <pc:chgData name="Claire Theobald" userId="e5e96d6a-dffb-4be3-a7c9-5724c0a71d0d" providerId="ADAL" clId="{AF0F74D0-91D3-4521-A9D1-F711DB76BC4C}" dt="2022-05-26T07:40:31.396" v="5454" actId="114"/>
        <pc:sldMkLst>
          <pc:docMk/>
          <pc:sldMk cId="1676960028" sldId="312"/>
        </pc:sldMkLst>
        <pc:spChg chg="add del">
          <ac:chgData name="Claire Theobald" userId="e5e96d6a-dffb-4be3-a7c9-5724c0a71d0d" providerId="ADAL" clId="{AF0F74D0-91D3-4521-A9D1-F711DB76BC4C}" dt="2022-05-26T04:35:35.938" v="2782" actId="478"/>
          <ac:spMkLst>
            <pc:docMk/>
            <pc:sldMk cId="1676960028" sldId="312"/>
            <ac:spMk id="2" creationId="{7AC018EB-4673-3414-268E-531512D9CA62}"/>
          </ac:spMkLst>
        </pc:spChg>
        <pc:spChg chg="mod">
          <ac:chgData name="Claire Theobald" userId="e5e96d6a-dffb-4be3-a7c9-5724c0a71d0d" providerId="ADAL" clId="{AF0F74D0-91D3-4521-A9D1-F711DB76BC4C}" dt="2022-05-26T05:21:41.925" v="3284" actId="20577"/>
          <ac:spMkLst>
            <pc:docMk/>
            <pc:sldMk cId="1676960028" sldId="312"/>
            <ac:spMk id="3" creationId="{AEC276A0-0C37-5D43-C912-C1D32AE298E3}"/>
          </ac:spMkLst>
        </pc:spChg>
        <pc:spChg chg="mod">
          <ac:chgData name="Claire Theobald" userId="e5e96d6a-dffb-4be3-a7c9-5724c0a71d0d" providerId="ADAL" clId="{AF0F74D0-91D3-4521-A9D1-F711DB76BC4C}" dt="2022-05-26T07:40:31.396" v="5454" actId="114"/>
          <ac:spMkLst>
            <pc:docMk/>
            <pc:sldMk cId="1676960028" sldId="312"/>
            <ac:spMk id="4" creationId="{998A19DA-C6B8-E5FE-024D-B89FFA85E0B1}"/>
          </ac:spMkLst>
        </pc:spChg>
        <pc:grpChg chg="add del mod">
          <ac:chgData name="Claire Theobald" userId="e5e96d6a-dffb-4be3-a7c9-5724c0a71d0d" providerId="ADAL" clId="{AF0F74D0-91D3-4521-A9D1-F711DB76BC4C}" dt="2022-05-26T04:35:33.953" v="2780"/>
          <ac:grpSpMkLst>
            <pc:docMk/>
            <pc:sldMk cId="1676960028" sldId="312"/>
            <ac:grpSpMk id="5" creationId="{C71A1D8C-A133-B7D4-4A9C-E70CC3DD1982}"/>
          </ac:grpSpMkLst>
        </pc:grp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6" creationId="{E44090B1-CAEE-4DF8-96AE-3910DA2FED00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7" creationId="{7D980907-8326-F190-4254-893AFA4B6CA4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8" creationId="{E90DA36F-FE64-01D0-B09B-0D9E2CEC80F4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9" creationId="{DDF95F54-E1E7-E58A-D199-915D2F762298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0" creationId="{BA3C3A44-30BE-AFCB-4CA7-66908F7A2556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1" creationId="{C7217482-3A81-66C3-8FC9-36054E688582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2" creationId="{79D958C0-B6BB-CE3F-DF43-87ADF96DB8C1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3" creationId="{E4DC6790-B824-2BD1-FE53-945DA6971576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4" creationId="{8FC4D0FC-21A9-C464-1BC6-8A303B5C3A1B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5" creationId="{2C879D42-10C9-8178-1E6D-DA5AEAC5AD94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6" creationId="{D79337AF-CAE0-53FF-DC60-8534B3A91EF6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7" creationId="{79E0A395-98D9-BD98-9F48-925C1AAA5E5B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8" creationId="{AB83D439-C855-0E89-8191-1B3ADA48F691}"/>
          </ac:picMkLst>
        </pc:picChg>
        <pc:picChg chg="mod topLvl">
          <ac:chgData name="Claire Theobald" userId="e5e96d6a-dffb-4be3-a7c9-5724c0a71d0d" providerId="ADAL" clId="{AF0F74D0-91D3-4521-A9D1-F711DB76BC4C}" dt="2022-05-26T04:35:33.762" v="2779" actId="165"/>
          <ac:picMkLst>
            <pc:docMk/>
            <pc:sldMk cId="1676960028" sldId="312"/>
            <ac:picMk id="19" creationId="{9CF86681-3BFE-CDBF-ACFC-7C072864133D}"/>
          </ac:picMkLst>
        </pc:picChg>
        <pc:picChg chg="add mod">
          <ac:chgData name="Claire Theobald" userId="e5e96d6a-dffb-4be3-a7c9-5724c0a71d0d" providerId="ADAL" clId="{AF0F74D0-91D3-4521-A9D1-F711DB76BC4C}" dt="2022-05-26T05:21:52.591" v="3288" actId="166"/>
          <ac:picMkLst>
            <pc:docMk/>
            <pc:sldMk cId="1676960028" sldId="312"/>
            <ac:picMk id="20" creationId="{78F4E138-5182-45A7-2404-D1F9E76FD6AB}"/>
          </ac:picMkLst>
        </pc:picChg>
        <pc:picChg chg="add mod">
          <ac:chgData name="Claire Theobald" userId="e5e96d6a-dffb-4be3-a7c9-5724c0a71d0d" providerId="ADAL" clId="{AF0F74D0-91D3-4521-A9D1-F711DB76BC4C}" dt="2022-05-26T05:21:52.591" v="3288" actId="166"/>
          <ac:picMkLst>
            <pc:docMk/>
            <pc:sldMk cId="1676960028" sldId="312"/>
            <ac:picMk id="21" creationId="{9BE263B5-7AC3-D265-C565-DFFC145FBFE3}"/>
          </ac:picMkLst>
        </pc:picChg>
        <pc:picChg chg="add mod">
          <ac:chgData name="Claire Theobald" userId="e5e96d6a-dffb-4be3-a7c9-5724c0a71d0d" providerId="ADAL" clId="{AF0F74D0-91D3-4521-A9D1-F711DB76BC4C}" dt="2022-05-26T04:48:41.094" v="2906" actId="208"/>
          <ac:picMkLst>
            <pc:docMk/>
            <pc:sldMk cId="1676960028" sldId="312"/>
            <ac:picMk id="22" creationId="{A782D51C-0B6C-711E-368E-24F392927731}"/>
          </ac:picMkLst>
        </pc:picChg>
        <pc:picChg chg="add mod">
          <ac:chgData name="Claire Theobald" userId="e5e96d6a-dffb-4be3-a7c9-5724c0a71d0d" providerId="ADAL" clId="{AF0F74D0-91D3-4521-A9D1-F711DB76BC4C}" dt="2022-05-26T04:45:29.151" v="2899" actId="1076"/>
          <ac:picMkLst>
            <pc:docMk/>
            <pc:sldMk cId="1676960028" sldId="312"/>
            <ac:picMk id="23" creationId="{6E6D6991-54FA-B175-4A88-FB22FF426825}"/>
          </ac:picMkLst>
        </pc:picChg>
        <pc:picChg chg="add mod">
          <ac:chgData name="Claire Theobald" userId="e5e96d6a-dffb-4be3-a7c9-5724c0a71d0d" providerId="ADAL" clId="{AF0F74D0-91D3-4521-A9D1-F711DB76BC4C}" dt="2022-05-26T04:48:39.284" v="2905" actId="208"/>
          <ac:picMkLst>
            <pc:docMk/>
            <pc:sldMk cId="1676960028" sldId="312"/>
            <ac:picMk id="24" creationId="{5212056C-6A68-9BCB-7811-093212AE2D27}"/>
          </ac:picMkLst>
        </pc:picChg>
        <pc:picChg chg="add mod">
          <ac:chgData name="Claire Theobald" userId="e5e96d6a-dffb-4be3-a7c9-5724c0a71d0d" providerId="ADAL" clId="{AF0F74D0-91D3-4521-A9D1-F711DB76BC4C}" dt="2022-05-26T04:45:29.151" v="2899" actId="1076"/>
          <ac:picMkLst>
            <pc:docMk/>
            <pc:sldMk cId="1676960028" sldId="312"/>
            <ac:picMk id="25" creationId="{681720DE-ABC5-3D9E-7591-67D9565A72EC}"/>
          </ac:picMkLst>
        </pc:picChg>
        <pc:picChg chg="add mod">
          <ac:chgData name="Claire Theobald" userId="e5e96d6a-dffb-4be3-a7c9-5724c0a71d0d" providerId="ADAL" clId="{AF0F74D0-91D3-4521-A9D1-F711DB76BC4C}" dt="2022-05-26T05:21:55.616" v="3289" actId="1076"/>
          <ac:picMkLst>
            <pc:docMk/>
            <pc:sldMk cId="1676960028" sldId="312"/>
            <ac:picMk id="26" creationId="{1541A7D2-B0E9-19EB-2703-D05E6F110322}"/>
          </ac:picMkLst>
        </pc:picChg>
        <pc:picChg chg="add del mod">
          <ac:chgData name="Claire Theobald" userId="e5e96d6a-dffb-4be3-a7c9-5724c0a71d0d" providerId="ADAL" clId="{AF0F74D0-91D3-4521-A9D1-F711DB76BC4C}" dt="2022-05-26T04:44:27.041" v="2885" actId="478"/>
          <ac:picMkLst>
            <pc:docMk/>
            <pc:sldMk cId="1676960028" sldId="312"/>
            <ac:picMk id="27" creationId="{CC34193F-28AE-E777-BDE8-A7D475998937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07:40:59.686" v="5456" actId="1076"/>
        <pc:sldMkLst>
          <pc:docMk/>
          <pc:sldMk cId="125579443" sldId="313"/>
        </pc:sldMkLst>
        <pc:spChg chg="del">
          <ac:chgData name="Claire Theobald" userId="e5e96d6a-dffb-4be3-a7c9-5724c0a71d0d" providerId="ADAL" clId="{AF0F74D0-91D3-4521-A9D1-F711DB76BC4C}" dt="2022-05-26T05:27:01.264" v="3485" actId="478"/>
          <ac:spMkLst>
            <pc:docMk/>
            <pc:sldMk cId="125579443" sldId="313"/>
            <ac:spMk id="3" creationId="{D0C16272-26E5-FF4F-807E-ADCA6790044D}"/>
          </ac:spMkLst>
        </pc:spChg>
        <pc:spChg chg="add mod">
          <ac:chgData name="Claire Theobald" userId="e5e96d6a-dffb-4be3-a7c9-5724c0a71d0d" providerId="ADAL" clId="{AF0F74D0-91D3-4521-A9D1-F711DB76BC4C}" dt="2022-05-26T07:40:59.686" v="5456" actId="1076"/>
          <ac:spMkLst>
            <pc:docMk/>
            <pc:sldMk cId="125579443" sldId="313"/>
            <ac:spMk id="5" creationId="{D222F1CE-BFDA-7401-35B5-C5AF8FF955BB}"/>
          </ac:spMkLst>
        </pc:spChg>
        <pc:spChg chg="mod">
          <ac:chgData name="Claire Theobald" userId="e5e96d6a-dffb-4be3-a7c9-5724c0a71d0d" providerId="ADAL" clId="{AF0F74D0-91D3-4521-A9D1-F711DB76BC4C}" dt="2022-05-26T07:18:46.358" v="5276" actId="20577"/>
          <ac:spMkLst>
            <pc:docMk/>
            <pc:sldMk cId="125579443" sldId="313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7:07:36.909" v="5145" actId="1076"/>
          <ac:spMkLst>
            <pc:docMk/>
            <pc:sldMk cId="125579443" sldId="313"/>
            <ac:spMk id="7" creationId="{FBFE54CD-9029-6198-65D7-7DD7FCB65449}"/>
          </ac:spMkLst>
        </pc:spChg>
        <pc:picChg chg="add del mod ord modCrop">
          <ac:chgData name="Claire Theobald" userId="e5e96d6a-dffb-4be3-a7c9-5724c0a71d0d" providerId="ADAL" clId="{AF0F74D0-91D3-4521-A9D1-F711DB76BC4C}" dt="2022-05-26T07:36:20.494" v="5427" actId="1076"/>
          <ac:picMkLst>
            <pc:docMk/>
            <pc:sldMk cId="125579443" sldId="313"/>
            <ac:picMk id="4" creationId="{90F45F61-08F6-F7D4-061A-1951BC966740}"/>
          </ac:picMkLst>
        </pc:picChg>
        <pc:picChg chg="add mod ord modCrop">
          <ac:chgData name="Claire Theobald" userId="e5e96d6a-dffb-4be3-a7c9-5724c0a71d0d" providerId="ADAL" clId="{AF0F74D0-91D3-4521-A9D1-F711DB76BC4C}" dt="2022-05-26T07:36:25.644" v="5430" actId="14100"/>
          <ac:picMkLst>
            <pc:docMk/>
            <pc:sldMk cId="125579443" sldId="313"/>
            <ac:picMk id="9" creationId="{D39A57A1-1C51-8D4D-A213-6D248C35D448}"/>
          </ac:picMkLst>
        </pc:picChg>
        <pc:picChg chg="add mod modCrop">
          <ac:chgData name="Claire Theobald" userId="e5e96d6a-dffb-4be3-a7c9-5724c0a71d0d" providerId="ADAL" clId="{AF0F74D0-91D3-4521-A9D1-F711DB76BC4C}" dt="2022-05-26T07:36:21.765" v="5428" actId="1076"/>
          <ac:picMkLst>
            <pc:docMk/>
            <pc:sldMk cId="125579443" sldId="313"/>
            <ac:picMk id="10" creationId="{B8AC07C1-A73A-BDB0-BF8F-B9AE4F264A03}"/>
          </ac:picMkLst>
        </pc:picChg>
        <pc:picChg chg="add mod">
          <ac:chgData name="Claire Theobald" userId="e5e96d6a-dffb-4be3-a7c9-5724c0a71d0d" providerId="ADAL" clId="{AF0F74D0-91D3-4521-A9D1-F711DB76BC4C}" dt="2022-05-26T07:15:11.856" v="5202" actId="208"/>
          <ac:picMkLst>
            <pc:docMk/>
            <pc:sldMk cId="125579443" sldId="313"/>
            <ac:picMk id="12" creationId="{0F4C244D-57FA-F1E8-D0C3-4AA38990C133}"/>
          </ac:picMkLst>
        </pc:picChg>
        <pc:picChg chg="add mod ord">
          <ac:chgData name="Claire Theobald" userId="e5e96d6a-dffb-4be3-a7c9-5724c0a71d0d" providerId="ADAL" clId="{AF0F74D0-91D3-4521-A9D1-F711DB76BC4C}" dt="2022-05-26T07:36:19.069" v="5426" actId="1076"/>
          <ac:picMkLst>
            <pc:docMk/>
            <pc:sldMk cId="125579443" sldId="313"/>
            <ac:picMk id="14" creationId="{584707A8-EE95-5C1B-36D6-DAC55BFB0468}"/>
          </ac:picMkLst>
        </pc:picChg>
      </pc:sldChg>
      <pc:sldChg chg="addSp modSp mod modAnim">
        <pc:chgData name="Claire Theobald" userId="e5e96d6a-dffb-4be3-a7c9-5724c0a71d0d" providerId="ADAL" clId="{AF0F74D0-91D3-4521-A9D1-F711DB76BC4C}" dt="2022-05-26T07:50:17.013" v="5521" actId="1076"/>
        <pc:sldMkLst>
          <pc:docMk/>
          <pc:sldMk cId="595323585" sldId="314"/>
        </pc:sldMkLst>
        <pc:spChg chg="add mod">
          <ac:chgData name="Claire Theobald" userId="e5e96d6a-dffb-4be3-a7c9-5724c0a71d0d" providerId="ADAL" clId="{AF0F74D0-91D3-4521-A9D1-F711DB76BC4C}" dt="2022-05-26T07:39:00.765" v="5449" actId="1076"/>
          <ac:spMkLst>
            <pc:docMk/>
            <pc:sldMk cId="595323585" sldId="314"/>
            <ac:spMk id="4" creationId="{2683C900-8A0B-B5D7-111B-E6DABE4C8252}"/>
          </ac:spMkLst>
        </pc:spChg>
        <pc:spChg chg="mod">
          <ac:chgData name="Claire Theobald" userId="e5e96d6a-dffb-4be3-a7c9-5724c0a71d0d" providerId="ADAL" clId="{AF0F74D0-91D3-4521-A9D1-F711DB76BC4C}" dt="2022-05-26T06:02:03.642" v="4360" actId="20577"/>
          <ac:spMkLst>
            <pc:docMk/>
            <pc:sldMk cId="595323585" sldId="314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7:50:00.693" v="5517" actId="1076"/>
          <ac:spMkLst>
            <pc:docMk/>
            <pc:sldMk cId="595323585" sldId="314"/>
            <ac:spMk id="7" creationId="{FBFE54CD-9029-6198-65D7-7DD7FCB65449}"/>
          </ac:spMkLst>
        </pc:spChg>
        <pc:picChg chg="add mod modCrop">
          <ac:chgData name="Claire Theobald" userId="e5e96d6a-dffb-4be3-a7c9-5724c0a71d0d" providerId="ADAL" clId="{AF0F74D0-91D3-4521-A9D1-F711DB76BC4C}" dt="2022-05-26T07:50:12.540" v="5518" actId="14100"/>
          <ac:picMkLst>
            <pc:docMk/>
            <pc:sldMk cId="595323585" sldId="314"/>
            <ac:picMk id="3" creationId="{7998DF57-7BD3-EDFA-A16B-B55F301AFE3D}"/>
          </ac:picMkLst>
        </pc:picChg>
        <pc:picChg chg="add mod">
          <ac:chgData name="Claire Theobald" userId="e5e96d6a-dffb-4be3-a7c9-5724c0a71d0d" providerId="ADAL" clId="{AF0F74D0-91D3-4521-A9D1-F711DB76BC4C}" dt="2022-05-26T05:57:09.407" v="4248" actId="1076"/>
          <ac:picMkLst>
            <pc:docMk/>
            <pc:sldMk cId="595323585" sldId="314"/>
            <ac:picMk id="5" creationId="{9CA2495A-C4E8-866C-FA2A-5D3B91E676F4}"/>
          </ac:picMkLst>
        </pc:picChg>
        <pc:picChg chg="add mod ord">
          <ac:chgData name="Claire Theobald" userId="e5e96d6a-dffb-4be3-a7c9-5724c0a71d0d" providerId="ADAL" clId="{AF0F74D0-91D3-4521-A9D1-F711DB76BC4C}" dt="2022-05-26T07:43:13.084" v="5471" actId="1076"/>
          <ac:picMkLst>
            <pc:docMk/>
            <pc:sldMk cId="595323585" sldId="314"/>
            <ac:picMk id="8" creationId="{F61E6E60-A8A9-2CAB-290F-8A0DE5A1D746}"/>
          </ac:picMkLst>
        </pc:picChg>
        <pc:picChg chg="add mod">
          <ac:chgData name="Claire Theobald" userId="e5e96d6a-dffb-4be3-a7c9-5724c0a71d0d" providerId="ADAL" clId="{AF0F74D0-91D3-4521-A9D1-F711DB76BC4C}" dt="2022-05-26T05:57:10.399" v="4249" actId="1076"/>
          <ac:picMkLst>
            <pc:docMk/>
            <pc:sldMk cId="595323585" sldId="314"/>
            <ac:picMk id="9" creationId="{4F2A542C-F9A1-D202-09F0-B31F82E2F5C9}"/>
          </ac:picMkLst>
        </pc:picChg>
        <pc:picChg chg="add mod modCrop">
          <ac:chgData name="Claire Theobald" userId="e5e96d6a-dffb-4be3-a7c9-5724c0a71d0d" providerId="ADAL" clId="{AF0F74D0-91D3-4521-A9D1-F711DB76BC4C}" dt="2022-05-26T07:50:17.013" v="5521" actId="1076"/>
          <ac:picMkLst>
            <pc:docMk/>
            <pc:sldMk cId="595323585" sldId="314"/>
            <ac:picMk id="11" creationId="{88770E84-F4E8-7BF6-9ED5-761042CF3794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11:39:36.848" v="5676" actId="20577"/>
        <pc:sldMkLst>
          <pc:docMk/>
          <pc:sldMk cId="1917791851" sldId="315"/>
        </pc:sldMkLst>
        <pc:spChg chg="mod">
          <ac:chgData name="Claire Theobald" userId="e5e96d6a-dffb-4be3-a7c9-5724c0a71d0d" providerId="ADAL" clId="{AF0F74D0-91D3-4521-A9D1-F711DB76BC4C}" dt="2022-05-26T11:39:36.848" v="5676" actId="20577"/>
          <ac:spMkLst>
            <pc:docMk/>
            <pc:sldMk cId="1917791851" sldId="315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5:36:18.103" v="3799" actId="20577"/>
          <ac:spMkLst>
            <pc:docMk/>
            <pc:sldMk cId="1917791851" sldId="315"/>
            <ac:spMk id="7" creationId="{FBFE54CD-9029-6198-65D7-7DD7FCB65449}"/>
          </ac:spMkLst>
        </pc:spChg>
        <pc:spChg chg="add mod">
          <ac:chgData name="Claire Theobald" userId="e5e96d6a-dffb-4be3-a7c9-5724c0a71d0d" providerId="ADAL" clId="{AF0F74D0-91D3-4521-A9D1-F711DB76BC4C}" dt="2022-05-26T07:44:13.573" v="5485" actId="1076"/>
          <ac:spMkLst>
            <pc:docMk/>
            <pc:sldMk cId="1917791851" sldId="315"/>
            <ac:spMk id="13" creationId="{A8A4C1BB-7EF4-0BB2-CE98-E24BBA23AB4B}"/>
          </ac:spMkLst>
        </pc:spChg>
        <pc:picChg chg="add mod">
          <ac:chgData name="Claire Theobald" userId="e5e96d6a-dffb-4be3-a7c9-5724c0a71d0d" providerId="ADAL" clId="{AF0F74D0-91D3-4521-A9D1-F711DB76BC4C}" dt="2022-05-26T06:28:20.396" v="4808" actId="1076"/>
          <ac:picMkLst>
            <pc:docMk/>
            <pc:sldMk cId="1917791851" sldId="315"/>
            <ac:picMk id="4" creationId="{FF1983E1-114B-B766-E3A4-9B8190B79910}"/>
          </ac:picMkLst>
        </pc:picChg>
        <pc:picChg chg="add mod">
          <ac:chgData name="Claire Theobald" userId="e5e96d6a-dffb-4be3-a7c9-5724c0a71d0d" providerId="ADAL" clId="{AF0F74D0-91D3-4521-A9D1-F711DB76BC4C}" dt="2022-05-26T06:28:21.709" v="4809" actId="1076"/>
          <ac:picMkLst>
            <pc:docMk/>
            <pc:sldMk cId="1917791851" sldId="315"/>
            <ac:picMk id="5" creationId="{4F1EACDB-3C33-36CD-7559-01F48A4CC26F}"/>
          </ac:picMkLst>
        </pc:picChg>
        <pc:picChg chg="add mod">
          <ac:chgData name="Claire Theobald" userId="e5e96d6a-dffb-4be3-a7c9-5724c0a71d0d" providerId="ADAL" clId="{AF0F74D0-91D3-4521-A9D1-F711DB76BC4C}" dt="2022-05-26T06:31:01.979" v="4877" actId="1076"/>
          <ac:picMkLst>
            <pc:docMk/>
            <pc:sldMk cId="1917791851" sldId="315"/>
            <ac:picMk id="8" creationId="{0D475BF6-EC17-5B0D-C910-1C6FC544549C}"/>
          </ac:picMkLst>
        </pc:picChg>
        <pc:picChg chg="add del mod">
          <ac:chgData name="Claire Theobald" userId="e5e96d6a-dffb-4be3-a7c9-5724c0a71d0d" providerId="ADAL" clId="{AF0F74D0-91D3-4521-A9D1-F711DB76BC4C}" dt="2022-05-26T06:27:41.395" v="4791" actId="478"/>
          <ac:picMkLst>
            <pc:docMk/>
            <pc:sldMk cId="1917791851" sldId="315"/>
            <ac:picMk id="9" creationId="{1B89C3CC-3202-C1DC-3B68-35BF654FD9E4}"/>
          </ac:picMkLst>
        </pc:picChg>
        <pc:picChg chg="add del mod">
          <ac:chgData name="Claire Theobald" userId="e5e96d6a-dffb-4be3-a7c9-5724c0a71d0d" providerId="ADAL" clId="{AF0F74D0-91D3-4521-A9D1-F711DB76BC4C}" dt="2022-05-26T05:35:04.829" v="3756" actId="478"/>
          <ac:picMkLst>
            <pc:docMk/>
            <pc:sldMk cId="1917791851" sldId="315"/>
            <ac:picMk id="10" creationId="{82EDF452-5E4B-D950-249C-55D0AC35DF48}"/>
          </ac:picMkLst>
        </pc:picChg>
        <pc:picChg chg="add del mod">
          <ac:chgData name="Claire Theobald" userId="e5e96d6a-dffb-4be3-a7c9-5724c0a71d0d" providerId="ADAL" clId="{AF0F74D0-91D3-4521-A9D1-F711DB76BC4C}" dt="2022-05-26T05:35:14.549" v="3762" actId="478"/>
          <ac:picMkLst>
            <pc:docMk/>
            <pc:sldMk cId="1917791851" sldId="315"/>
            <ac:picMk id="11" creationId="{EC7CEA88-15D6-57BF-6B9D-AFF6F9BD0046}"/>
          </ac:picMkLst>
        </pc:picChg>
        <pc:picChg chg="add del mod">
          <ac:chgData name="Claire Theobald" userId="e5e96d6a-dffb-4be3-a7c9-5724c0a71d0d" providerId="ADAL" clId="{AF0F74D0-91D3-4521-A9D1-F711DB76BC4C}" dt="2022-05-26T06:27:40.430" v="4790" actId="478"/>
          <ac:picMkLst>
            <pc:docMk/>
            <pc:sldMk cId="1917791851" sldId="315"/>
            <ac:picMk id="12" creationId="{72CC18DF-41A4-AD4B-A974-AC6B68E2CD24}"/>
          </ac:picMkLst>
        </pc:picChg>
        <pc:picChg chg="add mod">
          <ac:chgData name="Claire Theobald" userId="e5e96d6a-dffb-4be3-a7c9-5724c0a71d0d" providerId="ADAL" clId="{AF0F74D0-91D3-4521-A9D1-F711DB76BC4C}" dt="2022-05-26T07:08:22.647" v="5156" actId="1076"/>
          <ac:picMkLst>
            <pc:docMk/>
            <pc:sldMk cId="1917791851" sldId="315"/>
            <ac:picMk id="14" creationId="{F6FAF380-158F-6100-FA9B-0C6243A1EF36}"/>
          </ac:picMkLst>
        </pc:picChg>
        <pc:picChg chg="add mod">
          <ac:chgData name="Claire Theobald" userId="e5e96d6a-dffb-4be3-a7c9-5724c0a71d0d" providerId="ADAL" clId="{AF0F74D0-91D3-4521-A9D1-F711DB76BC4C}" dt="2022-05-26T06:30:58.460" v="4876" actId="1076"/>
          <ac:picMkLst>
            <pc:docMk/>
            <pc:sldMk cId="1917791851" sldId="315"/>
            <ac:picMk id="15" creationId="{89DFE404-CADC-472C-E8CF-4E18907B306F}"/>
          </ac:picMkLst>
        </pc:picChg>
        <pc:picChg chg="add mod">
          <ac:chgData name="Claire Theobald" userId="e5e96d6a-dffb-4be3-a7c9-5724c0a71d0d" providerId="ADAL" clId="{AF0F74D0-91D3-4521-A9D1-F711DB76BC4C}" dt="2022-05-26T07:08:24.015" v="5157" actId="1076"/>
          <ac:picMkLst>
            <pc:docMk/>
            <pc:sldMk cId="1917791851" sldId="315"/>
            <ac:picMk id="16" creationId="{CC42BE2F-CBF5-1B41-BDE0-DE536086E302}"/>
          </ac:picMkLst>
        </pc:picChg>
      </pc:sldChg>
      <pc:sldChg chg="addSp delSp modSp del mod ord">
        <pc:chgData name="Claire Theobald" userId="e5e96d6a-dffb-4be3-a7c9-5724c0a71d0d" providerId="ADAL" clId="{AF0F74D0-91D3-4521-A9D1-F711DB76BC4C}" dt="2022-05-26T06:20:56.399" v="4671" actId="47"/>
        <pc:sldMkLst>
          <pc:docMk/>
          <pc:sldMk cId="347930871" sldId="316"/>
        </pc:sldMkLst>
        <pc:spChg chg="mod">
          <ac:chgData name="Claire Theobald" userId="e5e96d6a-dffb-4be3-a7c9-5724c0a71d0d" providerId="ADAL" clId="{AF0F74D0-91D3-4521-A9D1-F711DB76BC4C}" dt="2022-05-26T05:39:00.183" v="3853" actId="20577"/>
          <ac:spMkLst>
            <pc:docMk/>
            <pc:sldMk cId="347930871" sldId="316"/>
            <ac:spMk id="6" creationId="{B7706FDF-C779-244C-AA26-1562F02570B7}"/>
          </ac:spMkLst>
        </pc:spChg>
        <pc:spChg chg="add mod">
          <ac:chgData name="Claire Theobald" userId="e5e96d6a-dffb-4be3-a7c9-5724c0a71d0d" providerId="ADAL" clId="{AF0F74D0-91D3-4521-A9D1-F711DB76BC4C}" dt="2022-05-26T05:38:13.161" v="3851"/>
          <ac:spMkLst>
            <pc:docMk/>
            <pc:sldMk cId="347930871" sldId="316"/>
            <ac:spMk id="10" creationId="{5D614BA9-7A74-FC5E-4910-A6CF54507366}"/>
          </ac:spMkLst>
        </pc:spChg>
        <pc:picChg chg="del">
          <ac:chgData name="Claire Theobald" userId="e5e96d6a-dffb-4be3-a7c9-5724c0a71d0d" providerId="ADAL" clId="{AF0F74D0-91D3-4521-A9D1-F711DB76BC4C}" dt="2022-05-26T05:37:14.166" v="3832" actId="478"/>
          <ac:picMkLst>
            <pc:docMk/>
            <pc:sldMk cId="347930871" sldId="316"/>
            <ac:picMk id="4" creationId="{FF1983E1-114B-B766-E3A4-9B8190B79910}"/>
          </ac:picMkLst>
        </pc:picChg>
        <pc:picChg chg="del">
          <ac:chgData name="Claire Theobald" userId="e5e96d6a-dffb-4be3-a7c9-5724c0a71d0d" providerId="ADAL" clId="{AF0F74D0-91D3-4521-A9D1-F711DB76BC4C}" dt="2022-05-26T05:37:14.550" v="3833" actId="478"/>
          <ac:picMkLst>
            <pc:docMk/>
            <pc:sldMk cId="347930871" sldId="316"/>
            <ac:picMk id="5" creationId="{4F1EACDB-3C33-36CD-7559-01F48A4CC26F}"/>
          </ac:picMkLst>
        </pc:picChg>
        <pc:picChg chg="del">
          <ac:chgData name="Claire Theobald" userId="e5e96d6a-dffb-4be3-a7c9-5724c0a71d0d" providerId="ADAL" clId="{AF0F74D0-91D3-4521-A9D1-F711DB76BC4C}" dt="2022-05-26T05:37:14.896" v="3834" actId="478"/>
          <ac:picMkLst>
            <pc:docMk/>
            <pc:sldMk cId="347930871" sldId="316"/>
            <ac:picMk id="8" creationId="{0D475BF6-EC17-5B0D-C910-1C6FC544549C}"/>
          </ac:picMkLst>
        </pc:picChg>
        <pc:picChg chg="del">
          <ac:chgData name="Claire Theobald" userId="e5e96d6a-dffb-4be3-a7c9-5724c0a71d0d" providerId="ADAL" clId="{AF0F74D0-91D3-4521-A9D1-F711DB76BC4C}" dt="2022-05-26T05:37:13.741" v="3831" actId="478"/>
          <ac:picMkLst>
            <pc:docMk/>
            <pc:sldMk cId="347930871" sldId="316"/>
            <ac:picMk id="9" creationId="{1B89C3CC-3202-C1DC-3B68-35BF654FD9E4}"/>
          </ac:picMkLst>
        </pc:picChg>
        <pc:picChg chg="del">
          <ac:chgData name="Claire Theobald" userId="e5e96d6a-dffb-4be3-a7c9-5724c0a71d0d" providerId="ADAL" clId="{AF0F74D0-91D3-4521-A9D1-F711DB76BC4C}" dt="2022-05-26T05:37:13.347" v="3830" actId="478"/>
          <ac:picMkLst>
            <pc:docMk/>
            <pc:sldMk cId="347930871" sldId="316"/>
            <ac:picMk id="12" creationId="{72CC18DF-41A4-AD4B-A974-AC6B68E2CD24}"/>
          </ac:picMkLst>
        </pc:picChg>
      </pc:sldChg>
      <pc:sldChg chg="modSp del mod">
        <pc:chgData name="Claire Theobald" userId="e5e96d6a-dffb-4be3-a7c9-5724c0a71d0d" providerId="ADAL" clId="{AF0F74D0-91D3-4521-A9D1-F711DB76BC4C}" dt="2022-05-26T07:45:01.365" v="5489" actId="47"/>
        <pc:sldMkLst>
          <pc:docMk/>
          <pc:sldMk cId="848762587" sldId="317"/>
        </pc:sldMkLst>
        <pc:spChg chg="mod">
          <ac:chgData name="Claire Theobald" userId="e5e96d6a-dffb-4be3-a7c9-5724c0a71d0d" providerId="ADAL" clId="{AF0F74D0-91D3-4521-A9D1-F711DB76BC4C}" dt="2022-05-26T07:44:38.723" v="5488" actId="1076"/>
          <ac:spMkLst>
            <pc:docMk/>
            <pc:sldMk cId="848762587" sldId="317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7:39:09.853" v="5451" actId="1076"/>
          <ac:spMkLst>
            <pc:docMk/>
            <pc:sldMk cId="848762587" sldId="317"/>
            <ac:spMk id="13" creationId="{A8A4C1BB-7EF4-0BB2-CE98-E24BBA23AB4B}"/>
          </ac:spMkLst>
        </pc:spChg>
        <pc:picChg chg="mod">
          <ac:chgData name="Claire Theobald" userId="e5e96d6a-dffb-4be3-a7c9-5724c0a71d0d" providerId="ADAL" clId="{AF0F74D0-91D3-4521-A9D1-F711DB76BC4C}" dt="2022-05-26T05:44:58.509" v="3975" actId="1076"/>
          <ac:picMkLst>
            <pc:docMk/>
            <pc:sldMk cId="848762587" sldId="317"/>
            <ac:picMk id="8" creationId="{0D475BF6-EC17-5B0D-C910-1C6FC544549C}"/>
          </ac:picMkLst>
        </pc:picChg>
        <pc:picChg chg="mod">
          <ac:chgData name="Claire Theobald" userId="e5e96d6a-dffb-4be3-a7c9-5724c0a71d0d" providerId="ADAL" clId="{AF0F74D0-91D3-4521-A9D1-F711DB76BC4C}" dt="2022-05-26T05:44:49.572" v="3973" actId="1076"/>
          <ac:picMkLst>
            <pc:docMk/>
            <pc:sldMk cId="848762587" sldId="317"/>
            <ac:picMk id="9" creationId="{1B89C3CC-3202-C1DC-3B68-35BF654FD9E4}"/>
          </ac:picMkLst>
        </pc:picChg>
        <pc:picChg chg="mod">
          <ac:chgData name="Claire Theobald" userId="e5e96d6a-dffb-4be3-a7c9-5724c0a71d0d" providerId="ADAL" clId="{AF0F74D0-91D3-4521-A9D1-F711DB76BC4C}" dt="2022-05-26T06:29:12.957" v="4819" actId="1076"/>
          <ac:picMkLst>
            <pc:docMk/>
            <pc:sldMk cId="848762587" sldId="317"/>
            <ac:picMk id="12" creationId="{72CC18DF-41A4-AD4B-A974-AC6B68E2CD24}"/>
          </ac:picMkLst>
        </pc:picChg>
      </pc:sldChg>
      <pc:sldChg chg="addSp delSp modSp del mod">
        <pc:chgData name="Claire Theobald" userId="e5e96d6a-dffb-4be3-a7c9-5724c0a71d0d" providerId="ADAL" clId="{AF0F74D0-91D3-4521-A9D1-F711DB76BC4C}" dt="2022-05-26T06:29:05.379" v="4816" actId="47"/>
        <pc:sldMkLst>
          <pc:docMk/>
          <pc:sldMk cId="2628548645" sldId="318"/>
        </pc:sldMkLst>
        <pc:spChg chg="mod">
          <ac:chgData name="Claire Theobald" userId="e5e96d6a-dffb-4be3-a7c9-5724c0a71d0d" providerId="ADAL" clId="{AF0F74D0-91D3-4521-A9D1-F711DB76BC4C}" dt="2022-05-26T05:40:02.652" v="3869" actId="20577"/>
          <ac:spMkLst>
            <pc:docMk/>
            <pc:sldMk cId="2628548645" sldId="318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5:39:55.566" v="3857" actId="1076"/>
          <ac:spMkLst>
            <pc:docMk/>
            <pc:sldMk cId="2628548645" sldId="318"/>
            <ac:spMk id="7" creationId="{FBFE54CD-9029-6198-65D7-7DD7FCB65449}"/>
          </ac:spMkLst>
        </pc:spChg>
        <pc:spChg chg="add del mod">
          <ac:chgData name="Claire Theobald" userId="e5e96d6a-dffb-4be3-a7c9-5724c0a71d0d" providerId="ADAL" clId="{AF0F74D0-91D3-4521-A9D1-F711DB76BC4C}" dt="2022-05-26T05:40:26.585" v="3874"/>
          <ac:spMkLst>
            <pc:docMk/>
            <pc:sldMk cId="2628548645" sldId="318"/>
            <ac:spMk id="8" creationId="{5E07832A-B965-8D10-3076-BA6F3B9471C4}"/>
          </ac:spMkLst>
        </pc:spChg>
      </pc:sldChg>
      <pc:sldChg chg="addSp delSp modSp mod modAnim">
        <pc:chgData name="Claire Theobald" userId="e5e96d6a-dffb-4be3-a7c9-5724c0a71d0d" providerId="ADAL" clId="{AF0F74D0-91D3-4521-A9D1-F711DB76BC4C}" dt="2022-05-26T07:44:33.389" v="5487" actId="1076"/>
        <pc:sldMkLst>
          <pc:docMk/>
          <pc:sldMk cId="1067283140" sldId="319"/>
        </pc:sldMkLst>
        <pc:spChg chg="mod">
          <ac:chgData name="Claire Theobald" userId="e5e96d6a-dffb-4be3-a7c9-5724c0a71d0d" providerId="ADAL" clId="{AF0F74D0-91D3-4521-A9D1-F711DB76BC4C}" dt="2022-05-26T06:28:49.284" v="4815" actId="20577"/>
          <ac:spMkLst>
            <pc:docMk/>
            <pc:sldMk cId="1067283140" sldId="319"/>
            <ac:spMk id="6" creationId="{B7706FDF-C779-244C-AA26-1562F02570B7}"/>
          </ac:spMkLst>
        </pc:spChg>
        <pc:spChg chg="mod">
          <ac:chgData name="Claire Theobald" userId="e5e96d6a-dffb-4be3-a7c9-5724c0a71d0d" providerId="ADAL" clId="{AF0F74D0-91D3-4521-A9D1-F711DB76BC4C}" dt="2022-05-26T07:44:33.389" v="5487" actId="1076"/>
          <ac:spMkLst>
            <pc:docMk/>
            <pc:sldMk cId="1067283140" sldId="319"/>
            <ac:spMk id="10" creationId="{5D614BA9-7A74-FC5E-4910-A6CF54507366}"/>
          </ac:spMkLst>
        </pc:spChg>
        <pc:picChg chg="add mod">
          <ac:chgData name="Claire Theobald" userId="e5e96d6a-dffb-4be3-a7c9-5724c0a71d0d" providerId="ADAL" clId="{AF0F74D0-91D3-4521-A9D1-F711DB76BC4C}" dt="2022-05-26T06:26:37.190" v="4779" actId="1076"/>
          <ac:picMkLst>
            <pc:docMk/>
            <pc:sldMk cId="1067283140" sldId="319"/>
            <ac:picMk id="3" creationId="{EC9A75B7-7CB3-D4A8-0C6A-BB4E7CB1D207}"/>
          </ac:picMkLst>
        </pc:picChg>
        <pc:picChg chg="add mod modCrop">
          <ac:chgData name="Claire Theobald" userId="e5e96d6a-dffb-4be3-a7c9-5724c0a71d0d" providerId="ADAL" clId="{AF0F74D0-91D3-4521-A9D1-F711DB76BC4C}" dt="2022-05-26T07:08:31.613" v="5159" actId="14100"/>
          <ac:picMkLst>
            <pc:docMk/>
            <pc:sldMk cId="1067283140" sldId="319"/>
            <ac:picMk id="8" creationId="{AC362567-1DD8-D7F2-23DF-8B9DFF1F00EE}"/>
          </ac:picMkLst>
        </pc:picChg>
        <pc:picChg chg="add del mod">
          <ac:chgData name="Claire Theobald" userId="e5e96d6a-dffb-4be3-a7c9-5724c0a71d0d" providerId="ADAL" clId="{AF0F74D0-91D3-4521-A9D1-F711DB76BC4C}" dt="2022-05-26T06:21:17.587" v="4681" actId="478"/>
          <ac:picMkLst>
            <pc:docMk/>
            <pc:sldMk cId="1067283140" sldId="319"/>
            <ac:picMk id="9" creationId="{F35DCC0A-BED8-89D7-822A-C921054F93B6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09:33:41.084" v="5610" actId="1076"/>
        <pc:sldMkLst>
          <pc:docMk/>
          <pc:sldMk cId="239102373" sldId="320"/>
        </pc:sldMkLst>
        <pc:spChg chg="mod">
          <ac:chgData name="Claire Theobald" userId="e5e96d6a-dffb-4be3-a7c9-5724c0a71d0d" providerId="ADAL" clId="{AF0F74D0-91D3-4521-A9D1-F711DB76BC4C}" dt="2022-05-26T07:44:08.917" v="5484" actId="1076"/>
          <ac:spMkLst>
            <pc:docMk/>
            <pc:sldMk cId="239102373" sldId="320"/>
            <ac:spMk id="4" creationId="{2683C900-8A0B-B5D7-111B-E6DABE4C8252}"/>
          </ac:spMkLst>
        </pc:spChg>
        <pc:spChg chg="mod">
          <ac:chgData name="Claire Theobald" userId="e5e96d6a-dffb-4be3-a7c9-5724c0a71d0d" providerId="ADAL" clId="{AF0F74D0-91D3-4521-A9D1-F711DB76BC4C}" dt="2022-05-26T07:36:54.259" v="5431" actId="255"/>
          <ac:spMkLst>
            <pc:docMk/>
            <pc:sldMk cId="239102373" sldId="320"/>
            <ac:spMk id="6" creationId="{B7706FDF-C779-244C-AA26-1562F02570B7}"/>
          </ac:spMkLst>
        </pc:spChg>
        <pc:spChg chg="add del mod">
          <ac:chgData name="Claire Theobald" userId="e5e96d6a-dffb-4be3-a7c9-5724c0a71d0d" providerId="ADAL" clId="{AF0F74D0-91D3-4521-A9D1-F711DB76BC4C}" dt="2022-05-26T06:00:07.943" v="4331"/>
          <ac:spMkLst>
            <pc:docMk/>
            <pc:sldMk cId="239102373" sldId="320"/>
            <ac:spMk id="10" creationId="{91D2433D-BCF5-A5F2-EE74-14B94599E350}"/>
          </ac:spMkLst>
        </pc:spChg>
        <pc:picChg chg="add mod">
          <ac:chgData name="Claire Theobald" userId="e5e96d6a-dffb-4be3-a7c9-5724c0a71d0d" providerId="ADAL" clId="{AF0F74D0-91D3-4521-A9D1-F711DB76BC4C}" dt="2022-05-26T09:33:41.084" v="5610" actId="1076"/>
          <ac:picMkLst>
            <pc:docMk/>
            <pc:sldMk cId="239102373" sldId="320"/>
            <ac:picMk id="3" creationId="{74B8767F-C179-EF6E-0D58-64437DD99413}"/>
          </ac:picMkLst>
        </pc:picChg>
        <pc:picChg chg="del">
          <ac:chgData name="Claire Theobald" userId="e5e96d6a-dffb-4be3-a7c9-5724c0a71d0d" providerId="ADAL" clId="{AF0F74D0-91D3-4521-A9D1-F711DB76BC4C}" dt="2022-05-26T05:54:28.458" v="4201" actId="478"/>
          <ac:picMkLst>
            <pc:docMk/>
            <pc:sldMk cId="239102373" sldId="320"/>
            <ac:picMk id="5" creationId="{9CA2495A-C4E8-866C-FA2A-5D3B91E676F4}"/>
          </ac:picMkLst>
        </pc:picChg>
        <pc:picChg chg="del">
          <ac:chgData name="Claire Theobald" userId="e5e96d6a-dffb-4be3-a7c9-5724c0a71d0d" providerId="ADAL" clId="{AF0F74D0-91D3-4521-A9D1-F711DB76BC4C}" dt="2022-05-26T05:54:29.210" v="4203" actId="478"/>
          <ac:picMkLst>
            <pc:docMk/>
            <pc:sldMk cId="239102373" sldId="320"/>
            <ac:picMk id="8" creationId="{F61E6E60-A8A9-2CAB-290F-8A0DE5A1D746}"/>
          </ac:picMkLst>
        </pc:picChg>
        <pc:picChg chg="del">
          <ac:chgData name="Claire Theobald" userId="e5e96d6a-dffb-4be3-a7c9-5724c0a71d0d" providerId="ADAL" clId="{AF0F74D0-91D3-4521-A9D1-F711DB76BC4C}" dt="2022-05-26T05:54:28.874" v="4202" actId="478"/>
          <ac:picMkLst>
            <pc:docMk/>
            <pc:sldMk cId="239102373" sldId="320"/>
            <ac:picMk id="9" creationId="{4F2A542C-F9A1-D202-09F0-B31F82E2F5C9}"/>
          </ac:picMkLst>
        </pc:picChg>
        <pc:picChg chg="add del mod">
          <ac:chgData name="Claire Theobald" userId="e5e96d6a-dffb-4be3-a7c9-5724c0a71d0d" providerId="ADAL" clId="{AF0F74D0-91D3-4521-A9D1-F711DB76BC4C}" dt="2022-05-26T09:33:30.560" v="5605" actId="478"/>
          <ac:picMkLst>
            <pc:docMk/>
            <pc:sldMk cId="239102373" sldId="320"/>
            <ac:picMk id="11" creationId="{6D0B076D-C3F1-E468-052D-2C1A4175F9A0}"/>
          </ac:picMkLst>
        </pc:picChg>
      </pc:sldChg>
      <pc:sldChg chg="modSp mod ord">
        <pc:chgData name="Claire Theobald" userId="e5e96d6a-dffb-4be3-a7c9-5724c0a71d0d" providerId="ADAL" clId="{AF0F74D0-91D3-4521-A9D1-F711DB76BC4C}" dt="2022-05-26T06:30:35.974" v="4872"/>
        <pc:sldMkLst>
          <pc:docMk/>
          <pc:sldMk cId="1265704521" sldId="329"/>
        </pc:sldMkLst>
        <pc:spChg chg="mod">
          <ac:chgData name="Claire Theobald" userId="e5e96d6a-dffb-4be3-a7c9-5724c0a71d0d" providerId="ADAL" clId="{AF0F74D0-91D3-4521-A9D1-F711DB76BC4C}" dt="2022-05-26T06:17:20.207" v="4647" actId="1076"/>
          <ac:spMkLst>
            <pc:docMk/>
            <pc:sldMk cId="1265704521" sldId="329"/>
            <ac:spMk id="9" creationId="{5DB64654-CECF-49FE-B244-6B54C3263EB0}"/>
          </ac:spMkLst>
        </pc:spChg>
        <pc:spChg chg="mod">
          <ac:chgData name="Claire Theobald" userId="e5e96d6a-dffb-4be3-a7c9-5724c0a71d0d" providerId="ADAL" clId="{AF0F74D0-91D3-4521-A9D1-F711DB76BC4C}" dt="2022-05-26T06:17:17.911" v="4646" actId="1076"/>
          <ac:spMkLst>
            <pc:docMk/>
            <pc:sldMk cId="1265704521" sldId="329"/>
            <ac:spMk id="11" creationId="{E9AF7EAB-F7CD-4A92-943D-6BB04DA76438}"/>
          </ac:spMkLst>
        </pc:spChg>
      </pc:sldChg>
      <pc:sldChg chg="addSp delSp modSp mod ord">
        <pc:chgData name="Claire Theobald" userId="e5e96d6a-dffb-4be3-a7c9-5724c0a71d0d" providerId="ADAL" clId="{AF0F74D0-91D3-4521-A9D1-F711DB76BC4C}" dt="2022-05-26T09:35:57.793" v="5611" actId="20577"/>
        <pc:sldMkLst>
          <pc:docMk/>
          <pc:sldMk cId="2203483940" sldId="380"/>
        </pc:sldMkLst>
        <pc:spChg chg="mod">
          <ac:chgData name="Claire Theobald" userId="e5e96d6a-dffb-4be3-a7c9-5724c0a71d0d" providerId="ADAL" clId="{AF0F74D0-91D3-4521-A9D1-F711DB76BC4C}" dt="2022-05-26T06:06:13.846" v="4420" actId="113"/>
          <ac:spMkLst>
            <pc:docMk/>
            <pc:sldMk cId="2203483940" sldId="380"/>
            <ac:spMk id="3" creationId="{EC55F4C1-0025-52E2-9726-DE213B21F918}"/>
          </ac:spMkLst>
        </pc:spChg>
        <pc:spChg chg="mod">
          <ac:chgData name="Claire Theobald" userId="e5e96d6a-dffb-4be3-a7c9-5724c0a71d0d" providerId="ADAL" clId="{AF0F74D0-91D3-4521-A9D1-F711DB76BC4C}" dt="2022-05-26T09:35:57.793" v="5611" actId="20577"/>
          <ac:spMkLst>
            <pc:docMk/>
            <pc:sldMk cId="2203483940" sldId="380"/>
            <ac:spMk id="4" creationId="{1086D5D1-4B88-341F-6029-23979A049380}"/>
          </ac:spMkLst>
        </pc:spChg>
        <pc:spChg chg="add mod">
          <ac:chgData name="Claire Theobald" userId="e5e96d6a-dffb-4be3-a7c9-5724c0a71d0d" providerId="ADAL" clId="{AF0F74D0-91D3-4521-A9D1-F711DB76BC4C}" dt="2022-05-26T06:26:24.421" v="4778" actId="20577"/>
          <ac:spMkLst>
            <pc:docMk/>
            <pc:sldMk cId="2203483940" sldId="380"/>
            <ac:spMk id="15" creationId="{F16B351C-5FD6-3164-E792-537FFC51216E}"/>
          </ac:spMkLst>
        </pc:spChg>
        <pc:picChg chg="add del mod modCrop">
          <ac:chgData name="Claire Theobald" userId="e5e96d6a-dffb-4be3-a7c9-5724c0a71d0d" providerId="ADAL" clId="{AF0F74D0-91D3-4521-A9D1-F711DB76BC4C}" dt="2022-05-26T06:14:51.407" v="4622" actId="478"/>
          <ac:picMkLst>
            <pc:docMk/>
            <pc:sldMk cId="2203483940" sldId="380"/>
            <ac:picMk id="5" creationId="{F9DAC845-8E89-5A2C-46B2-71E1D0258A64}"/>
          </ac:picMkLst>
        </pc:picChg>
        <pc:picChg chg="del">
          <ac:chgData name="Claire Theobald" userId="e5e96d6a-dffb-4be3-a7c9-5724c0a71d0d" providerId="ADAL" clId="{AF0F74D0-91D3-4521-A9D1-F711DB76BC4C}" dt="2022-05-26T06:04:42.971" v="4376" actId="478"/>
          <ac:picMkLst>
            <pc:docMk/>
            <pc:sldMk cId="2203483940" sldId="380"/>
            <ac:picMk id="6" creationId="{7E864D12-F94D-BAFA-65B8-D7F75CEDEAD4}"/>
          </ac:picMkLst>
        </pc:picChg>
        <pc:picChg chg="del">
          <ac:chgData name="Claire Theobald" userId="e5e96d6a-dffb-4be3-a7c9-5724c0a71d0d" providerId="ADAL" clId="{AF0F74D0-91D3-4521-A9D1-F711DB76BC4C}" dt="2022-05-26T06:04:43.754" v="4377" actId="478"/>
          <ac:picMkLst>
            <pc:docMk/>
            <pc:sldMk cId="2203483940" sldId="380"/>
            <ac:picMk id="8" creationId="{92ED03FB-D351-B55D-3CF7-05D2D67373DD}"/>
          </ac:picMkLst>
        </pc:picChg>
        <pc:picChg chg="add del mod">
          <ac:chgData name="Claire Theobald" userId="e5e96d6a-dffb-4be3-a7c9-5724c0a71d0d" providerId="ADAL" clId="{AF0F74D0-91D3-4521-A9D1-F711DB76BC4C}" dt="2022-05-26T06:15:49.461" v="4629" actId="478"/>
          <ac:picMkLst>
            <pc:docMk/>
            <pc:sldMk cId="2203483940" sldId="380"/>
            <ac:picMk id="9" creationId="{0B2FC87B-788C-FA4B-604D-D0A799B0A972}"/>
          </ac:picMkLst>
        </pc:picChg>
        <pc:picChg chg="del">
          <ac:chgData name="Claire Theobald" userId="e5e96d6a-dffb-4be3-a7c9-5724c0a71d0d" providerId="ADAL" clId="{AF0F74D0-91D3-4521-A9D1-F711DB76BC4C}" dt="2022-05-26T06:04:44.249" v="4378" actId="478"/>
          <ac:picMkLst>
            <pc:docMk/>
            <pc:sldMk cId="2203483940" sldId="380"/>
            <ac:picMk id="10" creationId="{56AD8B14-FB86-9EB1-1CEC-3DE9961D56E9}"/>
          </ac:picMkLst>
        </pc:picChg>
        <pc:picChg chg="add mod modCrop">
          <ac:chgData name="Claire Theobald" userId="e5e96d6a-dffb-4be3-a7c9-5724c0a71d0d" providerId="ADAL" clId="{AF0F74D0-91D3-4521-A9D1-F711DB76BC4C}" dt="2022-05-26T06:25:46.541" v="4760" actId="1076"/>
          <ac:picMkLst>
            <pc:docMk/>
            <pc:sldMk cId="2203483940" sldId="380"/>
            <ac:picMk id="12" creationId="{C800CB9E-5346-D673-B29D-48F2AABFDBFE}"/>
          </ac:picMkLst>
        </pc:picChg>
        <pc:picChg chg="add mod">
          <ac:chgData name="Claire Theobald" userId="e5e96d6a-dffb-4be3-a7c9-5724c0a71d0d" providerId="ADAL" clId="{AF0F74D0-91D3-4521-A9D1-F711DB76BC4C}" dt="2022-05-26T07:14:24.639" v="5199" actId="1076"/>
          <ac:picMkLst>
            <pc:docMk/>
            <pc:sldMk cId="2203483940" sldId="380"/>
            <ac:picMk id="13" creationId="{A10C9A18-8A8D-628A-213A-4B800E4B127C}"/>
          </ac:picMkLst>
        </pc:picChg>
        <pc:picChg chg="add del mod">
          <ac:chgData name="Claire Theobald" userId="e5e96d6a-dffb-4be3-a7c9-5724c0a71d0d" providerId="ADAL" clId="{AF0F74D0-91D3-4521-A9D1-F711DB76BC4C}" dt="2022-05-26T06:19:07.400" v="4666" actId="478"/>
          <ac:picMkLst>
            <pc:docMk/>
            <pc:sldMk cId="2203483940" sldId="380"/>
            <ac:picMk id="17" creationId="{0FC7C796-D761-668C-1CD6-B538AFFB9234}"/>
          </ac:picMkLst>
        </pc:picChg>
        <pc:picChg chg="add mod">
          <ac:chgData name="Claire Theobald" userId="e5e96d6a-dffb-4be3-a7c9-5724c0a71d0d" providerId="ADAL" clId="{AF0F74D0-91D3-4521-A9D1-F711DB76BC4C}" dt="2022-05-26T07:51:18.085" v="5525" actId="1076"/>
          <ac:picMkLst>
            <pc:docMk/>
            <pc:sldMk cId="2203483940" sldId="380"/>
            <ac:picMk id="19" creationId="{F340BAF5-BCEA-5C21-1F12-939C7A368319}"/>
          </ac:picMkLst>
        </pc:picChg>
        <pc:picChg chg="add del">
          <ac:chgData name="Claire Theobald" userId="e5e96d6a-dffb-4be3-a7c9-5724c0a71d0d" providerId="ADAL" clId="{AF0F74D0-91D3-4521-A9D1-F711DB76BC4C}" dt="2022-05-26T06:23:52.260" v="4693" actId="478"/>
          <ac:picMkLst>
            <pc:docMk/>
            <pc:sldMk cId="2203483940" sldId="380"/>
            <ac:picMk id="21" creationId="{ED140731-AAE8-F6AC-5105-CCF09F4DAF85}"/>
          </ac:picMkLst>
        </pc:picChg>
        <pc:picChg chg="add mod">
          <ac:chgData name="Claire Theobald" userId="e5e96d6a-dffb-4be3-a7c9-5724c0a71d0d" providerId="ADAL" clId="{AF0F74D0-91D3-4521-A9D1-F711DB76BC4C}" dt="2022-05-26T07:51:37.533" v="5527" actId="1076"/>
          <ac:picMkLst>
            <pc:docMk/>
            <pc:sldMk cId="2203483940" sldId="380"/>
            <ac:picMk id="23" creationId="{1B2C7E49-2800-54F3-CCD3-786FC3637449}"/>
          </ac:picMkLst>
        </pc:picChg>
        <pc:picChg chg="add mod">
          <ac:chgData name="Claire Theobald" userId="e5e96d6a-dffb-4be3-a7c9-5724c0a71d0d" providerId="ADAL" clId="{AF0F74D0-91D3-4521-A9D1-F711DB76BC4C}" dt="2022-05-26T07:51:21.645" v="5526" actId="1076"/>
          <ac:picMkLst>
            <pc:docMk/>
            <pc:sldMk cId="2203483940" sldId="380"/>
            <ac:picMk id="24" creationId="{CE58D4A4-08A9-FA12-8DCA-DC751D00800E}"/>
          </ac:picMkLst>
        </pc:picChg>
      </pc:sldChg>
      <pc:sldChg chg="addSp delSp">
        <pc:chgData name="Claire Theobald" userId="e5e96d6a-dffb-4be3-a7c9-5724c0a71d0d" providerId="ADAL" clId="{AF0F74D0-91D3-4521-A9D1-F711DB76BC4C}" dt="2022-05-26T09:01:26.809" v="5535" actId="478"/>
        <pc:sldMkLst>
          <pc:docMk/>
          <pc:sldMk cId="3299742924" sldId="381"/>
        </pc:sldMkLst>
        <pc:picChg chg="add del">
          <ac:chgData name="Claire Theobald" userId="e5e96d6a-dffb-4be3-a7c9-5724c0a71d0d" providerId="ADAL" clId="{AF0F74D0-91D3-4521-A9D1-F711DB76BC4C}" dt="2022-05-26T09:01:26.809" v="5535" actId="478"/>
          <ac:picMkLst>
            <pc:docMk/>
            <pc:sldMk cId="3299742924" sldId="381"/>
            <ac:picMk id="1026" creationId="{A313C01D-A991-D87D-5FCC-25D9DC761B2C}"/>
          </ac:picMkLst>
        </pc:picChg>
      </pc:sldChg>
      <pc:sldChg chg="addSp delSp modSp mod">
        <pc:chgData name="Claire Theobald" userId="e5e96d6a-dffb-4be3-a7c9-5724c0a71d0d" providerId="ADAL" clId="{AF0F74D0-91D3-4521-A9D1-F711DB76BC4C}" dt="2022-05-26T10:04:09.652" v="5670" actId="20577"/>
        <pc:sldMkLst>
          <pc:docMk/>
          <pc:sldMk cId="3491405195" sldId="382"/>
        </pc:sldMkLst>
        <pc:spChg chg="mod">
          <ac:chgData name="Claire Theobald" userId="e5e96d6a-dffb-4be3-a7c9-5724c0a71d0d" providerId="ADAL" clId="{AF0F74D0-91D3-4521-A9D1-F711DB76BC4C}" dt="2022-05-26T10:04:09.652" v="5670" actId="20577"/>
          <ac:spMkLst>
            <pc:docMk/>
            <pc:sldMk cId="3491405195" sldId="382"/>
            <ac:spMk id="5" creationId="{2842F3BA-3A3F-C846-8650-5E7C53723735}"/>
          </ac:spMkLst>
        </pc:spChg>
        <pc:spChg chg="mod">
          <ac:chgData name="Claire Theobald" userId="e5e96d6a-dffb-4be3-a7c9-5724c0a71d0d" providerId="ADAL" clId="{AF0F74D0-91D3-4521-A9D1-F711DB76BC4C}" dt="2022-05-26T09:59:26.086" v="5625" actId="20577"/>
          <ac:spMkLst>
            <pc:docMk/>
            <pc:sldMk cId="3491405195" sldId="382"/>
            <ac:spMk id="6" creationId="{B7706FDF-C779-244C-AA26-1562F02570B7}"/>
          </ac:spMkLst>
        </pc:spChg>
        <pc:picChg chg="add mod modCrop">
          <ac:chgData name="Claire Theobald" userId="e5e96d6a-dffb-4be3-a7c9-5724c0a71d0d" providerId="ADAL" clId="{AF0F74D0-91D3-4521-A9D1-F711DB76BC4C}" dt="2022-05-26T10:01:15.594" v="5634" actId="1076"/>
          <ac:picMkLst>
            <pc:docMk/>
            <pc:sldMk cId="3491405195" sldId="382"/>
            <ac:picMk id="3" creationId="{DD51A6A4-4487-8B1C-19AF-E8C626BB6C33}"/>
          </ac:picMkLst>
        </pc:picChg>
        <pc:picChg chg="add mod">
          <ac:chgData name="Claire Theobald" userId="e5e96d6a-dffb-4be3-a7c9-5724c0a71d0d" providerId="ADAL" clId="{AF0F74D0-91D3-4521-A9D1-F711DB76BC4C}" dt="2022-05-26T10:02:57.141" v="5665" actId="1076"/>
          <ac:picMkLst>
            <pc:docMk/>
            <pc:sldMk cId="3491405195" sldId="382"/>
            <ac:picMk id="7" creationId="{92A782E0-F959-B9D1-D9BB-355C7C259610}"/>
          </ac:picMkLst>
        </pc:picChg>
        <pc:picChg chg="add mod">
          <ac:chgData name="Claire Theobald" userId="e5e96d6a-dffb-4be3-a7c9-5724c0a71d0d" providerId="ADAL" clId="{AF0F74D0-91D3-4521-A9D1-F711DB76BC4C}" dt="2022-05-26T10:03:02.386" v="5668" actId="1076"/>
          <ac:picMkLst>
            <pc:docMk/>
            <pc:sldMk cId="3491405195" sldId="382"/>
            <ac:picMk id="10" creationId="{25CD9E92-F9E3-BAB1-F253-959918F3D22A}"/>
          </ac:picMkLst>
        </pc:picChg>
        <pc:picChg chg="add mod">
          <ac:chgData name="Claire Theobald" userId="e5e96d6a-dffb-4be3-a7c9-5724c0a71d0d" providerId="ADAL" clId="{AF0F74D0-91D3-4521-A9D1-F711DB76BC4C}" dt="2022-05-26T10:03:03.484" v="5669" actId="1076"/>
          <ac:picMkLst>
            <pc:docMk/>
            <pc:sldMk cId="3491405195" sldId="382"/>
            <ac:picMk id="12" creationId="{CB355C5F-AFC7-9D4A-9C86-EADEF809D500}"/>
          </ac:picMkLst>
        </pc:picChg>
        <pc:picChg chg="del">
          <ac:chgData name="Claire Theobald" userId="e5e96d6a-dffb-4be3-a7c9-5724c0a71d0d" providerId="ADAL" clId="{AF0F74D0-91D3-4521-A9D1-F711DB76BC4C}" dt="2022-05-26T09:59:20.651" v="5624" actId="478"/>
          <ac:picMkLst>
            <pc:docMk/>
            <pc:sldMk cId="3491405195" sldId="382"/>
            <ac:picMk id="20" creationId="{4A02A2E7-E90D-AB77-F320-F28261626476}"/>
          </ac:picMkLst>
        </pc:picChg>
        <pc:picChg chg="del">
          <ac:chgData name="Claire Theobald" userId="e5e96d6a-dffb-4be3-a7c9-5724c0a71d0d" providerId="ADAL" clId="{AF0F74D0-91D3-4521-A9D1-F711DB76BC4C}" dt="2022-05-26T09:59:19.492" v="5621" actId="478"/>
          <ac:picMkLst>
            <pc:docMk/>
            <pc:sldMk cId="3491405195" sldId="382"/>
            <ac:picMk id="22" creationId="{B68C8CF6-7BDC-5720-28B6-5FA0C9E0ED4A}"/>
          </ac:picMkLst>
        </pc:picChg>
        <pc:picChg chg="del">
          <ac:chgData name="Claire Theobald" userId="e5e96d6a-dffb-4be3-a7c9-5724c0a71d0d" providerId="ADAL" clId="{AF0F74D0-91D3-4521-A9D1-F711DB76BC4C}" dt="2022-05-26T09:59:19.860" v="5622" actId="478"/>
          <ac:picMkLst>
            <pc:docMk/>
            <pc:sldMk cId="3491405195" sldId="382"/>
            <ac:picMk id="24" creationId="{D1E1DC58-090D-02E2-E16D-742D2880436F}"/>
          </ac:picMkLst>
        </pc:picChg>
        <pc:picChg chg="del">
          <ac:chgData name="Claire Theobald" userId="e5e96d6a-dffb-4be3-a7c9-5724c0a71d0d" providerId="ADAL" clId="{AF0F74D0-91D3-4521-A9D1-F711DB76BC4C}" dt="2022-05-26T09:59:20.259" v="5623" actId="478"/>
          <ac:picMkLst>
            <pc:docMk/>
            <pc:sldMk cId="3491405195" sldId="382"/>
            <ac:picMk id="26" creationId="{195F24BF-CF7A-1701-8B0C-D972963A7CBD}"/>
          </ac:picMkLst>
        </pc:picChg>
      </pc:sldChg>
    </pc:docChg>
  </pc:docChgLst>
  <pc:docChgLst>
    <pc:chgData name="Claire Theobald" userId="e5e96d6a-dffb-4be3-a7c9-5724c0a71d0d" providerId="ADAL" clId="{E7BE737C-1EA9-4F1F-BDC1-5B5030106599}"/>
    <pc:docChg chg="undo redo custSel addSld delSld modSld sldOrd modMainMaster">
      <pc:chgData name="Claire Theobald" userId="e5e96d6a-dffb-4be3-a7c9-5724c0a71d0d" providerId="ADAL" clId="{E7BE737C-1EA9-4F1F-BDC1-5B5030106599}" dt="2022-11-29T14:05:47.219" v="3571" actId="1076"/>
      <pc:docMkLst>
        <pc:docMk/>
      </pc:docMkLst>
      <pc:sldChg chg="modSp mod">
        <pc:chgData name="Claire Theobald" userId="e5e96d6a-dffb-4be3-a7c9-5724c0a71d0d" providerId="ADAL" clId="{E7BE737C-1EA9-4F1F-BDC1-5B5030106599}" dt="2022-11-29T13:51:53.277" v="3414" actId="255"/>
        <pc:sldMkLst>
          <pc:docMk/>
          <pc:sldMk cId="433890173" sldId="284"/>
        </pc:sldMkLst>
        <pc:spChg chg="mod">
          <ac:chgData name="Claire Theobald" userId="e5e96d6a-dffb-4be3-a7c9-5724c0a71d0d" providerId="ADAL" clId="{E7BE737C-1EA9-4F1F-BDC1-5B5030106599}" dt="2022-11-29T13:51:53.277" v="3414" actId="255"/>
          <ac:spMkLst>
            <pc:docMk/>
            <pc:sldMk cId="433890173" sldId="284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1:43:59.190" v="2769" actId="255"/>
          <ac:spMkLst>
            <pc:docMk/>
            <pc:sldMk cId="433890173" sldId="284"/>
            <ac:spMk id="4" creationId="{708F4AD0-E676-0E46-B35E-30E46BB1FFEF}"/>
          </ac:spMkLst>
        </pc:spChg>
        <pc:picChg chg="mod">
          <ac:chgData name="Claire Theobald" userId="e5e96d6a-dffb-4be3-a7c9-5724c0a71d0d" providerId="ADAL" clId="{E7BE737C-1EA9-4F1F-BDC1-5B5030106599}" dt="2022-11-29T11:39:18.119" v="2684" actId="1076"/>
          <ac:picMkLst>
            <pc:docMk/>
            <pc:sldMk cId="433890173" sldId="284"/>
            <ac:picMk id="6" creationId="{5C2BD26F-F891-DC7B-FCA3-81C101E4FFAC}"/>
          </ac:picMkLst>
        </pc:picChg>
      </pc:sldChg>
      <pc:sldChg chg="modSp del mod">
        <pc:chgData name="Claire Theobald" userId="e5e96d6a-dffb-4be3-a7c9-5724c0a71d0d" providerId="ADAL" clId="{E7BE737C-1EA9-4F1F-BDC1-5B5030106599}" dt="2022-11-29T11:41:22.538" v="2692" actId="47"/>
        <pc:sldMkLst>
          <pc:docMk/>
          <pc:sldMk cId="2689269343" sldId="287"/>
        </pc:sldMkLst>
        <pc:spChg chg="mod">
          <ac:chgData name="Claire Theobald" userId="e5e96d6a-dffb-4be3-a7c9-5724c0a71d0d" providerId="ADAL" clId="{E7BE737C-1EA9-4F1F-BDC1-5B5030106599}" dt="2022-11-29T09:20:12.937" v="215"/>
          <ac:spMkLst>
            <pc:docMk/>
            <pc:sldMk cId="2689269343" sldId="287"/>
            <ac:spMk id="5" creationId="{2842F3BA-3A3F-C846-8650-5E7C53723735}"/>
          </ac:spMkLst>
        </pc:spChg>
        <pc:spChg chg="mod">
          <ac:chgData name="Claire Theobald" userId="e5e96d6a-dffb-4be3-a7c9-5724c0a71d0d" providerId="ADAL" clId="{E7BE737C-1EA9-4F1F-BDC1-5B5030106599}" dt="2022-11-29T09:21:40.651" v="231" actId="20577"/>
          <ac:spMkLst>
            <pc:docMk/>
            <pc:sldMk cId="2689269343" sldId="287"/>
            <ac:spMk id="6" creationId="{B7706FDF-C779-244C-AA26-1562F02570B7}"/>
          </ac:spMkLst>
        </pc:spChg>
        <pc:picChg chg="mod">
          <ac:chgData name="Claire Theobald" userId="e5e96d6a-dffb-4be3-a7c9-5724c0a71d0d" providerId="ADAL" clId="{E7BE737C-1EA9-4F1F-BDC1-5B5030106599}" dt="2022-11-29T09:26:12.852" v="248" actId="14826"/>
          <ac:picMkLst>
            <pc:docMk/>
            <pc:sldMk cId="2689269343" sldId="287"/>
            <ac:picMk id="4" creationId="{1F23130C-BCF1-8BA2-EEC1-8E82625DA88C}"/>
          </ac:picMkLst>
        </pc:picChg>
      </pc:sldChg>
      <pc:sldChg chg="del">
        <pc:chgData name="Claire Theobald" userId="e5e96d6a-dffb-4be3-a7c9-5724c0a71d0d" providerId="ADAL" clId="{E7BE737C-1EA9-4F1F-BDC1-5B5030106599}" dt="2022-11-29T11:41:23.775" v="2693" actId="47"/>
        <pc:sldMkLst>
          <pc:docMk/>
          <pc:sldMk cId="1013088427" sldId="291"/>
        </pc:sldMkLst>
      </pc:sldChg>
      <pc:sldChg chg="modSp mod">
        <pc:chgData name="Claire Theobald" userId="e5e96d6a-dffb-4be3-a7c9-5724c0a71d0d" providerId="ADAL" clId="{E7BE737C-1EA9-4F1F-BDC1-5B5030106599}" dt="2022-11-29T09:18:37.966" v="91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E7BE737C-1EA9-4F1F-BDC1-5B5030106599}" dt="2022-11-29T09:18:37.966" v="91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E7BE737C-1EA9-4F1F-BDC1-5B5030106599}" dt="2022-11-29T09:18:12.468" v="83" actId="255"/>
          <ac:spMkLst>
            <pc:docMk/>
            <pc:sldMk cId="281221578" sldId="297"/>
            <ac:spMk id="3" creationId="{A71048B5-F307-A244-8D81-9CDADDD01303}"/>
          </ac:spMkLst>
        </pc:spChg>
      </pc:sldChg>
      <pc:sldChg chg="del">
        <pc:chgData name="Claire Theobald" userId="e5e96d6a-dffb-4be3-a7c9-5724c0a71d0d" providerId="ADAL" clId="{E7BE737C-1EA9-4F1F-BDC1-5B5030106599}" dt="2022-11-29T11:41:24.222" v="2694" actId="47"/>
        <pc:sldMkLst>
          <pc:docMk/>
          <pc:sldMk cId="1193137113" sldId="299"/>
        </pc:sldMkLst>
      </pc:sldChg>
      <pc:sldChg chg="del">
        <pc:chgData name="Claire Theobald" userId="e5e96d6a-dffb-4be3-a7c9-5724c0a71d0d" providerId="ADAL" clId="{E7BE737C-1EA9-4F1F-BDC1-5B5030106599}" dt="2022-11-29T11:41:30.514" v="2701" actId="47"/>
        <pc:sldMkLst>
          <pc:docMk/>
          <pc:sldMk cId="590856509" sldId="303"/>
        </pc:sldMkLst>
      </pc:sldChg>
      <pc:sldChg chg="del">
        <pc:chgData name="Claire Theobald" userId="e5e96d6a-dffb-4be3-a7c9-5724c0a71d0d" providerId="ADAL" clId="{E7BE737C-1EA9-4F1F-BDC1-5B5030106599}" dt="2022-11-29T11:41:31.243" v="2702" actId="47"/>
        <pc:sldMkLst>
          <pc:docMk/>
          <pc:sldMk cId="2234033582" sldId="304"/>
        </pc:sldMkLst>
      </pc:sldChg>
      <pc:sldChg chg="del">
        <pc:chgData name="Claire Theobald" userId="e5e96d6a-dffb-4be3-a7c9-5724c0a71d0d" providerId="ADAL" clId="{E7BE737C-1EA9-4F1F-BDC1-5B5030106599}" dt="2022-11-29T11:43:33.640" v="2768" actId="47"/>
        <pc:sldMkLst>
          <pc:docMk/>
          <pc:sldMk cId="1455608868" sldId="307"/>
        </pc:sldMkLst>
      </pc:sldChg>
      <pc:sldChg chg="del">
        <pc:chgData name="Claire Theobald" userId="e5e96d6a-dffb-4be3-a7c9-5724c0a71d0d" providerId="ADAL" clId="{E7BE737C-1EA9-4F1F-BDC1-5B5030106599}" dt="2022-11-29T11:41:26.634" v="2697" actId="47"/>
        <pc:sldMkLst>
          <pc:docMk/>
          <pc:sldMk cId="246354422" sldId="308"/>
        </pc:sldMkLst>
      </pc:sldChg>
      <pc:sldChg chg="del">
        <pc:chgData name="Claire Theobald" userId="e5e96d6a-dffb-4be3-a7c9-5724c0a71d0d" providerId="ADAL" clId="{E7BE737C-1EA9-4F1F-BDC1-5B5030106599}" dt="2022-11-29T11:41:25.474" v="2696" actId="47"/>
        <pc:sldMkLst>
          <pc:docMk/>
          <pc:sldMk cId="1953135848" sldId="309"/>
        </pc:sldMkLst>
      </pc:sldChg>
      <pc:sldChg chg="del">
        <pc:chgData name="Claire Theobald" userId="e5e96d6a-dffb-4be3-a7c9-5724c0a71d0d" providerId="ADAL" clId="{E7BE737C-1EA9-4F1F-BDC1-5B5030106599}" dt="2022-11-29T11:41:28.790" v="2699" actId="47"/>
        <pc:sldMkLst>
          <pc:docMk/>
          <pc:sldMk cId="2275885103" sldId="310"/>
        </pc:sldMkLst>
      </pc:sldChg>
      <pc:sldChg chg="del">
        <pc:chgData name="Claire Theobald" userId="e5e96d6a-dffb-4be3-a7c9-5724c0a71d0d" providerId="ADAL" clId="{E7BE737C-1EA9-4F1F-BDC1-5B5030106599}" dt="2022-11-29T11:41:24.803" v="2695" actId="47"/>
        <pc:sldMkLst>
          <pc:docMk/>
          <pc:sldMk cId="3732611631" sldId="311"/>
        </pc:sldMkLst>
      </pc:sldChg>
      <pc:sldChg chg="del">
        <pc:chgData name="Claire Theobald" userId="e5e96d6a-dffb-4be3-a7c9-5724c0a71d0d" providerId="ADAL" clId="{E7BE737C-1EA9-4F1F-BDC1-5B5030106599}" dt="2022-11-29T11:41:29.614" v="2700" actId="47"/>
        <pc:sldMkLst>
          <pc:docMk/>
          <pc:sldMk cId="1676960028" sldId="312"/>
        </pc:sldMkLst>
      </pc:sldChg>
      <pc:sldChg chg="del">
        <pc:chgData name="Claire Theobald" userId="e5e96d6a-dffb-4be3-a7c9-5724c0a71d0d" providerId="ADAL" clId="{E7BE737C-1EA9-4F1F-BDC1-5B5030106599}" dt="2022-11-29T11:41:32.043" v="2703" actId="47"/>
        <pc:sldMkLst>
          <pc:docMk/>
          <pc:sldMk cId="125579443" sldId="313"/>
        </pc:sldMkLst>
      </pc:sldChg>
      <pc:sldChg chg="add del">
        <pc:chgData name="Claire Theobald" userId="e5e96d6a-dffb-4be3-a7c9-5724c0a71d0d" providerId="ADAL" clId="{E7BE737C-1EA9-4F1F-BDC1-5B5030106599}" dt="2022-11-29T11:43:28.700" v="2762" actId="47"/>
        <pc:sldMkLst>
          <pc:docMk/>
          <pc:sldMk cId="595323585" sldId="314"/>
        </pc:sldMkLst>
      </pc:sldChg>
      <pc:sldChg chg="del">
        <pc:chgData name="Claire Theobald" userId="e5e96d6a-dffb-4be3-a7c9-5724c0a71d0d" providerId="ADAL" clId="{E7BE737C-1EA9-4F1F-BDC1-5B5030106599}" dt="2022-11-29T11:43:29.837" v="2764" actId="47"/>
        <pc:sldMkLst>
          <pc:docMk/>
          <pc:sldMk cId="1917791851" sldId="315"/>
        </pc:sldMkLst>
      </pc:sldChg>
      <pc:sldChg chg="del">
        <pc:chgData name="Claire Theobald" userId="e5e96d6a-dffb-4be3-a7c9-5724c0a71d0d" providerId="ADAL" clId="{E7BE737C-1EA9-4F1F-BDC1-5B5030106599}" dt="2022-11-29T11:43:30.793" v="2765" actId="47"/>
        <pc:sldMkLst>
          <pc:docMk/>
          <pc:sldMk cId="1067283140" sldId="319"/>
        </pc:sldMkLst>
      </pc:sldChg>
      <pc:sldChg chg="del">
        <pc:chgData name="Claire Theobald" userId="e5e96d6a-dffb-4be3-a7c9-5724c0a71d0d" providerId="ADAL" clId="{E7BE737C-1EA9-4F1F-BDC1-5B5030106599}" dt="2022-11-29T11:43:29.297" v="2763" actId="47"/>
        <pc:sldMkLst>
          <pc:docMk/>
          <pc:sldMk cId="239102373" sldId="320"/>
        </pc:sldMkLst>
      </pc:sldChg>
      <pc:sldChg chg="del">
        <pc:chgData name="Claire Theobald" userId="e5e96d6a-dffb-4be3-a7c9-5724c0a71d0d" providerId="ADAL" clId="{E7BE737C-1EA9-4F1F-BDC1-5B5030106599}" dt="2022-11-29T11:43:31.381" v="2766" actId="47"/>
        <pc:sldMkLst>
          <pc:docMk/>
          <pc:sldMk cId="1265704521" sldId="329"/>
        </pc:sldMkLst>
      </pc:sldChg>
      <pc:sldChg chg="del">
        <pc:chgData name="Claire Theobald" userId="e5e96d6a-dffb-4be3-a7c9-5724c0a71d0d" providerId="ADAL" clId="{E7BE737C-1EA9-4F1F-BDC1-5B5030106599}" dt="2022-11-29T11:43:32.333" v="2767" actId="47"/>
        <pc:sldMkLst>
          <pc:docMk/>
          <pc:sldMk cId="2203483940" sldId="380"/>
        </pc:sldMkLst>
      </pc:sldChg>
      <pc:sldChg chg="del">
        <pc:chgData name="Claire Theobald" userId="e5e96d6a-dffb-4be3-a7c9-5724c0a71d0d" providerId="ADAL" clId="{E7BE737C-1EA9-4F1F-BDC1-5B5030106599}" dt="2022-11-29T11:41:27.968" v="2698" actId="47"/>
        <pc:sldMkLst>
          <pc:docMk/>
          <pc:sldMk cId="3491405195" sldId="382"/>
        </pc:sldMkLst>
      </pc:sldChg>
      <pc:sldChg chg="modSp mod">
        <pc:chgData name="Claire Theobald" userId="e5e96d6a-dffb-4be3-a7c9-5724c0a71d0d" providerId="ADAL" clId="{E7BE737C-1EA9-4F1F-BDC1-5B5030106599}" dt="2022-11-29T10:28:29.841" v="1074" actId="20577"/>
        <pc:sldMkLst>
          <pc:docMk/>
          <pc:sldMk cId="2479805957" sldId="383"/>
        </pc:sldMkLst>
        <pc:spChg chg="mod">
          <ac:chgData name="Claire Theobald" userId="e5e96d6a-dffb-4be3-a7c9-5724c0a71d0d" providerId="ADAL" clId="{E7BE737C-1EA9-4F1F-BDC1-5B5030106599}" dt="2022-11-29T09:51:33.076" v="346" actId="20577"/>
          <ac:spMkLst>
            <pc:docMk/>
            <pc:sldMk cId="2479805957" sldId="383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0:28:29.841" v="1074" actId="20577"/>
          <ac:spMkLst>
            <pc:docMk/>
            <pc:sldMk cId="2479805957" sldId="383"/>
            <ac:spMk id="4" creationId="{708F4AD0-E676-0E46-B35E-30E46BB1FFEF}"/>
          </ac:spMkLst>
        </pc:spChg>
        <pc:picChg chg="mod">
          <ac:chgData name="Claire Theobald" userId="e5e96d6a-dffb-4be3-a7c9-5724c0a71d0d" providerId="ADAL" clId="{E7BE737C-1EA9-4F1F-BDC1-5B5030106599}" dt="2022-11-29T09:58:56.247" v="510" actId="1076"/>
          <ac:picMkLst>
            <pc:docMk/>
            <pc:sldMk cId="2479805957" sldId="383"/>
            <ac:picMk id="6" creationId="{5C2BD26F-F891-DC7B-FCA3-81C101E4FFAC}"/>
          </ac:picMkLst>
        </pc:picChg>
      </pc:sldChg>
      <pc:sldChg chg="del">
        <pc:chgData name="Claire Theobald" userId="e5e96d6a-dffb-4be3-a7c9-5724c0a71d0d" providerId="ADAL" clId="{E7BE737C-1EA9-4F1F-BDC1-5B5030106599}" dt="2022-11-29T11:41:22.213" v="2691" actId="47"/>
        <pc:sldMkLst>
          <pc:docMk/>
          <pc:sldMk cId="2271228401" sldId="384"/>
        </pc:sldMkLst>
      </pc:sldChg>
      <pc:sldChg chg="addSp delSp modSp mod">
        <pc:chgData name="Claire Theobald" userId="e5e96d6a-dffb-4be3-a7c9-5724c0a71d0d" providerId="ADAL" clId="{E7BE737C-1EA9-4F1F-BDC1-5B5030106599}" dt="2022-11-29T10:43:38.507" v="1452" actId="20577"/>
        <pc:sldMkLst>
          <pc:docMk/>
          <pc:sldMk cId="2349644656" sldId="385"/>
        </pc:sldMkLst>
        <pc:spChg chg="mod">
          <ac:chgData name="Claire Theobald" userId="e5e96d6a-dffb-4be3-a7c9-5724c0a71d0d" providerId="ADAL" clId="{E7BE737C-1EA9-4F1F-BDC1-5B5030106599}" dt="2022-11-29T10:27:23.318" v="1064" actId="1076"/>
          <ac:spMkLst>
            <pc:docMk/>
            <pc:sldMk cId="2349644656" sldId="385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0:43:38.507" v="1452" actId="20577"/>
          <ac:spMkLst>
            <pc:docMk/>
            <pc:sldMk cId="2349644656" sldId="385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E7BE737C-1EA9-4F1F-BDC1-5B5030106599}" dt="2022-11-29T10:26:50.042" v="1052" actId="478"/>
          <ac:spMkLst>
            <pc:docMk/>
            <pc:sldMk cId="2349644656" sldId="385"/>
            <ac:spMk id="5" creationId="{B0162AC5-CCD2-252C-3182-A13DF6C47879}"/>
          </ac:spMkLst>
        </pc:spChg>
        <pc:spChg chg="add del mod">
          <ac:chgData name="Claire Theobald" userId="e5e96d6a-dffb-4be3-a7c9-5724c0a71d0d" providerId="ADAL" clId="{E7BE737C-1EA9-4F1F-BDC1-5B5030106599}" dt="2022-11-29T10:29:59.940" v="1081" actId="478"/>
          <ac:spMkLst>
            <pc:docMk/>
            <pc:sldMk cId="2349644656" sldId="385"/>
            <ac:spMk id="10" creationId="{DF57FD84-117B-B91D-B5FF-47DCBDDBA2A5}"/>
          </ac:spMkLst>
        </pc:spChg>
        <pc:picChg chg="del mod">
          <ac:chgData name="Claire Theobald" userId="e5e96d6a-dffb-4be3-a7c9-5724c0a71d0d" providerId="ADAL" clId="{E7BE737C-1EA9-4F1F-BDC1-5B5030106599}" dt="2022-11-29T10:29:57.954" v="1079" actId="478"/>
          <ac:picMkLst>
            <pc:docMk/>
            <pc:sldMk cId="2349644656" sldId="385"/>
            <ac:picMk id="6" creationId="{5C2BD26F-F891-DC7B-FCA3-81C101E4FFAC}"/>
          </ac:picMkLst>
        </pc:picChg>
        <pc:picChg chg="add mod">
          <ac:chgData name="Claire Theobald" userId="e5e96d6a-dffb-4be3-a7c9-5724c0a71d0d" providerId="ADAL" clId="{E7BE737C-1EA9-4F1F-BDC1-5B5030106599}" dt="2022-11-29T10:30:33.190" v="1088" actId="1076"/>
          <ac:picMkLst>
            <pc:docMk/>
            <pc:sldMk cId="2349644656" sldId="385"/>
            <ac:picMk id="8" creationId="{08119A9E-FEEE-F2F5-313C-0805CD77B8A6}"/>
          </ac:picMkLst>
        </pc:picChg>
      </pc:sldChg>
      <pc:sldChg chg="modSp del mod">
        <pc:chgData name="Claire Theobald" userId="e5e96d6a-dffb-4be3-a7c9-5724c0a71d0d" providerId="ADAL" clId="{E7BE737C-1EA9-4F1F-BDC1-5B5030106599}" dt="2022-11-29T11:40:48.664" v="2690" actId="47"/>
        <pc:sldMkLst>
          <pc:docMk/>
          <pc:sldMk cId="1220143218" sldId="386"/>
        </pc:sldMkLst>
        <pc:spChg chg="mod">
          <ac:chgData name="Claire Theobald" userId="e5e96d6a-dffb-4be3-a7c9-5724c0a71d0d" providerId="ADAL" clId="{E7BE737C-1EA9-4F1F-BDC1-5B5030106599}" dt="2022-11-29T10:18:56.180" v="936" actId="207"/>
          <ac:spMkLst>
            <pc:docMk/>
            <pc:sldMk cId="1220143218" sldId="386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0:18:54.516" v="935" actId="20577"/>
          <ac:spMkLst>
            <pc:docMk/>
            <pc:sldMk cId="1220143218" sldId="386"/>
            <ac:spMk id="4" creationId="{708F4AD0-E676-0E46-B35E-30E46BB1FFEF}"/>
          </ac:spMkLst>
        </pc:spChg>
      </pc:sldChg>
      <pc:sldChg chg="addSp delSp modSp mod ord">
        <pc:chgData name="Claire Theobald" userId="e5e96d6a-dffb-4be3-a7c9-5724c0a71d0d" providerId="ADAL" clId="{E7BE737C-1EA9-4F1F-BDC1-5B5030106599}" dt="2022-11-29T14:05:47.219" v="3571" actId="1076"/>
        <pc:sldMkLst>
          <pc:docMk/>
          <pc:sldMk cId="928680870" sldId="387"/>
        </pc:sldMkLst>
        <pc:spChg chg="mod">
          <ac:chgData name="Claire Theobald" userId="e5e96d6a-dffb-4be3-a7c9-5724c0a71d0d" providerId="ADAL" clId="{E7BE737C-1EA9-4F1F-BDC1-5B5030106599}" dt="2022-11-29T12:09:42.152" v="3147" actId="1076"/>
          <ac:spMkLst>
            <pc:docMk/>
            <pc:sldMk cId="928680870" sldId="387"/>
            <ac:spMk id="2" creationId="{467259AD-8722-6E48-9C92-74E659293643}"/>
          </ac:spMkLst>
        </pc:spChg>
        <pc:spChg chg="del">
          <ac:chgData name="Claire Theobald" userId="e5e96d6a-dffb-4be3-a7c9-5724c0a71d0d" providerId="ADAL" clId="{E7BE737C-1EA9-4F1F-BDC1-5B5030106599}" dt="2022-11-29T10:16:10.472" v="858" actId="478"/>
          <ac:spMkLst>
            <pc:docMk/>
            <pc:sldMk cId="928680870" sldId="387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E7BE737C-1EA9-4F1F-BDC1-5B5030106599}" dt="2022-11-29T10:16:12.795" v="859" actId="478"/>
          <ac:spMkLst>
            <pc:docMk/>
            <pc:sldMk cId="928680870" sldId="387"/>
            <ac:spMk id="5" creationId="{43440227-9CD0-EF0B-07F4-35D5C802C5AE}"/>
          </ac:spMkLst>
        </pc:spChg>
        <pc:spChg chg="add del mod">
          <ac:chgData name="Claire Theobald" userId="e5e96d6a-dffb-4be3-a7c9-5724c0a71d0d" providerId="ADAL" clId="{E7BE737C-1EA9-4F1F-BDC1-5B5030106599}" dt="2022-11-29T10:16:24.457" v="865" actId="478"/>
          <ac:spMkLst>
            <pc:docMk/>
            <pc:sldMk cId="928680870" sldId="387"/>
            <ac:spMk id="10" creationId="{AD6FD086-0AA3-35AA-D390-F4C449C44213}"/>
          </ac:spMkLst>
        </pc:spChg>
        <pc:spChg chg="add mod">
          <ac:chgData name="Claire Theobald" userId="e5e96d6a-dffb-4be3-a7c9-5724c0a71d0d" providerId="ADAL" clId="{E7BE737C-1EA9-4F1F-BDC1-5B5030106599}" dt="2022-11-29T14:05:42.563" v="3569" actId="14100"/>
          <ac:spMkLst>
            <pc:docMk/>
            <pc:sldMk cId="928680870" sldId="387"/>
            <ac:spMk id="12" creationId="{48F0D0D9-F922-CDEC-339D-286A0C1221E4}"/>
          </ac:spMkLst>
        </pc:spChg>
        <pc:picChg chg="del">
          <ac:chgData name="Claire Theobald" userId="e5e96d6a-dffb-4be3-a7c9-5724c0a71d0d" providerId="ADAL" clId="{E7BE737C-1EA9-4F1F-BDC1-5B5030106599}" dt="2022-11-29T10:16:23.461" v="864" actId="478"/>
          <ac:picMkLst>
            <pc:docMk/>
            <pc:sldMk cId="928680870" sldId="387"/>
            <ac:picMk id="6" creationId="{5C2BD26F-F891-DC7B-FCA3-81C101E4FFAC}"/>
          </ac:picMkLst>
        </pc:picChg>
        <pc:picChg chg="add mod">
          <ac:chgData name="Claire Theobald" userId="e5e96d6a-dffb-4be3-a7c9-5724c0a71d0d" providerId="ADAL" clId="{E7BE737C-1EA9-4F1F-BDC1-5B5030106599}" dt="2022-11-29T14:05:47.219" v="3571" actId="1076"/>
          <ac:picMkLst>
            <pc:docMk/>
            <pc:sldMk cId="928680870" sldId="387"/>
            <ac:picMk id="8" creationId="{A3AC7AA5-5B49-C34F-008A-3A2EDB2D1FE9}"/>
          </ac:picMkLst>
        </pc:picChg>
      </pc:sldChg>
      <pc:sldChg chg="addSp delSp modSp del mod ord">
        <pc:chgData name="Claire Theobald" userId="e5e96d6a-dffb-4be3-a7c9-5724c0a71d0d" providerId="ADAL" clId="{E7BE737C-1EA9-4F1F-BDC1-5B5030106599}" dt="2022-11-29T11:40:47.479" v="2689" actId="47"/>
        <pc:sldMkLst>
          <pc:docMk/>
          <pc:sldMk cId="3800962126" sldId="388"/>
        </pc:sldMkLst>
        <pc:spChg chg="mod">
          <ac:chgData name="Claire Theobald" userId="e5e96d6a-dffb-4be3-a7c9-5724c0a71d0d" providerId="ADAL" clId="{E7BE737C-1EA9-4F1F-BDC1-5B5030106599}" dt="2022-11-29T10:22:47.371" v="945" actId="1076"/>
          <ac:spMkLst>
            <pc:docMk/>
            <pc:sldMk cId="3800962126" sldId="388"/>
            <ac:spMk id="2" creationId="{467259AD-8722-6E48-9C92-74E659293643}"/>
          </ac:spMkLst>
        </pc:spChg>
        <pc:picChg chg="add mod">
          <ac:chgData name="Claire Theobald" userId="e5e96d6a-dffb-4be3-a7c9-5724c0a71d0d" providerId="ADAL" clId="{E7BE737C-1EA9-4F1F-BDC1-5B5030106599}" dt="2022-11-29T10:22:51.267" v="947" actId="14100"/>
          <ac:picMkLst>
            <pc:docMk/>
            <pc:sldMk cId="3800962126" sldId="388"/>
            <ac:picMk id="4" creationId="{7674B51B-BFDF-3AB8-6099-88B84E1AAD82}"/>
          </ac:picMkLst>
        </pc:picChg>
        <pc:picChg chg="del mod">
          <ac:chgData name="Claire Theobald" userId="e5e96d6a-dffb-4be3-a7c9-5724c0a71d0d" providerId="ADAL" clId="{E7BE737C-1EA9-4F1F-BDC1-5B5030106599}" dt="2022-11-29T10:17:37.560" v="925" actId="478"/>
          <ac:picMkLst>
            <pc:docMk/>
            <pc:sldMk cId="3800962126" sldId="388"/>
            <ac:picMk id="8" creationId="{A3AC7AA5-5B49-C34F-008A-3A2EDB2D1FE9}"/>
          </ac:picMkLst>
        </pc:picChg>
      </pc:sldChg>
      <pc:sldChg chg="delSp modSp mod ord">
        <pc:chgData name="Claire Theobald" userId="e5e96d6a-dffb-4be3-a7c9-5724c0a71d0d" providerId="ADAL" clId="{E7BE737C-1EA9-4F1F-BDC1-5B5030106599}" dt="2022-11-29T10:55:27.283" v="1831" actId="20577"/>
        <pc:sldMkLst>
          <pc:docMk/>
          <pc:sldMk cId="4108880878" sldId="389"/>
        </pc:sldMkLst>
        <pc:spChg chg="mod">
          <ac:chgData name="Claire Theobald" userId="e5e96d6a-dffb-4be3-a7c9-5724c0a71d0d" providerId="ADAL" clId="{E7BE737C-1EA9-4F1F-BDC1-5B5030106599}" dt="2022-11-29T10:25:48.361" v="1020" actId="1076"/>
          <ac:spMkLst>
            <pc:docMk/>
            <pc:sldMk cId="4108880878" sldId="389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0:55:27.283" v="1831" actId="20577"/>
          <ac:spMkLst>
            <pc:docMk/>
            <pc:sldMk cId="4108880878" sldId="389"/>
            <ac:spMk id="4" creationId="{708F4AD0-E676-0E46-B35E-30E46BB1FFEF}"/>
          </ac:spMkLst>
        </pc:spChg>
        <pc:spChg chg="del mod">
          <ac:chgData name="Claire Theobald" userId="e5e96d6a-dffb-4be3-a7c9-5724c0a71d0d" providerId="ADAL" clId="{E7BE737C-1EA9-4F1F-BDC1-5B5030106599}" dt="2022-11-29T10:25:28.445" v="1018"/>
          <ac:spMkLst>
            <pc:docMk/>
            <pc:sldMk cId="4108880878" sldId="389"/>
            <ac:spMk id="5" creationId="{B0162AC5-CCD2-252C-3182-A13DF6C47879}"/>
          </ac:spMkLst>
        </pc:spChg>
        <pc:picChg chg="mod">
          <ac:chgData name="Claire Theobald" userId="e5e96d6a-dffb-4be3-a7c9-5724c0a71d0d" providerId="ADAL" clId="{E7BE737C-1EA9-4F1F-BDC1-5B5030106599}" dt="2022-11-29T10:27:37.599" v="1066" actId="14100"/>
          <ac:picMkLst>
            <pc:docMk/>
            <pc:sldMk cId="4108880878" sldId="389"/>
            <ac:picMk id="6" creationId="{5C2BD26F-F891-DC7B-FCA3-81C101E4FFAC}"/>
          </ac:picMkLst>
        </pc:picChg>
      </pc:sldChg>
      <pc:sldChg chg="addSp delSp modSp mod">
        <pc:chgData name="Claire Theobald" userId="e5e96d6a-dffb-4be3-a7c9-5724c0a71d0d" providerId="ADAL" clId="{E7BE737C-1EA9-4F1F-BDC1-5B5030106599}" dt="2022-11-29T11:51:34.614" v="2829" actId="20577"/>
        <pc:sldMkLst>
          <pc:docMk/>
          <pc:sldMk cId="2044476585" sldId="390"/>
        </pc:sldMkLst>
        <pc:spChg chg="mod">
          <ac:chgData name="Claire Theobald" userId="e5e96d6a-dffb-4be3-a7c9-5724c0a71d0d" providerId="ADAL" clId="{E7BE737C-1EA9-4F1F-BDC1-5B5030106599}" dt="2022-11-29T11:51:34.614" v="2829" actId="20577"/>
          <ac:spMkLst>
            <pc:docMk/>
            <pc:sldMk cId="2044476585" sldId="390"/>
            <ac:spMk id="4" creationId="{708F4AD0-E676-0E46-B35E-30E46BB1FFEF}"/>
          </ac:spMkLst>
        </pc:spChg>
        <pc:picChg chg="add mod">
          <ac:chgData name="Claire Theobald" userId="e5e96d6a-dffb-4be3-a7c9-5724c0a71d0d" providerId="ADAL" clId="{E7BE737C-1EA9-4F1F-BDC1-5B5030106599}" dt="2022-11-29T10:53:48.882" v="1816" actId="14826"/>
          <ac:picMkLst>
            <pc:docMk/>
            <pc:sldMk cId="2044476585" sldId="390"/>
            <ac:picMk id="3" creationId="{5CDAB659-7A2E-F67A-0090-83122B000D29}"/>
          </ac:picMkLst>
        </pc:picChg>
        <pc:picChg chg="del">
          <ac:chgData name="Claire Theobald" userId="e5e96d6a-dffb-4be3-a7c9-5724c0a71d0d" providerId="ADAL" clId="{E7BE737C-1EA9-4F1F-BDC1-5B5030106599}" dt="2022-11-29T10:33:43.974" v="1273" actId="478"/>
          <ac:picMkLst>
            <pc:docMk/>
            <pc:sldMk cId="2044476585" sldId="390"/>
            <ac:picMk id="8" creationId="{08119A9E-FEEE-F2F5-313C-0805CD77B8A6}"/>
          </ac:picMkLst>
        </pc:picChg>
      </pc:sldChg>
      <pc:sldChg chg="addSp modSp mod">
        <pc:chgData name="Claire Theobald" userId="e5e96d6a-dffb-4be3-a7c9-5724c0a71d0d" providerId="ADAL" clId="{E7BE737C-1EA9-4F1F-BDC1-5B5030106599}" dt="2022-11-29T13:54:26.146" v="3466" actId="1076"/>
        <pc:sldMkLst>
          <pc:docMk/>
          <pc:sldMk cId="3030194258" sldId="391"/>
        </pc:sldMkLst>
        <pc:spChg chg="mod">
          <ac:chgData name="Claire Theobald" userId="e5e96d6a-dffb-4be3-a7c9-5724c0a71d0d" providerId="ADAL" clId="{E7BE737C-1EA9-4F1F-BDC1-5B5030106599}" dt="2022-11-29T11:03:21.583" v="1950" actId="14100"/>
          <ac:spMkLst>
            <pc:docMk/>
            <pc:sldMk cId="3030194258" sldId="391"/>
            <ac:spMk id="4" creationId="{708F4AD0-E676-0E46-B35E-30E46BB1FFEF}"/>
          </ac:spMkLst>
        </pc:spChg>
        <pc:picChg chg="add mod modCrop">
          <ac:chgData name="Claire Theobald" userId="e5e96d6a-dffb-4be3-a7c9-5724c0a71d0d" providerId="ADAL" clId="{E7BE737C-1EA9-4F1F-BDC1-5B5030106599}" dt="2022-11-29T13:54:26.146" v="3466" actId="1076"/>
          <ac:picMkLst>
            <pc:docMk/>
            <pc:sldMk cId="3030194258" sldId="391"/>
            <ac:picMk id="5" creationId="{B796D2DC-2636-763F-30C6-BFA2599453F6}"/>
          </ac:picMkLst>
        </pc:picChg>
      </pc:sldChg>
      <pc:sldChg chg="addSp delSp modSp mod modClrScheme chgLayout">
        <pc:chgData name="Claire Theobald" userId="e5e96d6a-dffb-4be3-a7c9-5724c0a71d0d" providerId="ADAL" clId="{E7BE737C-1EA9-4F1F-BDC1-5B5030106599}" dt="2022-11-29T14:04:45.387" v="3550" actId="20577"/>
        <pc:sldMkLst>
          <pc:docMk/>
          <pc:sldMk cId="2881043994" sldId="392"/>
        </pc:sldMkLst>
        <pc:spChg chg="mod">
          <ac:chgData name="Claire Theobald" userId="e5e96d6a-dffb-4be3-a7c9-5724c0a71d0d" providerId="ADAL" clId="{E7BE737C-1EA9-4F1F-BDC1-5B5030106599}" dt="2022-11-29T10:57:35.964" v="1869" actId="20577"/>
          <ac:spMkLst>
            <pc:docMk/>
            <pc:sldMk cId="2881043994" sldId="392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2:19:16.602" v="3399" actId="1076"/>
          <ac:spMkLst>
            <pc:docMk/>
            <pc:sldMk cId="2881043994" sldId="392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E7BE737C-1EA9-4F1F-BDC1-5B5030106599}" dt="2022-11-29T14:01:38.499" v="3477" actId="478"/>
          <ac:spMkLst>
            <pc:docMk/>
            <pc:sldMk cId="2881043994" sldId="392"/>
            <ac:spMk id="5" creationId="{AB8E074D-24AA-CF30-C5D4-D66FC6A07488}"/>
          </ac:spMkLst>
        </pc:spChg>
        <pc:spChg chg="add mod">
          <ac:chgData name="Claire Theobald" userId="e5e96d6a-dffb-4be3-a7c9-5724c0a71d0d" providerId="ADAL" clId="{E7BE737C-1EA9-4F1F-BDC1-5B5030106599}" dt="2022-11-29T14:04:45.387" v="3550" actId="20577"/>
          <ac:spMkLst>
            <pc:docMk/>
            <pc:sldMk cId="2881043994" sldId="392"/>
            <ac:spMk id="7" creationId="{D64C4CD0-0D60-F3D2-525A-5C15E85CCA25}"/>
          </ac:spMkLst>
        </pc:spChg>
        <pc:picChg chg="add mod ord">
          <ac:chgData name="Claire Theobald" userId="e5e96d6a-dffb-4be3-a7c9-5724c0a71d0d" providerId="ADAL" clId="{E7BE737C-1EA9-4F1F-BDC1-5B5030106599}" dt="2022-11-29T14:01:23.353" v="3475" actId="14100"/>
          <ac:picMkLst>
            <pc:docMk/>
            <pc:sldMk cId="2881043994" sldId="392"/>
            <ac:picMk id="3" creationId="{D97D34F6-A87F-FF49-879A-93394A680AFE}"/>
          </ac:picMkLst>
        </pc:picChg>
        <pc:picChg chg="add mod">
          <ac:chgData name="Claire Theobald" userId="e5e96d6a-dffb-4be3-a7c9-5724c0a71d0d" providerId="ADAL" clId="{E7BE737C-1EA9-4F1F-BDC1-5B5030106599}" dt="2022-11-29T14:01:23.353" v="3475" actId="14100"/>
          <ac:picMkLst>
            <pc:docMk/>
            <pc:sldMk cId="2881043994" sldId="392"/>
            <ac:picMk id="6" creationId="{97E57773-9F31-88A9-2E96-6730BCE8D441}"/>
          </ac:picMkLst>
        </pc:picChg>
        <pc:picChg chg="add mod">
          <ac:chgData name="Claire Theobald" userId="e5e96d6a-dffb-4be3-a7c9-5724c0a71d0d" providerId="ADAL" clId="{E7BE737C-1EA9-4F1F-BDC1-5B5030106599}" dt="2022-11-29T13:54:59.983" v="3473" actId="1076"/>
          <ac:picMkLst>
            <pc:docMk/>
            <pc:sldMk cId="2881043994" sldId="392"/>
            <ac:picMk id="8" creationId="{090BBB8B-671F-1F07-9C0D-CF183108D235}"/>
          </ac:picMkLst>
        </pc:picChg>
        <pc:picChg chg="add mod">
          <ac:chgData name="Claire Theobald" userId="e5e96d6a-dffb-4be3-a7c9-5724c0a71d0d" providerId="ADAL" clId="{E7BE737C-1EA9-4F1F-BDC1-5B5030106599}" dt="2022-11-29T13:54:56.671" v="3471" actId="1076"/>
          <ac:picMkLst>
            <pc:docMk/>
            <pc:sldMk cId="2881043994" sldId="392"/>
            <ac:picMk id="10" creationId="{DD3AF890-CB63-FC2F-E4A4-8ADEDB225F58}"/>
          </ac:picMkLst>
        </pc:picChg>
        <pc:picChg chg="add mod">
          <ac:chgData name="Claire Theobald" userId="e5e96d6a-dffb-4be3-a7c9-5724c0a71d0d" providerId="ADAL" clId="{E7BE737C-1EA9-4F1F-BDC1-5B5030106599}" dt="2022-11-29T13:55:05.120" v="3474" actId="1076"/>
          <ac:picMkLst>
            <pc:docMk/>
            <pc:sldMk cId="2881043994" sldId="392"/>
            <ac:picMk id="12" creationId="{179CF4DE-8EEB-EB93-458F-12C9582A7BE7}"/>
          </ac:picMkLst>
        </pc:picChg>
      </pc:sldChg>
      <pc:sldChg chg="addSp modSp mod">
        <pc:chgData name="Claire Theobald" userId="e5e96d6a-dffb-4be3-a7c9-5724c0a71d0d" providerId="ADAL" clId="{E7BE737C-1EA9-4F1F-BDC1-5B5030106599}" dt="2022-11-29T12:20:33.714" v="3403" actId="14100"/>
        <pc:sldMkLst>
          <pc:docMk/>
          <pc:sldMk cId="3186854154" sldId="393"/>
        </pc:sldMkLst>
        <pc:spChg chg="mod">
          <ac:chgData name="Claire Theobald" userId="e5e96d6a-dffb-4be3-a7c9-5724c0a71d0d" providerId="ADAL" clId="{E7BE737C-1EA9-4F1F-BDC1-5B5030106599}" dt="2022-11-29T10:48:23.193" v="1608" actId="20577"/>
          <ac:spMkLst>
            <pc:docMk/>
            <pc:sldMk cId="3186854154" sldId="393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2:12:48.994" v="3182" actId="27636"/>
          <ac:spMkLst>
            <pc:docMk/>
            <pc:sldMk cId="3186854154" sldId="393"/>
            <ac:spMk id="4" creationId="{708F4AD0-E676-0E46-B35E-30E46BB1FFEF}"/>
          </ac:spMkLst>
        </pc:spChg>
        <pc:spChg chg="add mod">
          <ac:chgData name="Claire Theobald" userId="e5e96d6a-dffb-4be3-a7c9-5724c0a71d0d" providerId="ADAL" clId="{E7BE737C-1EA9-4F1F-BDC1-5B5030106599}" dt="2022-11-29T12:13:03.689" v="3191" actId="1076"/>
          <ac:spMkLst>
            <pc:docMk/>
            <pc:sldMk cId="3186854154" sldId="393"/>
            <ac:spMk id="5" creationId="{D1AEB21B-6F93-B068-0E59-E15BFD9BB443}"/>
          </ac:spMkLst>
        </pc:spChg>
        <pc:picChg chg="add mod">
          <ac:chgData name="Claire Theobald" userId="e5e96d6a-dffb-4be3-a7c9-5724c0a71d0d" providerId="ADAL" clId="{E7BE737C-1EA9-4F1F-BDC1-5B5030106599}" dt="2022-11-29T12:20:33.714" v="3403" actId="14100"/>
          <ac:picMkLst>
            <pc:docMk/>
            <pc:sldMk cId="3186854154" sldId="393"/>
            <ac:picMk id="3" creationId="{2412CAE4-00E8-5979-4BDB-F2CA7F6DB6F2}"/>
          </ac:picMkLst>
        </pc:picChg>
      </pc:sldChg>
      <pc:sldChg chg="modSp mod">
        <pc:chgData name="Claire Theobald" userId="e5e96d6a-dffb-4be3-a7c9-5724c0a71d0d" providerId="ADAL" clId="{E7BE737C-1EA9-4F1F-BDC1-5B5030106599}" dt="2022-11-29T13:53:22.305" v="3464" actId="20577"/>
        <pc:sldMkLst>
          <pc:docMk/>
          <pc:sldMk cId="1880004872" sldId="394"/>
        </pc:sldMkLst>
        <pc:spChg chg="mod">
          <ac:chgData name="Claire Theobald" userId="e5e96d6a-dffb-4be3-a7c9-5724c0a71d0d" providerId="ADAL" clId="{E7BE737C-1EA9-4F1F-BDC1-5B5030106599}" dt="2022-11-29T13:51:22.766" v="3413" actId="1076"/>
          <ac:spMkLst>
            <pc:docMk/>
            <pc:sldMk cId="1880004872" sldId="394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3:53:22.305" v="3464" actId="20577"/>
          <ac:spMkLst>
            <pc:docMk/>
            <pc:sldMk cId="1880004872" sldId="394"/>
            <ac:spMk id="4" creationId="{708F4AD0-E676-0E46-B35E-30E46BB1FFEF}"/>
          </ac:spMkLst>
        </pc:spChg>
        <pc:picChg chg="mod">
          <ac:chgData name="Claire Theobald" userId="e5e96d6a-dffb-4be3-a7c9-5724c0a71d0d" providerId="ADAL" clId="{E7BE737C-1EA9-4F1F-BDC1-5B5030106599}" dt="2022-11-29T13:51:20.502" v="3412" actId="1076"/>
          <ac:picMkLst>
            <pc:docMk/>
            <pc:sldMk cId="1880004872" sldId="394"/>
            <ac:picMk id="6" creationId="{5C2BD26F-F891-DC7B-FCA3-81C101E4FFAC}"/>
          </ac:picMkLst>
        </pc:picChg>
      </pc:sldChg>
      <pc:sldChg chg="addSp delSp modSp mod delAnim modAnim">
        <pc:chgData name="Claire Theobald" userId="e5e96d6a-dffb-4be3-a7c9-5724c0a71d0d" providerId="ADAL" clId="{E7BE737C-1EA9-4F1F-BDC1-5B5030106599}" dt="2022-11-29T11:41:55.949" v="2708" actId="478"/>
        <pc:sldMkLst>
          <pc:docMk/>
          <pc:sldMk cId="2303596713" sldId="395"/>
        </pc:sldMkLst>
        <pc:spChg chg="mod">
          <ac:chgData name="Claire Theobald" userId="e5e96d6a-dffb-4be3-a7c9-5724c0a71d0d" providerId="ADAL" clId="{E7BE737C-1EA9-4F1F-BDC1-5B5030106599}" dt="2022-11-29T11:39:54.397" v="2688" actId="255"/>
          <ac:spMkLst>
            <pc:docMk/>
            <pc:sldMk cId="2303596713" sldId="395"/>
            <ac:spMk id="2" creationId="{467259AD-8722-6E48-9C92-74E659293643}"/>
          </ac:spMkLst>
        </pc:spChg>
        <pc:spChg chg="add mod">
          <ac:chgData name="Claire Theobald" userId="e5e96d6a-dffb-4be3-a7c9-5724c0a71d0d" providerId="ADAL" clId="{E7BE737C-1EA9-4F1F-BDC1-5B5030106599}" dt="2022-11-29T11:32:20.916" v="2662" actId="20577"/>
          <ac:spMkLst>
            <pc:docMk/>
            <pc:sldMk cId="2303596713" sldId="395"/>
            <ac:spMk id="3" creationId="{130A8935-360B-C1E8-049B-6450C99A29D6}"/>
          </ac:spMkLst>
        </pc:spChg>
        <pc:spChg chg="del mod">
          <ac:chgData name="Claire Theobald" userId="e5e96d6a-dffb-4be3-a7c9-5724c0a71d0d" providerId="ADAL" clId="{E7BE737C-1EA9-4F1F-BDC1-5B5030106599}" dt="2022-11-29T11:27:19.983" v="2627" actId="478"/>
          <ac:spMkLst>
            <pc:docMk/>
            <pc:sldMk cId="2303596713" sldId="395"/>
            <ac:spMk id="4" creationId="{708F4AD0-E676-0E46-B35E-30E46BB1FFEF}"/>
          </ac:spMkLst>
        </pc:spChg>
        <pc:picChg chg="add del mod">
          <ac:chgData name="Claire Theobald" userId="e5e96d6a-dffb-4be3-a7c9-5724c0a71d0d" providerId="ADAL" clId="{E7BE737C-1EA9-4F1F-BDC1-5B5030106599}" dt="2022-11-29T11:41:55.949" v="2708" actId="478"/>
          <ac:picMkLst>
            <pc:docMk/>
            <pc:sldMk cId="2303596713" sldId="395"/>
            <ac:picMk id="5" creationId="{5831ECBD-A28D-D6AF-3BED-3C05C01B2BC6}"/>
          </ac:picMkLst>
        </pc:picChg>
        <pc:picChg chg="mod">
          <ac:chgData name="Claire Theobald" userId="e5e96d6a-dffb-4be3-a7c9-5724c0a71d0d" providerId="ADAL" clId="{E7BE737C-1EA9-4F1F-BDC1-5B5030106599}" dt="2022-11-29T11:32:29.737" v="2665" actId="1076"/>
          <ac:picMkLst>
            <pc:docMk/>
            <pc:sldMk cId="2303596713" sldId="395"/>
            <ac:picMk id="6" creationId="{5C2BD26F-F891-DC7B-FCA3-81C101E4FFAC}"/>
          </ac:picMkLst>
        </pc:picChg>
      </pc:sldChg>
      <pc:sldChg chg="addSp delSp modSp mod">
        <pc:chgData name="Claire Theobald" userId="e5e96d6a-dffb-4be3-a7c9-5724c0a71d0d" providerId="ADAL" clId="{E7BE737C-1EA9-4F1F-BDC1-5B5030106599}" dt="2022-11-29T12:21:16.962" v="3409" actId="1076"/>
        <pc:sldMkLst>
          <pc:docMk/>
          <pc:sldMk cId="1168750943" sldId="396"/>
        </pc:sldMkLst>
        <pc:spChg chg="mod">
          <ac:chgData name="Claire Theobald" userId="e5e96d6a-dffb-4be3-a7c9-5724c0a71d0d" providerId="ADAL" clId="{E7BE737C-1EA9-4F1F-BDC1-5B5030106599}" dt="2022-11-29T12:21:16.962" v="3409" actId="1076"/>
          <ac:spMkLst>
            <pc:docMk/>
            <pc:sldMk cId="1168750943" sldId="396"/>
            <ac:spMk id="2" creationId="{467259AD-8722-6E48-9C92-74E659293643}"/>
          </ac:spMkLst>
        </pc:spChg>
        <pc:spChg chg="mod">
          <ac:chgData name="Claire Theobald" userId="e5e96d6a-dffb-4be3-a7c9-5724c0a71d0d" providerId="ADAL" clId="{E7BE737C-1EA9-4F1F-BDC1-5B5030106599}" dt="2022-11-29T12:18:58.340" v="3397" actId="27636"/>
          <ac:spMkLst>
            <pc:docMk/>
            <pc:sldMk cId="1168750943" sldId="396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E7BE737C-1EA9-4F1F-BDC1-5B5030106599}" dt="2022-11-29T12:14:05.776" v="3193" actId="478"/>
          <ac:spMkLst>
            <pc:docMk/>
            <pc:sldMk cId="1168750943" sldId="396"/>
            <ac:spMk id="5" creationId="{367F82C4-98B0-0E1D-D89E-AD634E0E55D1}"/>
          </ac:spMkLst>
        </pc:spChg>
        <pc:picChg chg="add mod">
          <ac:chgData name="Claire Theobald" userId="e5e96d6a-dffb-4be3-a7c9-5724c0a71d0d" providerId="ADAL" clId="{E7BE737C-1EA9-4F1F-BDC1-5B5030106599}" dt="2022-11-29T12:21:09.783" v="3408" actId="14826"/>
          <ac:picMkLst>
            <pc:docMk/>
            <pc:sldMk cId="1168750943" sldId="396"/>
            <ac:picMk id="6" creationId="{46EB3996-F4CA-3833-7041-A348493E0AA8}"/>
          </ac:picMkLst>
        </pc:picChg>
      </pc:sldChg>
      <pc:sldMasterChg chg="modSldLayout">
        <pc:chgData name="Claire Theobald" userId="e5e96d6a-dffb-4be3-a7c9-5724c0a71d0d" providerId="ADAL" clId="{E7BE737C-1EA9-4F1F-BDC1-5B5030106599}" dt="2022-11-29T11:09:56.720" v="2140" actId="20577"/>
        <pc:sldMasterMkLst>
          <pc:docMk/>
          <pc:sldMasterMk cId="1040954479" sldId="2147483648"/>
        </pc:sldMasterMkLst>
        <pc:sldLayoutChg chg="addSp delSp modSp mod">
          <pc:chgData name="Claire Theobald" userId="e5e96d6a-dffb-4be3-a7c9-5724c0a71d0d" providerId="ADAL" clId="{E7BE737C-1EA9-4F1F-BDC1-5B5030106599}" dt="2022-11-29T11:08:30.265" v="2098"/>
          <pc:sldLayoutMkLst>
            <pc:docMk/>
            <pc:sldMasterMk cId="1040954479" sldId="2147483648"/>
            <pc:sldLayoutMk cId="1784744196" sldId="2147483662"/>
          </pc:sldLayoutMkLst>
          <pc:spChg chg="add mod">
            <ac:chgData name="Claire Theobald" userId="e5e96d6a-dffb-4be3-a7c9-5724c0a71d0d" providerId="ADAL" clId="{E7BE737C-1EA9-4F1F-BDC1-5B5030106599}" dt="2022-11-29T11:08:30.265" v="2098"/>
            <ac:spMkLst>
              <pc:docMk/>
              <pc:sldMasterMk cId="1040954479" sldId="2147483648"/>
              <pc:sldLayoutMk cId="1784744196" sldId="2147483662"/>
              <ac:spMk id="3" creationId="{50B190E9-2A10-12F8-9DCF-F59EA053CA10}"/>
            </ac:spMkLst>
          </pc:spChg>
          <pc:spChg chg="del">
            <ac:chgData name="Claire Theobald" userId="e5e96d6a-dffb-4be3-a7c9-5724c0a71d0d" providerId="ADAL" clId="{E7BE737C-1EA9-4F1F-BDC1-5B5030106599}" dt="2022-11-29T11:08:27.924" v="2097" actId="478"/>
            <ac:spMkLst>
              <pc:docMk/>
              <pc:sldMasterMk cId="1040954479" sldId="2147483648"/>
              <pc:sldLayoutMk cId="1784744196" sldId="2147483662"/>
              <ac:spMk id="9" creationId="{2C5750F5-B00C-4841-AA7D-EE297926A599}"/>
            </ac:spMkLst>
          </pc:spChg>
        </pc:sldLayoutChg>
        <pc:sldLayoutChg chg="addSp delSp modSp mod">
          <pc:chgData name="Claire Theobald" userId="e5e96d6a-dffb-4be3-a7c9-5724c0a71d0d" providerId="ADAL" clId="{E7BE737C-1EA9-4F1F-BDC1-5B5030106599}" dt="2022-11-29T11:08:40.184" v="2100"/>
          <pc:sldLayoutMkLst>
            <pc:docMk/>
            <pc:sldMasterMk cId="1040954479" sldId="2147483648"/>
            <pc:sldLayoutMk cId="1881364267" sldId="2147483664"/>
          </pc:sldLayoutMkLst>
          <pc:spChg chg="add mod">
            <ac:chgData name="Claire Theobald" userId="e5e96d6a-dffb-4be3-a7c9-5724c0a71d0d" providerId="ADAL" clId="{E7BE737C-1EA9-4F1F-BDC1-5B5030106599}" dt="2022-11-29T11:08:40.184" v="2100"/>
            <ac:spMkLst>
              <pc:docMk/>
              <pc:sldMasterMk cId="1040954479" sldId="2147483648"/>
              <pc:sldLayoutMk cId="1881364267" sldId="2147483664"/>
              <ac:spMk id="2" creationId="{79D34761-13C2-1219-A253-B29DCB66AC27}"/>
            </ac:spMkLst>
          </pc:spChg>
          <pc:spChg chg="del">
            <ac:chgData name="Claire Theobald" userId="e5e96d6a-dffb-4be3-a7c9-5724c0a71d0d" providerId="ADAL" clId="{E7BE737C-1EA9-4F1F-BDC1-5B5030106599}" dt="2022-11-29T11:08:38.433" v="2099" actId="478"/>
            <ac:spMkLst>
              <pc:docMk/>
              <pc:sldMasterMk cId="1040954479" sldId="2147483648"/>
              <pc:sldLayoutMk cId="1881364267" sldId="2147483664"/>
              <ac:spMk id="10" creationId="{4CB09A7F-5ABE-5C48-ACCB-9C236D2232FE}"/>
            </ac:spMkLst>
          </pc:spChg>
        </pc:sldLayoutChg>
        <pc:sldLayoutChg chg="addSp delSp modSp mod">
          <pc:chgData name="Claire Theobald" userId="e5e96d6a-dffb-4be3-a7c9-5724c0a71d0d" providerId="ADAL" clId="{E7BE737C-1EA9-4F1F-BDC1-5B5030106599}" dt="2022-11-29T11:08:51.173" v="2104"/>
          <pc:sldLayoutMkLst>
            <pc:docMk/>
            <pc:sldMasterMk cId="1040954479" sldId="2147483648"/>
            <pc:sldLayoutMk cId="2396316279" sldId="2147483666"/>
          </pc:sldLayoutMkLst>
          <pc:spChg chg="add mod">
            <ac:chgData name="Claire Theobald" userId="e5e96d6a-dffb-4be3-a7c9-5724c0a71d0d" providerId="ADAL" clId="{E7BE737C-1EA9-4F1F-BDC1-5B5030106599}" dt="2022-11-29T11:08:51.173" v="2104"/>
            <ac:spMkLst>
              <pc:docMk/>
              <pc:sldMasterMk cId="1040954479" sldId="2147483648"/>
              <pc:sldLayoutMk cId="2396316279" sldId="2147483666"/>
              <ac:spMk id="2" creationId="{5011A4EA-E3A2-3EA2-7C68-BBC7F58C18FE}"/>
            </ac:spMkLst>
          </pc:spChg>
          <pc:spChg chg="del">
            <ac:chgData name="Claire Theobald" userId="e5e96d6a-dffb-4be3-a7c9-5724c0a71d0d" providerId="ADAL" clId="{E7BE737C-1EA9-4F1F-BDC1-5B5030106599}" dt="2022-11-29T11:08:49.666" v="2103" actId="478"/>
            <ac:spMkLst>
              <pc:docMk/>
              <pc:sldMasterMk cId="1040954479" sldId="2147483648"/>
              <pc:sldLayoutMk cId="2396316279" sldId="2147483666"/>
              <ac:spMk id="12" creationId="{3427A242-6236-0341-B7C7-7CE47CB8EF63}"/>
            </ac:spMkLst>
          </pc:spChg>
        </pc:sldLayoutChg>
        <pc:sldLayoutChg chg="addSp delSp modSp mod">
          <pc:chgData name="Claire Theobald" userId="e5e96d6a-dffb-4be3-a7c9-5724c0a71d0d" providerId="ADAL" clId="{E7BE737C-1EA9-4F1F-BDC1-5B5030106599}" dt="2022-11-29T11:08:56.736" v="2106"/>
          <pc:sldLayoutMkLst>
            <pc:docMk/>
            <pc:sldMasterMk cId="1040954479" sldId="2147483648"/>
            <pc:sldLayoutMk cId="3432625554" sldId="2147483670"/>
          </pc:sldLayoutMkLst>
          <pc:spChg chg="add mod">
            <ac:chgData name="Claire Theobald" userId="e5e96d6a-dffb-4be3-a7c9-5724c0a71d0d" providerId="ADAL" clId="{E7BE737C-1EA9-4F1F-BDC1-5B5030106599}" dt="2022-11-29T11:08:56.736" v="2106"/>
            <ac:spMkLst>
              <pc:docMk/>
              <pc:sldMasterMk cId="1040954479" sldId="2147483648"/>
              <pc:sldLayoutMk cId="3432625554" sldId="2147483670"/>
              <ac:spMk id="2" creationId="{353181E8-7F8C-B5C3-7155-3C88854907B4}"/>
            </ac:spMkLst>
          </pc:spChg>
          <pc:spChg chg="del">
            <ac:chgData name="Claire Theobald" userId="e5e96d6a-dffb-4be3-a7c9-5724c0a71d0d" providerId="ADAL" clId="{E7BE737C-1EA9-4F1F-BDC1-5B5030106599}" dt="2022-11-29T11:08:54.245" v="2105" actId="478"/>
            <ac:spMkLst>
              <pc:docMk/>
              <pc:sldMasterMk cId="1040954479" sldId="2147483648"/>
              <pc:sldLayoutMk cId="3432625554" sldId="2147483670"/>
              <ac:spMk id="12" creationId="{A7723995-8BFF-E840-BA7D-570C8FF42DE8}"/>
            </ac:spMkLst>
          </pc:spChg>
        </pc:sldLayoutChg>
        <pc:sldLayoutChg chg="addSp delSp modSp mod">
          <pc:chgData name="Claire Theobald" userId="e5e96d6a-dffb-4be3-a7c9-5724c0a71d0d" providerId="ADAL" clId="{E7BE737C-1EA9-4F1F-BDC1-5B5030106599}" dt="2022-11-29T11:09:56.720" v="2140" actId="20577"/>
          <pc:sldLayoutMkLst>
            <pc:docMk/>
            <pc:sldMasterMk cId="1040954479" sldId="2147483648"/>
            <pc:sldLayoutMk cId="3472677732" sldId="2147483681"/>
          </pc:sldLayoutMkLst>
          <pc:spChg chg="add mod">
            <ac:chgData name="Claire Theobald" userId="e5e96d6a-dffb-4be3-a7c9-5724c0a71d0d" providerId="ADAL" clId="{E7BE737C-1EA9-4F1F-BDC1-5B5030106599}" dt="2022-11-29T11:09:56.720" v="2140" actId="20577"/>
            <ac:spMkLst>
              <pc:docMk/>
              <pc:sldMasterMk cId="1040954479" sldId="2147483648"/>
              <pc:sldLayoutMk cId="3472677732" sldId="2147483681"/>
              <ac:spMk id="2" creationId="{0A6401AE-6B8D-FE29-087E-060B6124C180}"/>
            </ac:spMkLst>
          </pc:spChg>
          <pc:spChg chg="del">
            <ac:chgData name="Claire Theobald" userId="e5e96d6a-dffb-4be3-a7c9-5724c0a71d0d" providerId="ADAL" clId="{E7BE737C-1EA9-4F1F-BDC1-5B5030106599}" dt="2022-11-29T11:08:59.749" v="2107" actId="478"/>
            <ac:spMkLst>
              <pc:docMk/>
              <pc:sldMasterMk cId="1040954479" sldId="2147483648"/>
              <pc:sldLayoutMk cId="3472677732" sldId="2147483681"/>
              <ac:spMk id="12" creationId="{100F710F-5606-7646-A322-512C2DF26FF5}"/>
            </ac:spMkLst>
          </pc:spChg>
        </pc:sldLayoutChg>
        <pc:sldLayoutChg chg="modSp mod">
          <pc:chgData name="Claire Theobald" userId="e5e96d6a-dffb-4be3-a7c9-5724c0a71d0d" providerId="ADAL" clId="{E7BE737C-1EA9-4F1F-BDC1-5B5030106599}" dt="2022-11-29T11:07:23.858" v="2094"/>
          <pc:sldLayoutMkLst>
            <pc:docMk/>
            <pc:sldMasterMk cId="1040954479" sldId="2147483648"/>
            <pc:sldLayoutMk cId="900704113" sldId="2147483682"/>
          </pc:sldLayoutMkLst>
          <pc:spChg chg="mod">
            <ac:chgData name="Claire Theobald" userId="e5e96d6a-dffb-4be3-a7c9-5724c0a71d0d" providerId="ADAL" clId="{E7BE737C-1EA9-4F1F-BDC1-5B5030106599}" dt="2022-11-29T11:07:23.858" v="2094"/>
            <ac:spMkLst>
              <pc:docMk/>
              <pc:sldMasterMk cId="1040954479" sldId="2147483648"/>
              <pc:sldLayoutMk cId="900704113" sldId="2147483682"/>
              <ac:spMk id="10" creationId="{A9A68431-98DC-F74F-AD3C-93A76AF496B4}"/>
            </ac:spMkLst>
          </pc:spChg>
        </pc:sldLayoutChg>
        <pc:sldLayoutChg chg="addSp delSp modSp mod">
          <pc:chgData name="Claire Theobald" userId="e5e96d6a-dffb-4be3-a7c9-5724c0a71d0d" providerId="ADAL" clId="{E7BE737C-1EA9-4F1F-BDC1-5B5030106599}" dt="2022-11-29T11:08:45.336" v="2102"/>
          <pc:sldLayoutMkLst>
            <pc:docMk/>
            <pc:sldMasterMk cId="1040954479" sldId="2147483648"/>
            <pc:sldLayoutMk cId="1524535586" sldId="2147483687"/>
          </pc:sldLayoutMkLst>
          <pc:spChg chg="add mod">
            <ac:chgData name="Claire Theobald" userId="e5e96d6a-dffb-4be3-a7c9-5724c0a71d0d" providerId="ADAL" clId="{E7BE737C-1EA9-4F1F-BDC1-5B5030106599}" dt="2022-11-29T11:08:45.336" v="2102"/>
            <ac:spMkLst>
              <pc:docMk/>
              <pc:sldMasterMk cId="1040954479" sldId="2147483648"/>
              <pc:sldLayoutMk cId="1524535586" sldId="2147483687"/>
              <ac:spMk id="2" creationId="{F59235C5-0B6D-3EA6-AEEC-B6BECE086860}"/>
            </ac:spMkLst>
          </pc:spChg>
          <pc:spChg chg="del">
            <ac:chgData name="Claire Theobald" userId="e5e96d6a-dffb-4be3-a7c9-5724c0a71d0d" providerId="ADAL" clId="{E7BE737C-1EA9-4F1F-BDC1-5B5030106599}" dt="2022-11-29T11:08:43.590" v="2101" actId="478"/>
            <ac:spMkLst>
              <pc:docMk/>
              <pc:sldMasterMk cId="1040954479" sldId="2147483648"/>
              <pc:sldLayoutMk cId="1524535586" sldId="2147483687"/>
              <ac:spMk id="10" creationId="{4CB09A7F-5ABE-5C48-ACCB-9C236D2232FE}"/>
            </ac:spMkLst>
          </pc:spChg>
        </pc:sldLayoutChg>
      </pc:sldMasterChg>
    </pc:docChg>
  </pc:docChgLst>
  <pc:docChgLst>
    <pc:chgData name="Claire Theobald" userId="e5e96d6a-dffb-4be3-a7c9-5724c0a71d0d" providerId="ADAL" clId="{A39C40FD-2A58-4DCC-AC4D-2A802D35E98F}"/>
    <pc:docChg chg="undo custSel addSld delSld modSld sldOrd modMainMaster">
      <pc:chgData name="Claire Theobald" userId="e5e96d6a-dffb-4be3-a7c9-5724c0a71d0d" providerId="ADAL" clId="{A39C40FD-2A58-4DCC-AC4D-2A802D35E98F}" dt="2023-01-23T19:45:09.215" v="1428" actId="20577"/>
      <pc:docMkLst>
        <pc:docMk/>
      </pc:docMkLst>
      <pc:sldChg chg="modSp mod">
        <pc:chgData name="Claire Theobald" userId="e5e96d6a-dffb-4be3-a7c9-5724c0a71d0d" providerId="ADAL" clId="{A39C40FD-2A58-4DCC-AC4D-2A802D35E98F}" dt="2023-01-23T19:33:45.265" v="864" actId="13926"/>
        <pc:sldMkLst>
          <pc:docMk/>
          <pc:sldMk cId="433890173" sldId="284"/>
        </pc:sldMkLst>
        <pc:spChg chg="mod">
          <ac:chgData name="Claire Theobald" userId="e5e96d6a-dffb-4be3-a7c9-5724c0a71d0d" providerId="ADAL" clId="{A39C40FD-2A58-4DCC-AC4D-2A802D35E98F}" dt="2023-01-23T19:33:45.265" v="864" actId="13926"/>
          <ac:spMkLst>
            <pc:docMk/>
            <pc:sldMk cId="433890173" sldId="284"/>
            <ac:spMk id="2" creationId="{467259AD-8722-6E48-9C92-74E659293643}"/>
          </ac:spMkLst>
        </pc:spChg>
      </pc:sldChg>
      <pc:sldChg chg="modSp mod">
        <pc:chgData name="Claire Theobald" userId="e5e96d6a-dffb-4be3-a7c9-5724c0a71d0d" providerId="ADAL" clId="{A39C40FD-2A58-4DCC-AC4D-2A802D35E98F}" dt="2023-01-23T19:33:40.003" v="863" actId="13926"/>
        <pc:sldMkLst>
          <pc:docMk/>
          <pc:sldMk cId="281221578" sldId="297"/>
        </pc:sldMkLst>
        <pc:spChg chg="mod">
          <ac:chgData name="Claire Theobald" userId="e5e96d6a-dffb-4be3-a7c9-5724c0a71d0d" providerId="ADAL" clId="{A39C40FD-2A58-4DCC-AC4D-2A802D35E98F}" dt="2023-01-23T19:33:40.003" v="863" actId="13926"/>
          <ac:spMkLst>
            <pc:docMk/>
            <pc:sldMk cId="281221578" sldId="297"/>
            <ac:spMk id="2" creationId="{6451674F-D3DB-9C4A-887A-D21ADA091C1C}"/>
          </ac:spMkLst>
        </pc:spChg>
      </pc:sldChg>
      <pc:sldChg chg="modSp mod">
        <pc:chgData name="Claire Theobald" userId="e5e96d6a-dffb-4be3-a7c9-5724c0a71d0d" providerId="ADAL" clId="{A39C40FD-2A58-4DCC-AC4D-2A802D35E98F}" dt="2023-01-23T10:09:56.849" v="2" actId="113"/>
        <pc:sldMkLst>
          <pc:docMk/>
          <pc:sldMk cId="2479805957" sldId="383"/>
        </pc:sldMkLst>
        <pc:spChg chg="mod">
          <ac:chgData name="Claire Theobald" userId="e5e96d6a-dffb-4be3-a7c9-5724c0a71d0d" providerId="ADAL" clId="{A39C40FD-2A58-4DCC-AC4D-2A802D35E98F}" dt="2023-01-23T10:09:56.849" v="2" actId="113"/>
          <ac:spMkLst>
            <pc:docMk/>
            <pc:sldMk cId="2479805957" sldId="383"/>
            <ac:spMk id="4" creationId="{708F4AD0-E676-0E46-B35E-30E46BB1FFEF}"/>
          </ac:spMkLst>
        </pc:spChg>
      </pc:sldChg>
      <pc:sldChg chg="modSp mod">
        <pc:chgData name="Claire Theobald" userId="e5e96d6a-dffb-4be3-a7c9-5724c0a71d0d" providerId="ADAL" clId="{A39C40FD-2A58-4DCC-AC4D-2A802D35E98F}" dt="2023-01-23T19:06:45.196" v="670" actId="1076"/>
        <pc:sldMkLst>
          <pc:docMk/>
          <pc:sldMk cId="2349644656" sldId="385"/>
        </pc:sldMkLst>
        <pc:picChg chg="mod">
          <ac:chgData name="Claire Theobald" userId="e5e96d6a-dffb-4be3-a7c9-5724c0a71d0d" providerId="ADAL" clId="{A39C40FD-2A58-4DCC-AC4D-2A802D35E98F}" dt="2023-01-23T19:06:45.196" v="670" actId="1076"/>
          <ac:picMkLst>
            <pc:docMk/>
            <pc:sldMk cId="2349644656" sldId="385"/>
            <ac:picMk id="8" creationId="{08119A9E-FEEE-F2F5-313C-0805CD77B8A6}"/>
          </ac:picMkLst>
        </pc:picChg>
      </pc:sldChg>
      <pc:sldChg chg="modSp mod">
        <pc:chgData name="Claire Theobald" userId="e5e96d6a-dffb-4be3-a7c9-5724c0a71d0d" providerId="ADAL" clId="{A39C40FD-2A58-4DCC-AC4D-2A802D35E98F}" dt="2023-01-23T19:33:52.526" v="865" actId="13926"/>
        <pc:sldMkLst>
          <pc:docMk/>
          <pc:sldMk cId="1880004872" sldId="394"/>
        </pc:sldMkLst>
        <pc:spChg chg="mod">
          <ac:chgData name="Claire Theobald" userId="e5e96d6a-dffb-4be3-a7c9-5724c0a71d0d" providerId="ADAL" clId="{A39C40FD-2A58-4DCC-AC4D-2A802D35E98F}" dt="2023-01-23T19:33:52.526" v="865" actId="13926"/>
          <ac:spMkLst>
            <pc:docMk/>
            <pc:sldMk cId="1880004872" sldId="394"/>
            <ac:spMk id="4" creationId="{708F4AD0-E676-0E46-B35E-30E46BB1FFEF}"/>
          </ac:spMkLst>
        </pc:spChg>
      </pc:sldChg>
      <pc:sldChg chg="addSp delSp modSp del mod">
        <pc:chgData name="Claire Theobald" userId="e5e96d6a-dffb-4be3-a7c9-5724c0a71d0d" providerId="ADAL" clId="{A39C40FD-2A58-4DCC-AC4D-2A802D35E98F}" dt="2023-01-23T18:12:53.241" v="449" actId="47"/>
        <pc:sldMkLst>
          <pc:docMk/>
          <pc:sldMk cId="1629033030" sldId="397"/>
        </pc:sldMkLst>
        <pc:spChg chg="mod">
          <ac:chgData name="Claire Theobald" userId="e5e96d6a-dffb-4be3-a7c9-5724c0a71d0d" providerId="ADAL" clId="{A39C40FD-2A58-4DCC-AC4D-2A802D35E98F}" dt="2023-01-23T10:13:59.463" v="40" actId="20577"/>
          <ac:spMkLst>
            <pc:docMk/>
            <pc:sldMk cId="1629033030" sldId="397"/>
            <ac:spMk id="2" creationId="{467259AD-8722-6E48-9C92-74E659293643}"/>
          </ac:spMkLst>
        </pc:spChg>
        <pc:spChg chg="mod">
          <ac:chgData name="Claire Theobald" userId="e5e96d6a-dffb-4be3-a7c9-5724c0a71d0d" providerId="ADAL" clId="{A39C40FD-2A58-4DCC-AC4D-2A802D35E98F}" dt="2023-01-23T10:11:47.256" v="22" actId="6549"/>
          <ac:spMkLst>
            <pc:docMk/>
            <pc:sldMk cId="1629033030" sldId="397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A39C40FD-2A58-4DCC-AC4D-2A802D35E98F}" dt="2023-01-23T10:11:43.742" v="21" actId="478"/>
          <ac:spMkLst>
            <pc:docMk/>
            <pc:sldMk cId="1629033030" sldId="397"/>
            <ac:spMk id="6" creationId="{B8DC0888-AF11-5198-9E20-CBE7980E50FE}"/>
          </ac:spMkLst>
        </pc:spChg>
        <pc:picChg chg="del">
          <ac:chgData name="Claire Theobald" userId="e5e96d6a-dffb-4be3-a7c9-5724c0a71d0d" providerId="ADAL" clId="{A39C40FD-2A58-4DCC-AC4D-2A802D35E98F}" dt="2023-01-23T10:11:41.750" v="20" actId="478"/>
          <ac:picMkLst>
            <pc:docMk/>
            <pc:sldMk cId="1629033030" sldId="397"/>
            <ac:picMk id="3" creationId="{5CDAB659-7A2E-F67A-0090-83122B000D29}"/>
          </ac:picMkLst>
        </pc:picChg>
      </pc:sldChg>
      <pc:sldChg chg="addSp delSp modSp mod ord">
        <pc:chgData name="Claire Theobald" userId="e5e96d6a-dffb-4be3-a7c9-5724c0a71d0d" providerId="ADAL" clId="{A39C40FD-2A58-4DCC-AC4D-2A802D35E98F}" dt="2023-01-23T19:30:29.120" v="824" actId="1076"/>
        <pc:sldMkLst>
          <pc:docMk/>
          <pc:sldMk cId="3692073976" sldId="398"/>
        </pc:sldMkLst>
        <pc:spChg chg="mod">
          <ac:chgData name="Claire Theobald" userId="e5e96d6a-dffb-4be3-a7c9-5724c0a71d0d" providerId="ADAL" clId="{A39C40FD-2A58-4DCC-AC4D-2A802D35E98F}" dt="2023-01-23T19:05:34.253" v="658" actId="1076"/>
          <ac:spMkLst>
            <pc:docMk/>
            <pc:sldMk cId="3692073976" sldId="398"/>
            <ac:spMk id="2" creationId="{467259AD-8722-6E48-9C92-74E659293643}"/>
          </ac:spMkLst>
        </pc:spChg>
        <pc:spChg chg="add mod">
          <ac:chgData name="Claire Theobald" userId="e5e96d6a-dffb-4be3-a7c9-5724c0a71d0d" providerId="ADAL" clId="{A39C40FD-2A58-4DCC-AC4D-2A802D35E98F}" dt="2023-01-23T18:34:49.238" v="549" actId="1076"/>
          <ac:spMkLst>
            <pc:docMk/>
            <pc:sldMk cId="3692073976" sldId="398"/>
            <ac:spMk id="3" creationId="{76AB818F-E08A-F35B-1A50-25CAB21B8AC3}"/>
          </ac:spMkLst>
        </pc:spChg>
        <pc:spChg chg="mod">
          <ac:chgData name="Claire Theobald" userId="e5e96d6a-dffb-4be3-a7c9-5724c0a71d0d" providerId="ADAL" clId="{A39C40FD-2A58-4DCC-AC4D-2A802D35E98F}" dt="2023-01-23T18:34:49.238" v="549" actId="1076"/>
          <ac:spMkLst>
            <pc:docMk/>
            <pc:sldMk cId="3692073976" sldId="398"/>
            <ac:spMk id="4" creationId="{708F4AD0-E676-0E46-B35E-30E46BB1FFEF}"/>
          </ac:spMkLst>
        </pc:spChg>
        <pc:spChg chg="add mod">
          <ac:chgData name="Claire Theobald" userId="e5e96d6a-dffb-4be3-a7c9-5724c0a71d0d" providerId="ADAL" clId="{A39C40FD-2A58-4DCC-AC4D-2A802D35E98F}" dt="2023-01-23T18:31:37.926" v="526" actId="164"/>
          <ac:spMkLst>
            <pc:docMk/>
            <pc:sldMk cId="3692073976" sldId="398"/>
            <ac:spMk id="5" creationId="{6A1538CC-B658-21F6-3C19-1B46B0733C0C}"/>
          </ac:spMkLst>
        </pc:spChg>
        <pc:spChg chg="add del">
          <ac:chgData name="Claire Theobald" userId="e5e96d6a-dffb-4be3-a7c9-5724c0a71d0d" providerId="ADAL" clId="{A39C40FD-2A58-4DCC-AC4D-2A802D35E98F}" dt="2023-01-23T18:29:10.930" v="501" actId="478"/>
          <ac:spMkLst>
            <pc:docMk/>
            <pc:sldMk cId="3692073976" sldId="398"/>
            <ac:spMk id="8" creationId="{2D86E0BB-5565-38FF-8AB0-0373EE0E2A62}"/>
          </ac:spMkLst>
        </pc:spChg>
        <pc:spChg chg="add mod ord">
          <ac:chgData name="Claire Theobald" userId="e5e96d6a-dffb-4be3-a7c9-5724c0a71d0d" providerId="ADAL" clId="{A39C40FD-2A58-4DCC-AC4D-2A802D35E98F}" dt="2023-01-23T19:04:12.210" v="651" actId="207"/>
          <ac:spMkLst>
            <pc:docMk/>
            <pc:sldMk cId="3692073976" sldId="398"/>
            <ac:spMk id="9" creationId="{D79128E4-880A-F722-FB08-A81DF9B51323}"/>
          </ac:spMkLst>
        </pc:spChg>
        <pc:spChg chg="add mod">
          <ac:chgData name="Claire Theobald" userId="e5e96d6a-dffb-4be3-a7c9-5724c0a71d0d" providerId="ADAL" clId="{A39C40FD-2A58-4DCC-AC4D-2A802D35E98F}" dt="2023-01-23T18:34:55.333" v="551" actId="113"/>
          <ac:spMkLst>
            <pc:docMk/>
            <pc:sldMk cId="3692073976" sldId="398"/>
            <ac:spMk id="11" creationId="{AEF38796-37FE-383F-77DD-7A56E37B9225}"/>
          </ac:spMkLst>
        </pc:spChg>
        <pc:grpChg chg="add mod">
          <ac:chgData name="Claire Theobald" userId="e5e96d6a-dffb-4be3-a7c9-5724c0a71d0d" providerId="ADAL" clId="{A39C40FD-2A58-4DCC-AC4D-2A802D35E98F}" dt="2023-01-23T18:34:51.475" v="550" actId="1076"/>
          <ac:grpSpMkLst>
            <pc:docMk/>
            <pc:sldMk cId="3692073976" sldId="398"/>
            <ac:grpSpMk id="12" creationId="{610BD993-2E38-75CD-A08B-488C50FA0B66}"/>
          </ac:grpSpMkLst>
        </pc:grpChg>
        <pc:picChg chg="add mod">
          <ac:chgData name="Claire Theobald" userId="e5e96d6a-dffb-4be3-a7c9-5724c0a71d0d" providerId="ADAL" clId="{A39C40FD-2A58-4DCC-AC4D-2A802D35E98F}" dt="2023-01-23T18:31:44.502" v="528" actId="1076"/>
          <ac:picMkLst>
            <pc:docMk/>
            <pc:sldMk cId="3692073976" sldId="398"/>
            <ac:picMk id="7" creationId="{1F1FBB94-B005-A81D-46E5-5EB32D20D759}"/>
          </ac:picMkLst>
        </pc:picChg>
        <pc:picChg chg="add mod">
          <ac:chgData name="Claire Theobald" userId="e5e96d6a-dffb-4be3-a7c9-5724c0a71d0d" providerId="ADAL" clId="{A39C40FD-2A58-4DCC-AC4D-2A802D35E98F}" dt="2023-01-23T19:30:29.120" v="824" actId="1076"/>
          <ac:picMkLst>
            <pc:docMk/>
            <pc:sldMk cId="3692073976" sldId="398"/>
            <ac:picMk id="14" creationId="{ACAA3A1B-DA30-89D6-ADB0-594C69292C5C}"/>
          </ac:picMkLst>
        </pc:picChg>
        <pc:picChg chg="add mod">
          <ac:chgData name="Claire Theobald" userId="e5e96d6a-dffb-4be3-a7c9-5724c0a71d0d" providerId="ADAL" clId="{A39C40FD-2A58-4DCC-AC4D-2A802D35E98F}" dt="2023-01-23T19:29:11.494" v="806" actId="14100"/>
          <ac:picMkLst>
            <pc:docMk/>
            <pc:sldMk cId="3692073976" sldId="398"/>
            <ac:picMk id="15" creationId="{7A99317D-BCBD-4F4E-4C64-7CE23EC223DD}"/>
          </ac:picMkLst>
        </pc:picChg>
      </pc:sldChg>
      <pc:sldChg chg="addSp delSp modSp new mod">
        <pc:chgData name="Claire Theobald" userId="e5e96d6a-dffb-4be3-a7c9-5724c0a71d0d" providerId="ADAL" clId="{A39C40FD-2A58-4DCC-AC4D-2A802D35E98F}" dt="2023-01-23T18:12:05.476" v="448" actId="20577"/>
        <pc:sldMkLst>
          <pc:docMk/>
          <pc:sldMk cId="1974362889" sldId="399"/>
        </pc:sldMkLst>
        <pc:spChg chg="del mod">
          <ac:chgData name="Claire Theobald" userId="e5e96d6a-dffb-4be3-a7c9-5724c0a71d0d" providerId="ADAL" clId="{A39C40FD-2A58-4DCC-AC4D-2A802D35E98F}" dt="2023-01-23T17:40:20.345" v="53" actId="478"/>
          <ac:spMkLst>
            <pc:docMk/>
            <pc:sldMk cId="1974362889" sldId="399"/>
            <ac:spMk id="2" creationId="{D9F43D3D-CFBC-A133-E124-780A597435D4}"/>
          </ac:spMkLst>
        </pc:spChg>
        <pc:spChg chg="del">
          <ac:chgData name="Claire Theobald" userId="e5e96d6a-dffb-4be3-a7c9-5724c0a71d0d" providerId="ADAL" clId="{A39C40FD-2A58-4DCC-AC4D-2A802D35E98F}" dt="2023-01-23T17:42:23.271" v="108" actId="478"/>
          <ac:spMkLst>
            <pc:docMk/>
            <pc:sldMk cId="1974362889" sldId="399"/>
            <ac:spMk id="3" creationId="{E432EB10-F9DC-71FD-3A36-2B6B35D0FE14}"/>
          </ac:spMkLst>
        </pc:spChg>
        <pc:spChg chg="mod">
          <ac:chgData name="Claire Theobald" userId="e5e96d6a-dffb-4be3-a7c9-5724c0a71d0d" providerId="ADAL" clId="{A39C40FD-2A58-4DCC-AC4D-2A802D35E98F}" dt="2023-01-23T18:10:40.322" v="403" actId="20577"/>
          <ac:spMkLst>
            <pc:docMk/>
            <pc:sldMk cId="1974362889" sldId="399"/>
            <ac:spMk id="4" creationId="{836B1851-8970-3EE3-3B26-82987319FAE8}"/>
          </ac:spMkLst>
        </pc:spChg>
        <pc:spChg chg="add del mod">
          <ac:chgData name="Claire Theobald" userId="e5e96d6a-dffb-4be3-a7c9-5724c0a71d0d" providerId="ADAL" clId="{A39C40FD-2A58-4DCC-AC4D-2A802D35E98F}" dt="2023-01-23T17:40:28.098" v="54"/>
          <ac:spMkLst>
            <pc:docMk/>
            <pc:sldMk cId="1974362889" sldId="399"/>
            <ac:spMk id="6" creationId="{75DC7A31-3332-411B-AB9F-DCECB3AAB552}"/>
          </ac:spMkLst>
        </pc:spChg>
        <pc:spChg chg="add mod">
          <ac:chgData name="Claire Theobald" userId="e5e96d6a-dffb-4be3-a7c9-5724c0a71d0d" providerId="ADAL" clId="{A39C40FD-2A58-4DCC-AC4D-2A802D35E98F}" dt="2023-01-23T17:45:28.696" v="132" actId="1076"/>
          <ac:spMkLst>
            <pc:docMk/>
            <pc:sldMk cId="1974362889" sldId="399"/>
            <ac:spMk id="7" creationId="{1019226F-3F81-404E-08A9-726029DE84B6}"/>
          </ac:spMkLst>
        </pc:spChg>
        <pc:spChg chg="add mod">
          <ac:chgData name="Claire Theobald" userId="e5e96d6a-dffb-4be3-a7c9-5724c0a71d0d" providerId="ADAL" clId="{A39C40FD-2A58-4DCC-AC4D-2A802D35E98F}" dt="2023-01-23T18:11:25.345" v="416" actId="14100"/>
          <ac:spMkLst>
            <pc:docMk/>
            <pc:sldMk cId="1974362889" sldId="399"/>
            <ac:spMk id="9" creationId="{6BAC15DB-650B-2263-B233-86094586B97F}"/>
          </ac:spMkLst>
        </pc:spChg>
        <pc:spChg chg="add mod">
          <ac:chgData name="Claire Theobald" userId="e5e96d6a-dffb-4be3-a7c9-5724c0a71d0d" providerId="ADAL" clId="{A39C40FD-2A58-4DCC-AC4D-2A802D35E98F}" dt="2023-01-23T18:12:03.019" v="447" actId="20577"/>
          <ac:spMkLst>
            <pc:docMk/>
            <pc:sldMk cId="1974362889" sldId="399"/>
            <ac:spMk id="12" creationId="{45F63633-BF89-A6E5-D7BD-BD1D335FD444}"/>
          </ac:spMkLst>
        </pc:spChg>
        <pc:spChg chg="add del mod">
          <ac:chgData name="Claire Theobald" userId="e5e96d6a-dffb-4be3-a7c9-5724c0a71d0d" providerId="ADAL" clId="{A39C40FD-2A58-4DCC-AC4D-2A802D35E98F}" dt="2023-01-23T17:47:00.905" v="158" actId="478"/>
          <ac:spMkLst>
            <pc:docMk/>
            <pc:sldMk cId="1974362889" sldId="399"/>
            <ac:spMk id="13" creationId="{C4DFD3FF-321B-127B-A91B-069180F1633C}"/>
          </ac:spMkLst>
        </pc:spChg>
        <pc:spChg chg="add mod">
          <ac:chgData name="Claire Theobald" userId="e5e96d6a-dffb-4be3-a7c9-5724c0a71d0d" providerId="ADAL" clId="{A39C40FD-2A58-4DCC-AC4D-2A802D35E98F}" dt="2023-01-23T18:11:58.239" v="446" actId="20577"/>
          <ac:spMkLst>
            <pc:docMk/>
            <pc:sldMk cId="1974362889" sldId="399"/>
            <ac:spMk id="18" creationId="{C0CA0B2C-DA3C-06D8-93B7-A3EB292BB61E}"/>
          </ac:spMkLst>
        </pc:spChg>
        <pc:spChg chg="add mod">
          <ac:chgData name="Claire Theobald" userId="e5e96d6a-dffb-4be3-a7c9-5724c0a71d0d" providerId="ADAL" clId="{A39C40FD-2A58-4DCC-AC4D-2A802D35E98F}" dt="2023-01-23T18:12:05.476" v="448" actId="20577"/>
          <ac:spMkLst>
            <pc:docMk/>
            <pc:sldMk cId="1974362889" sldId="399"/>
            <ac:spMk id="21" creationId="{FB486F82-7B80-EFA7-0BB0-5223A44BFD70}"/>
          </ac:spMkLst>
        </pc:spChg>
        <pc:picChg chg="add mod modCrop">
          <ac:chgData name="Claire Theobald" userId="e5e96d6a-dffb-4be3-a7c9-5724c0a71d0d" providerId="ADAL" clId="{A39C40FD-2A58-4DCC-AC4D-2A802D35E98F}" dt="2023-01-23T18:10:59.812" v="405" actId="732"/>
          <ac:picMkLst>
            <pc:docMk/>
            <pc:sldMk cId="1974362889" sldId="399"/>
            <ac:picMk id="11" creationId="{7F3B2ED7-CEFB-494B-AC00-EC7927908012}"/>
          </ac:picMkLst>
        </pc:picChg>
        <pc:picChg chg="add mod">
          <ac:chgData name="Claire Theobald" userId="e5e96d6a-dffb-4be3-a7c9-5724c0a71d0d" providerId="ADAL" clId="{A39C40FD-2A58-4DCC-AC4D-2A802D35E98F}" dt="2023-01-23T18:10:49.873" v="404" actId="1076"/>
          <ac:picMkLst>
            <pc:docMk/>
            <pc:sldMk cId="1974362889" sldId="399"/>
            <ac:picMk id="15" creationId="{9E976760-19E0-40EE-3780-EE4E2948796B}"/>
          </ac:picMkLst>
        </pc:picChg>
        <pc:picChg chg="add mod modCrop">
          <ac:chgData name="Claire Theobald" userId="e5e96d6a-dffb-4be3-a7c9-5724c0a71d0d" providerId="ADAL" clId="{A39C40FD-2A58-4DCC-AC4D-2A802D35E98F}" dt="2023-01-23T18:10:49.873" v="404" actId="1076"/>
          <ac:picMkLst>
            <pc:docMk/>
            <pc:sldMk cId="1974362889" sldId="399"/>
            <ac:picMk id="17" creationId="{78AAFB2D-79E6-59EB-D0E5-4B9718BFBE9F}"/>
          </ac:picMkLst>
        </pc:picChg>
        <pc:picChg chg="add mod modCrop">
          <ac:chgData name="Claire Theobald" userId="e5e96d6a-dffb-4be3-a7c9-5724c0a71d0d" providerId="ADAL" clId="{A39C40FD-2A58-4DCC-AC4D-2A802D35E98F}" dt="2023-01-23T18:10:49.873" v="404" actId="1076"/>
          <ac:picMkLst>
            <pc:docMk/>
            <pc:sldMk cId="1974362889" sldId="399"/>
            <ac:picMk id="20" creationId="{BB01479F-DEB0-059D-D30C-11113D7AB530}"/>
          </ac:picMkLst>
        </pc:picChg>
      </pc:sldChg>
      <pc:sldChg chg="addSp delSp modSp mod">
        <pc:chgData name="Claire Theobald" userId="e5e96d6a-dffb-4be3-a7c9-5724c0a71d0d" providerId="ADAL" clId="{A39C40FD-2A58-4DCC-AC4D-2A802D35E98F}" dt="2023-01-23T19:35:23.356" v="867" actId="1076"/>
        <pc:sldMkLst>
          <pc:docMk/>
          <pc:sldMk cId="2982632869" sldId="400"/>
        </pc:sldMkLst>
        <pc:spChg chg="mod">
          <ac:chgData name="Claire Theobald" userId="e5e96d6a-dffb-4be3-a7c9-5724c0a71d0d" providerId="ADAL" clId="{A39C40FD-2A58-4DCC-AC4D-2A802D35E98F}" dt="2023-01-23T19:07:36.661" v="683" actId="1076"/>
          <ac:spMkLst>
            <pc:docMk/>
            <pc:sldMk cId="2982632869" sldId="400"/>
            <ac:spMk id="2" creationId="{467259AD-8722-6E48-9C92-74E659293643}"/>
          </ac:spMkLst>
        </pc:spChg>
        <pc:spChg chg="del">
          <ac:chgData name="Claire Theobald" userId="e5e96d6a-dffb-4be3-a7c9-5724c0a71d0d" providerId="ADAL" clId="{A39C40FD-2A58-4DCC-AC4D-2A802D35E98F}" dt="2023-01-23T18:35:58.372" v="562" actId="478"/>
          <ac:spMkLst>
            <pc:docMk/>
            <pc:sldMk cId="2982632869" sldId="400"/>
            <ac:spMk id="3" creationId="{76AB818F-E08A-F35B-1A50-25CAB21B8AC3}"/>
          </ac:spMkLst>
        </pc:spChg>
        <pc:spChg chg="del">
          <ac:chgData name="Claire Theobald" userId="e5e96d6a-dffb-4be3-a7c9-5724c0a71d0d" providerId="ADAL" clId="{A39C40FD-2A58-4DCC-AC4D-2A802D35E98F}" dt="2023-01-23T18:35:54.549" v="560" actId="478"/>
          <ac:spMkLst>
            <pc:docMk/>
            <pc:sldMk cId="2982632869" sldId="400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A39C40FD-2A58-4DCC-AC4D-2A802D35E98F}" dt="2023-01-23T18:35:56.373" v="561" actId="478"/>
          <ac:spMkLst>
            <pc:docMk/>
            <pc:sldMk cId="2982632869" sldId="400"/>
            <ac:spMk id="8" creationId="{A31F93E9-C905-9C3B-EDB1-1FE44BF930ED}"/>
          </ac:spMkLst>
        </pc:spChg>
        <pc:spChg chg="del">
          <ac:chgData name="Claire Theobald" userId="e5e96d6a-dffb-4be3-a7c9-5724c0a71d0d" providerId="ADAL" clId="{A39C40FD-2A58-4DCC-AC4D-2A802D35E98F}" dt="2023-01-23T18:35:52.282" v="559" actId="478"/>
          <ac:spMkLst>
            <pc:docMk/>
            <pc:sldMk cId="2982632869" sldId="400"/>
            <ac:spMk id="9" creationId="{D79128E4-880A-F722-FB08-A81DF9B51323}"/>
          </ac:spMkLst>
        </pc:spChg>
        <pc:spChg chg="mod">
          <ac:chgData name="Claire Theobald" userId="e5e96d6a-dffb-4be3-a7c9-5724c0a71d0d" providerId="ADAL" clId="{A39C40FD-2A58-4DCC-AC4D-2A802D35E98F}" dt="2023-01-23T19:23:19.810" v="740" actId="20577"/>
          <ac:spMkLst>
            <pc:docMk/>
            <pc:sldMk cId="2982632869" sldId="400"/>
            <ac:spMk id="11" creationId="{AEF38796-37FE-383F-77DD-7A56E37B9225}"/>
          </ac:spMkLst>
        </pc:spChg>
        <pc:grpChg chg="del">
          <ac:chgData name="Claire Theobald" userId="e5e96d6a-dffb-4be3-a7c9-5724c0a71d0d" providerId="ADAL" clId="{A39C40FD-2A58-4DCC-AC4D-2A802D35E98F}" dt="2023-01-23T18:36:00.637" v="563" actId="478"/>
          <ac:grpSpMkLst>
            <pc:docMk/>
            <pc:sldMk cId="2982632869" sldId="400"/>
            <ac:grpSpMk id="12" creationId="{610BD993-2E38-75CD-A08B-488C50FA0B66}"/>
          </ac:grpSpMkLst>
        </pc:grpChg>
        <pc:graphicFrameChg chg="add del mod modGraphic">
          <ac:chgData name="Claire Theobald" userId="e5e96d6a-dffb-4be3-a7c9-5724c0a71d0d" providerId="ADAL" clId="{A39C40FD-2A58-4DCC-AC4D-2A802D35E98F}" dt="2023-01-23T18:58:16.496" v="574" actId="478"/>
          <ac:graphicFrameMkLst>
            <pc:docMk/>
            <pc:sldMk cId="2982632869" sldId="400"/>
            <ac:graphicFrameMk id="13" creationId="{D22D6D87-5330-C66C-0E56-D01D6F0E643E}"/>
          </ac:graphicFrameMkLst>
        </pc:graphicFrameChg>
        <pc:graphicFrameChg chg="add del mod">
          <ac:chgData name="Claire Theobald" userId="e5e96d6a-dffb-4be3-a7c9-5724c0a71d0d" providerId="ADAL" clId="{A39C40FD-2A58-4DCC-AC4D-2A802D35E98F}" dt="2023-01-23T18:58:22.712" v="576"/>
          <ac:graphicFrameMkLst>
            <pc:docMk/>
            <pc:sldMk cId="2982632869" sldId="400"/>
            <ac:graphicFrameMk id="14" creationId="{E56C407D-1E84-9639-85CE-C27F34092AAF}"/>
          </ac:graphicFrameMkLst>
        </pc:graphicFrameChg>
        <pc:graphicFrameChg chg="add mod modGraphic">
          <ac:chgData name="Claire Theobald" userId="e5e96d6a-dffb-4be3-a7c9-5724c0a71d0d" providerId="ADAL" clId="{A39C40FD-2A58-4DCC-AC4D-2A802D35E98F}" dt="2023-01-23T19:35:23.356" v="867" actId="1076"/>
          <ac:graphicFrameMkLst>
            <pc:docMk/>
            <pc:sldMk cId="2982632869" sldId="400"/>
            <ac:graphicFrameMk id="15" creationId="{CBBA7BB4-B3A9-E11B-9F53-6C3D9D69638E}"/>
          </ac:graphicFrameMkLst>
        </pc:graphicFrameChg>
        <pc:picChg chg="add del mod">
          <ac:chgData name="Claire Theobald" userId="e5e96d6a-dffb-4be3-a7c9-5724c0a71d0d" providerId="ADAL" clId="{A39C40FD-2A58-4DCC-AC4D-2A802D35E98F}" dt="2023-01-23T18:36:25.826" v="568" actId="478"/>
          <ac:picMkLst>
            <pc:docMk/>
            <pc:sldMk cId="2982632869" sldId="400"/>
            <ac:picMk id="10" creationId="{44D2EFE8-C498-4AFB-230A-EAD2A6613FF7}"/>
          </ac:picMkLst>
        </pc:picChg>
        <pc:picChg chg="add mod modCrop">
          <ac:chgData name="Claire Theobald" userId="e5e96d6a-dffb-4be3-a7c9-5724c0a71d0d" providerId="ADAL" clId="{A39C40FD-2A58-4DCC-AC4D-2A802D35E98F}" dt="2023-01-23T19:29:16.652" v="807" actId="1076"/>
          <ac:picMkLst>
            <pc:docMk/>
            <pc:sldMk cId="2982632869" sldId="400"/>
            <ac:picMk id="16" creationId="{106C3D9A-05BB-F04E-195B-D5A67A3A1975}"/>
          </ac:picMkLst>
        </pc:picChg>
        <pc:picChg chg="add del mod modCrop">
          <ac:chgData name="Claire Theobald" userId="e5e96d6a-dffb-4be3-a7c9-5724c0a71d0d" providerId="ADAL" clId="{A39C40FD-2A58-4DCC-AC4D-2A802D35E98F}" dt="2023-01-23T19:29:59.361" v="815" actId="478"/>
          <ac:picMkLst>
            <pc:docMk/>
            <pc:sldMk cId="2982632869" sldId="400"/>
            <ac:picMk id="17" creationId="{E0A00387-2999-3AD0-D6A9-C7BCEF52EEB3}"/>
          </ac:picMkLst>
        </pc:picChg>
        <pc:picChg chg="add mod modCrop">
          <ac:chgData name="Claire Theobald" userId="e5e96d6a-dffb-4be3-a7c9-5724c0a71d0d" providerId="ADAL" clId="{A39C40FD-2A58-4DCC-AC4D-2A802D35E98F}" dt="2023-01-23T19:30:18.331" v="822" actId="1076"/>
          <ac:picMkLst>
            <pc:docMk/>
            <pc:sldMk cId="2982632869" sldId="400"/>
            <ac:picMk id="18" creationId="{216C39B4-2889-C3D8-E2FA-095F6264198D}"/>
          </ac:picMkLst>
        </pc:picChg>
      </pc:sldChg>
      <pc:sldChg chg="addSp delSp modSp mod">
        <pc:chgData name="Claire Theobald" userId="e5e96d6a-dffb-4be3-a7c9-5724c0a71d0d" providerId="ADAL" clId="{A39C40FD-2A58-4DCC-AC4D-2A802D35E98F}" dt="2023-01-23T19:45:09.215" v="1428" actId="20577"/>
        <pc:sldMkLst>
          <pc:docMk/>
          <pc:sldMk cId="3600518298" sldId="401"/>
        </pc:sldMkLst>
        <pc:spChg chg="mod">
          <ac:chgData name="Claire Theobald" userId="e5e96d6a-dffb-4be3-a7c9-5724c0a71d0d" providerId="ADAL" clId="{A39C40FD-2A58-4DCC-AC4D-2A802D35E98F}" dt="2023-01-23T19:31:23.906" v="832" actId="1076"/>
          <ac:spMkLst>
            <pc:docMk/>
            <pc:sldMk cId="3600518298" sldId="401"/>
            <ac:spMk id="2" creationId="{467259AD-8722-6E48-9C92-74E659293643}"/>
          </ac:spMkLst>
        </pc:spChg>
        <pc:spChg chg="mod">
          <ac:chgData name="Claire Theobald" userId="e5e96d6a-dffb-4be3-a7c9-5724c0a71d0d" providerId="ADAL" clId="{A39C40FD-2A58-4DCC-AC4D-2A802D35E98F}" dt="2023-01-23T19:31:21.483" v="831" actId="1076"/>
          <ac:spMkLst>
            <pc:docMk/>
            <pc:sldMk cId="3600518298" sldId="401"/>
            <ac:spMk id="11" creationId="{AEF38796-37FE-383F-77DD-7A56E37B9225}"/>
          </ac:spMkLst>
        </pc:spChg>
        <pc:graphicFrameChg chg="mod modGraphic">
          <ac:chgData name="Claire Theobald" userId="e5e96d6a-dffb-4be3-a7c9-5724c0a71d0d" providerId="ADAL" clId="{A39C40FD-2A58-4DCC-AC4D-2A802D35E98F}" dt="2023-01-23T19:45:09.215" v="1428" actId="20577"/>
          <ac:graphicFrameMkLst>
            <pc:docMk/>
            <pc:sldMk cId="3600518298" sldId="401"/>
            <ac:graphicFrameMk id="15" creationId="{CBBA7BB4-B3A9-E11B-9F53-6C3D9D69638E}"/>
          </ac:graphicFrameMkLst>
        </pc:graphicFrameChg>
        <pc:picChg chg="add mod">
          <ac:chgData name="Claire Theobald" userId="e5e96d6a-dffb-4be3-a7c9-5724c0a71d0d" providerId="ADAL" clId="{A39C40FD-2A58-4DCC-AC4D-2A802D35E98F}" dt="2023-01-23T19:43:54.750" v="1380" actId="1076"/>
          <ac:picMkLst>
            <pc:docMk/>
            <pc:sldMk cId="3600518298" sldId="401"/>
            <ac:picMk id="4" creationId="{EEF6F13F-07EF-A8C1-9E71-DB51639CF943}"/>
          </ac:picMkLst>
        </pc:picChg>
        <pc:picChg chg="add mod">
          <ac:chgData name="Claire Theobald" userId="e5e96d6a-dffb-4be3-a7c9-5724c0a71d0d" providerId="ADAL" clId="{A39C40FD-2A58-4DCC-AC4D-2A802D35E98F}" dt="2023-01-23T19:31:16.667" v="830" actId="1076"/>
          <ac:picMkLst>
            <pc:docMk/>
            <pc:sldMk cId="3600518298" sldId="401"/>
            <ac:picMk id="5" creationId="{E3445CA9-574A-58D5-C524-0756593A3688}"/>
          </ac:picMkLst>
        </pc:picChg>
        <pc:picChg chg="del">
          <ac:chgData name="Claire Theobald" userId="e5e96d6a-dffb-4be3-a7c9-5724c0a71d0d" providerId="ADAL" clId="{A39C40FD-2A58-4DCC-AC4D-2A802D35E98F}" dt="2023-01-23T19:26:32.238" v="744" actId="478"/>
          <ac:picMkLst>
            <pc:docMk/>
            <pc:sldMk cId="3600518298" sldId="401"/>
            <ac:picMk id="16" creationId="{106C3D9A-05BB-F04E-195B-D5A67A3A1975}"/>
          </ac:picMkLst>
        </pc:picChg>
      </pc:sldChg>
      <pc:sldMasterChg chg="modSldLayout">
        <pc:chgData name="Claire Theobald" userId="e5e96d6a-dffb-4be3-a7c9-5724c0a71d0d" providerId="ADAL" clId="{A39C40FD-2A58-4DCC-AC4D-2A802D35E98F}" dt="2023-01-23T19:32:43.020" v="853" actId="20577"/>
        <pc:sldMasterMkLst>
          <pc:docMk/>
          <pc:sldMasterMk cId="1040954479" sldId="2147483648"/>
        </pc:sldMasterMkLst>
        <pc:sldLayoutChg chg="modSp mod">
          <pc:chgData name="Claire Theobald" userId="e5e96d6a-dffb-4be3-a7c9-5724c0a71d0d" providerId="ADAL" clId="{A39C40FD-2A58-4DCC-AC4D-2A802D35E98F}" dt="2023-01-23T19:31:56.300" v="834" actId="20577"/>
          <pc:sldLayoutMkLst>
            <pc:docMk/>
            <pc:sldMasterMk cId="1040954479" sldId="2147483648"/>
            <pc:sldLayoutMk cId="689798220" sldId="2147483649"/>
          </pc:sldLayoutMkLst>
          <pc:spChg chg="mod">
            <ac:chgData name="Claire Theobald" userId="e5e96d6a-dffb-4be3-a7c9-5724c0a71d0d" providerId="ADAL" clId="{A39C40FD-2A58-4DCC-AC4D-2A802D35E98F}" dt="2023-01-23T19:31:56.300" v="834" actId="20577"/>
            <ac:spMkLst>
              <pc:docMk/>
              <pc:sldMasterMk cId="1040954479" sldId="2147483648"/>
              <pc:sldLayoutMk cId="689798220" sldId="2147483649"/>
              <ac:spMk id="4" creationId="{29E35266-84C1-5644-A21D-EEB4AE06D375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07.834" v="838" actId="20577"/>
          <pc:sldLayoutMkLst>
            <pc:docMk/>
            <pc:sldMasterMk cId="1040954479" sldId="2147483648"/>
            <pc:sldLayoutMk cId="3011519591" sldId="2147483660"/>
          </pc:sldLayoutMkLst>
          <pc:spChg chg="mod">
            <ac:chgData name="Claire Theobald" userId="e5e96d6a-dffb-4be3-a7c9-5724c0a71d0d" providerId="ADAL" clId="{A39C40FD-2A58-4DCC-AC4D-2A802D35E98F}" dt="2023-01-23T19:32:07.834" v="838" actId="20577"/>
            <ac:spMkLst>
              <pc:docMk/>
              <pc:sldMasterMk cId="1040954479" sldId="2147483648"/>
              <pc:sldLayoutMk cId="3011519591" sldId="2147483660"/>
              <ac:spMk id="6" creationId="{69301A21-E7B2-3447-BA9B-2E25416FEAE5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02.526" v="836" actId="20577"/>
          <pc:sldLayoutMkLst>
            <pc:docMk/>
            <pc:sldMasterMk cId="1040954479" sldId="2147483648"/>
            <pc:sldLayoutMk cId="582071210" sldId="2147483661"/>
          </pc:sldLayoutMkLst>
          <pc:spChg chg="mod">
            <ac:chgData name="Claire Theobald" userId="e5e96d6a-dffb-4be3-a7c9-5724c0a71d0d" providerId="ADAL" clId="{A39C40FD-2A58-4DCC-AC4D-2A802D35E98F}" dt="2023-01-23T19:32:02.526" v="836" actId="20577"/>
            <ac:spMkLst>
              <pc:docMk/>
              <pc:sldMasterMk cId="1040954479" sldId="2147483648"/>
              <pc:sldLayoutMk cId="582071210" sldId="2147483661"/>
              <ac:spMk id="7" creationId="{7CA3A49B-7239-384B-A3B0-8600CA8D6427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17.530" v="840" actId="20577"/>
          <pc:sldLayoutMkLst>
            <pc:docMk/>
            <pc:sldMasterMk cId="1040954479" sldId="2147483648"/>
            <pc:sldLayoutMk cId="1881364267" sldId="2147483664"/>
          </pc:sldLayoutMkLst>
          <pc:spChg chg="mod">
            <ac:chgData name="Claire Theobald" userId="e5e96d6a-dffb-4be3-a7c9-5724c0a71d0d" providerId="ADAL" clId="{A39C40FD-2A58-4DCC-AC4D-2A802D35E98F}" dt="2023-01-23T19:32:17.530" v="840" actId="20577"/>
            <ac:spMkLst>
              <pc:docMk/>
              <pc:sldMasterMk cId="1040954479" sldId="2147483648"/>
              <pc:sldLayoutMk cId="1881364267" sldId="2147483664"/>
              <ac:spMk id="2" creationId="{79D34761-13C2-1219-A253-B29DCB66AC27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25.693" v="844" actId="20577"/>
          <pc:sldLayoutMkLst>
            <pc:docMk/>
            <pc:sldMasterMk cId="1040954479" sldId="2147483648"/>
            <pc:sldLayoutMk cId="2396316279" sldId="2147483666"/>
          </pc:sldLayoutMkLst>
          <pc:spChg chg="mod">
            <ac:chgData name="Claire Theobald" userId="e5e96d6a-dffb-4be3-a7c9-5724c0a71d0d" providerId="ADAL" clId="{A39C40FD-2A58-4DCC-AC4D-2A802D35E98F}" dt="2023-01-23T19:32:25.693" v="844" actId="20577"/>
            <ac:spMkLst>
              <pc:docMk/>
              <pc:sldMasterMk cId="1040954479" sldId="2147483648"/>
              <pc:sldLayoutMk cId="2396316279" sldId="2147483666"/>
              <ac:spMk id="2" creationId="{5011A4EA-E3A2-3EA2-7C68-BBC7F58C18FE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29.786" v="846" actId="20577"/>
          <pc:sldLayoutMkLst>
            <pc:docMk/>
            <pc:sldMasterMk cId="1040954479" sldId="2147483648"/>
            <pc:sldLayoutMk cId="3432625554" sldId="2147483670"/>
          </pc:sldLayoutMkLst>
          <pc:spChg chg="mod">
            <ac:chgData name="Claire Theobald" userId="e5e96d6a-dffb-4be3-a7c9-5724c0a71d0d" providerId="ADAL" clId="{A39C40FD-2A58-4DCC-AC4D-2A802D35E98F}" dt="2023-01-23T19:32:29.786" v="846" actId="20577"/>
            <ac:spMkLst>
              <pc:docMk/>
              <pc:sldMasterMk cId="1040954479" sldId="2147483648"/>
              <pc:sldLayoutMk cId="3432625554" sldId="2147483670"/>
              <ac:spMk id="2" creationId="{353181E8-7F8C-B5C3-7155-3C88854907B4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37.908" v="851" actId="20577"/>
          <pc:sldLayoutMkLst>
            <pc:docMk/>
            <pc:sldMasterMk cId="1040954479" sldId="2147483648"/>
            <pc:sldLayoutMk cId="3472677732" sldId="2147483681"/>
          </pc:sldLayoutMkLst>
          <pc:spChg chg="mod">
            <ac:chgData name="Claire Theobald" userId="e5e96d6a-dffb-4be3-a7c9-5724c0a71d0d" providerId="ADAL" clId="{A39C40FD-2A58-4DCC-AC4D-2A802D35E98F}" dt="2023-01-23T19:32:37.908" v="851" actId="20577"/>
            <ac:spMkLst>
              <pc:docMk/>
              <pc:sldMasterMk cId="1040954479" sldId="2147483648"/>
              <pc:sldLayoutMk cId="3472677732" sldId="2147483681"/>
              <ac:spMk id="2" creationId="{0A6401AE-6B8D-FE29-087E-060B6124C180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43.020" v="853" actId="20577"/>
          <pc:sldLayoutMkLst>
            <pc:docMk/>
            <pc:sldMasterMk cId="1040954479" sldId="2147483648"/>
            <pc:sldLayoutMk cId="900704113" sldId="2147483682"/>
          </pc:sldLayoutMkLst>
          <pc:spChg chg="mod">
            <ac:chgData name="Claire Theobald" userId="e5e96d6a-dffb-4be3-a7c9-5724c0a71d0d" providerId="ADAL" clId="{A39C40FD-2A58-4DCC-AC4D-2A802D35E98F}" dt="2023-01-23T19:32:43.020" v="853" actId="20577"/>
            <ac:spMkLst>
              <pc:docMk/>
              <pc:sldMasterMk cId="1040954479" sldId="2147483648"/>
              <pc:sldLayoutMk cId="900704113" sldId="2147483682"/>
              <ac:spMk id="10" creationId="{A9A68431-98DC-F74F-AD3C-93A76AF496B4}"/>
            </ac:spMkLst>
          </pc:spChg>
        </pc:sldLayoutChg>
        <pc:sldLayoutChg chg="modSp mod">
          <pc:chgData name="Claire Theobald" userId="e5e96d6a-dffb-4be3-a7c9-5724c0a71d0d" providerId="ADAL" clId="{A39C40FD-2A58-4DCC-AC4D-2A802D35E98F}" dt="2023-01-23T19:32:21.330" v="842" actId="20577"/>
          <pc:sldLayoutMkLst>
            <pc:docMk/>
            <pc:sldMasterMk cId="1040954479" sldId="2147483648"/>
            <pc:sldLayoutMk cId="1524535586" sldId="2147483687"/>
          </pc:sldLayoutMkLst>
          <pc:spChg chg="mod">
            <ac:chgData name="Claire Theobald" userId="e5e96d6a-dffb-4be3-a7c9-5724c0a71d0d" providerId="ADAL" clId="{A39C40FD-2A58-4DCC-AC4D-2A802D35E98F}" dt="2023-01-23T19:32:21.330" v="842" actId="20577"/>
            <ac:spMkLst>
              <pc:docMk/>
              <pc:sldMasterMk cId="1040954479" sldId="2147483648"/>
              <pc:sldLayoutMk cId="1524535586" sldId="2147483687"/>
              <ac:spMk id="2" creationId="{F59235C5-0B6D-3EA6-AEEC-B6BECE086860}"/>
            </ac:spMkLst>
          </pc:spChg>
        </pc:sldLayoutChg>
      </pc:sldMasterChg>
    </pc:docChg>
  </pc:docChgLst>
  <pc:docChgLst>
    <pc:chgData name="Claire Theobald" userId="e5e96d6a-dffb-4be3-a7c9-5724c0a71d0d" providerId="ADAL" clId="{8C1E6F6F-E955-417B-835C-868396DE8900}"/>
    <pc:docChg chg="delSld">
      <pc:chgData name="Claire Theobald" userId="e5e96d6a-dffb-4be3-a7c9-5724c0a71d0d" providerId="ADAL" clId="{8C1E6F6F-E955-417B-835C-868396DE8900}" dt="2022-09-13T13:59:21.914" v="0" actId="47"/>
      <pc:docMkLst>
        <pc:docMk/>
      </pc:docMkLst>
      <pc:sldChg chg="del">
        <pc:chgData name="Claire Theobald" userId="e5e96d6a-dffb-4be3-a7c9-5724c0a71d0d" providerId="ADAL" clId="{8C1E6F6F-E955-417B-835C-868396DE8900}" dt="2022-09-13T13:59:21.914" v="0" actId="47"/>
        <pc:sldMkLst>
          <pc:docMk/>
          <pc:sldMk cId="3299742924" sldId="381"/>
        </pc:sldMkLst>
      </pc:sldChg>
    </pc:docChg>
  </pc:docChgLst>
  <pc:docChgLst>
    <pc:chgData name="Claire Theobald" userId="e5e96d6a-dffb-4be3-a7c9-5724c0a71d0d" providerId="ADAL" clId="{38265D36-EB1E-4C5C-8584-D3EE7A4408B3}"/>
    <pc:docChg chg="undo custSel addSld delSld modSld sldOrd modSection">
      <pc:chgData name="Claire Theobald" userId="e5e96d6a-dffb-4be3-a7c9-5724c0a71d0d" providerId="ADAL" clId="{38265D36-EB1E-4C5C-8584-D3EE7A4408B3}" dt="2023-05-09T14:40:50.812" v="4073" actId="47"/>
      <pc:docMkLst>
        <pc:docMk/>
      </pc:docMkLst>
      <pc:sldChg chg="modSp mod">
        <pc:chgData name="Claire Theobald" userId="e5e96d6a-dffb-4be3-a7c9-5724c0a71d0d" providerId="ADAL" clId="{38265D36-EB1E-4C5C-8584-D3EE7A4408B3}" dt="2023-05-09T11:28:54.863" v="468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38265D36-EB1E-4C5C-8584-D3EE7A4408B3}" dt="2023-05-09T11:28:54.863" v="468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38265D36-EB1E-4C5C-8584-D3EE7A4408B3}" dt="2023-05-09T10:13:01.613" v="43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del">
        <pc:chgData name="Claire Theobald" userId="e5e96d6a-dffb-4be3-a7c9-5724c0a71d0d" providerId="ADAL" clId="{38265D36-EB1E-4C5C-8584-D3EE7A4408B3}" dt="2023-05-09T11:31:00.313" v="545" actId="47"/>
        <pc:sldMkLst>
          <pc:docMk/>
          <pc:sldMk cId="1766182278" sldId="421"/>
        </pc:sldMkLst>
      </pc:sldChg>
      <pc:sldChg chg="del">
        <pc:chgData name="Claire Theobald" userId="e5e96d6a-dffb-4be3-a7c9-5724c0a71d0d" providerId="ADAL" clId="{38265D36-EB1E-4C5C-8584-D3EE7A4408B3}" dt="2023-05-09T10:27:19.532" v="82" actId="47"/>
        <pc:sldMkLst>
          <pc:docMk/>
          <pc:sldMk cId="969679571" sldId="424"/>
        </pc:sldMkLst>
      </pc:sldChg>
      <pc:sldChg chg="del">
        <pc:chgData name="Claire Theobald" userId="e5e96d6a-dffb-4be3-a7c9-5724c0a71d0d" providerId="ADAL" clId="{38265D36-EB1E-4C5C-8584-D3EE7A4408B3}" dt="2023-05-09T11:30:52.546" v="536" actId="47"/>
        <pc:sldMkLst>
          <pc:docMk/>
          <pc:sldMk cId="52201464" sldId="508"/>
        </pc:sldMkLst>
      </pc:sldChg>
      <pc:sldChg chg="del">
        <pc:chgData name="Claire Theobald" userId="e5e96d6a-dffb-4be3-a7c9-5724c0a71d0d" providerId="ADAL" clId="{38265D36-EB1E-4C5C-8584-D3EE7A4408B3}" dt="2023-05-09T11:30:51.875" v="535" actId="47"/>
        <pc:sldMkLst>
          <pc:docMk/>
          <pc:sldMk cId="2776810701" sldId="509"/>
        </pc:sldMkLst>
      </pc:sldChg>
      <pc:sldChg chg="del">
        <pc:chgData name="Claire Theobald" userId="e5e96d6a-dffb-4be3-a7c9-5724c0a71d0d" providerId="ADAL" clId="{38265D36-EB1E-4C5C-8584-D3EE7A4408B3}" dt="2023-05-09T11:30:54.895" v="538" actId="47"/>
        <pc:sldMkLst>
          <pc:docMk/>
          <pc:sldMk cId="1609326129" sldId="510"/>
        </pc:sldMkLst>
      </pc:sldChg>
      <pc:sldChg chg="del">
        <pc:chgData name="Claire Theobald" userId="e5e96d6a-dffb-4be3-a7c9-5724c0a71d0d" providerId="ADAL" clId="{38265D36-EB1E-4C5C-8584-D3EE7A4408B3}" dt="2023-05-09T11:30:55.879" v="540" actId="47"/>
        <pc:sldMkLst>
          <pc:docMk/>
          <pc:sldMk cId="3397720795" sldId="511"/>
        </pc:sldMkLst>
      </pc:sldChg>
      <pc:sldChg chg="del">
        <pc:chgData name="Claire Theobald" userId="e5e96d6a-dffb-4be3-a7c9-5724c0a71d0d" providerId="ADAL" clId="{38265D36-EB1E-4C5C-8584-D3EE7A4408B3}" dt="2023-05-09T11:30:56.643" v="541" actId="47"/>
        <pc:sldMkLst>
          <pc:docMk/>
          <pc:sldMk cId="86514256" sldId="512"/>
        </pc:sldMkLst>
      </pc:sldChg>
      <pc:sldChg chg="del">
        <pc:chgData name="Claire Theobald" userId="e5e96d6a-dffb-4be3-a7c9-5724c0a71d0d" providerId="ADAL" clId="{38265D36-EB1E-4C5C-8584-D3EE7A4408B3}" dt="2023-05-09T11:30:55.412" v="539" actId="47"/>
        <pc:sldMkLst>
          <pc:docMk/>
          <pc:sldMk cId="3235707684" sldId="513"/>
        </pc:sldMkLst>
      </pc:sldChg>
      <pc:sldChg chg="del">
        <pc:chgData name="Claire Theobald" userId="e5e96d6a-dffb-4be3-a7c9-5724c0a71d0d" providerId="ADAL" clId="{38265D36-EB1E-4C5C-8584-D3EE7A4408B3}" dt="2023-05-09T11:30:53.433" v="537" actId="47"/>
        <pc:sldMkLst>
          <pc:docMk/>
          <pc:sldMk cId="3289019095" sldId="515"/>
        </pc:sldMkLst>
      </pc:sldChg>
      <pc:sldChg chg="modSp mod">
        <pc:chgData name="Claire Theobald" userId="e5e96d6a-dffb-4be3-a7c9-5724c0a71d0d" providerId="ADAL" clId="{38265D36-EB1E-4C5C-8584-D3EE7A4408B3}" dt="2023-05-09T11:13:38.788" v="142" actId="1076"/>
        <pc:sldMkLst>
          <pc:docMk/>
          <pc:sldMk cId="3705897086" sldId="516"/>
        </pc:sldMkLst>
        <pc:spChg chg="mod">
          <ac:chgData name="Claire Theobald" userId="e5e96d6a-dffb-4be3-a7c9-5724c0a71d0d" providerId="ADAL" clId="{38265D36-EB1E-4C5C-8584-D3EE7A4408B3}" dt="2023-05-09T11:13:31.647" v="139" actId="12"/>
          <ac:spMkLst>
            <pc:docMk/>
            <pc:sldMk cId="3705897086" sldId="516"/>
            <ac:spMk id="4" creationId="{708F4AD0-E676-0E46-B35E-30E46BB1FFEF}"/>
          </ac:spMkLst>
        </pc:spChg>
        <pc:picChg chg="mod">
          <ac:chgData name="Claire Theobald" userId="e5e96d6a-dffb-4be3-a7c9-5724c0a71d0d" providerId="ADAL" clId="{38265D36-EB1E-4C5C-8584-D3EE7A4408B3}" dt="2023-05-09T11:13:38.788" v="142" actId="1076"/>
          <ac:picMkLst>
            <pc:docMk/>
            <pc:sldMk cId="3705897086" sldId="516"/>
            <ac:picMk id="6" creationId="{5C2BD26F-F891-DC7B-FCA3-81C101E4FFAC}"/>
          </ac:picMkLst>
        </pc:picChg>
      </pc:sldChg>
      <pc:sldChg chg="modSp mod ord">
        <pc:chgData name="Claire Theobald" userId="e5e96d6a-dffb-4be3-a7c9-5724c0a71d0d" providerId="ADAL" clId="{38265D36-EB1E-4C5C-8584-D3EE7A4408B3}" dt="2023-05-09T11:17:17.806" v="150"/>
        <pc:sldMkLst>
          <pc:docMk/>
          <pc:sldMk cId="3908280586" sldId="517"/>
        </pc:sldMkLst>
        <pc:spChg chg="mod">
          <ac:chgData name="Claire Theobald" userId="e5e96d6a-dffb-4be3-a7c9-5724c0a71d0d" providerId="ADAL" clId="{38265D36-EB1E-4C5C-8584-D3EE7A4408B3}" dt="2023-05-09T10:27:48.416" v="106" actId="20577"/>
          <ac:spMkLst>
            <pc:docMk/>
            <pc:sldMk cId="3908280586" sldId="517"/>
            <ac:spMk id="7" creationId="{8FA47149-5FBD-98EF-0CEC-7B6DCAA75E15}"/>
          </ac:spMkLst>
        </pc:spChg>
        <pc:spChg chg="mod">
          <ac:chgData name="Claire Theobald" userId="e5e96d6a-dffb-4be3-a7c9-5724c0a71d0d" providerId="ADAL" clId="{38265D36-EB1E-4C5C-8584-D3EE7A4408B3}" dt="2023-05-09T10:27:28.163" v="83" actId="14100"/>
          <ac:spMkLst>
            <pc:docMk/>
            <pc:sldMk cId="3908280586" sldId="517"/>
            <ac:spMk id="13" creationId="{B20446C2-93DB-72CC-B2A2-4FB3FA7C941F}"/>
          </ac:spMkLst>
        </pc:spChg>
        <pc:picChg chg="mod">
          <ac:chgData name="Claire Theobald" userId="e5e96d6a-dffb-4be3-a7c9-5724c0a71d0d" providerId="ADAL" clId="{38265D36-EB1E-4C5C-8584-D3EE7A4408B3}" dt="2023-05-09T10:27:32.195" v="84" actId="1076"/>
          <ac:picMkLst>
            <pc:docMk/>
            <pc:sldMk cId="3908280586" sldId="517"/>
            <ac:picMk id="14" creationId="{FD1EAE5F-C7F0-4902-4170-63555FB28F9D}"/>
          </ac:picMkLst>
        </pc:picChg>
        <pc:picChg chg="mod">
          <ac:chgData name="Claire Theobald" userId="e5e96d6a-dffb-4be3-a7c9-5724c0a71d0d" providerId="ADAL" clId="{38265D36-EB1E-4C5C-8584-D3EE7A4408B3}" dt="2023-05-09T10:27:34.723" v="85" actId="1076"/>
          <ac:picMkLst>
            <pc:docMk/>
            <pc:sldMk cId="3908280586" sldId="517"/>
            <ac:picMk id="18" creationId="{FA594BE2-17A3-BF87-05A9-8DEEEB844D30}"/>
          </ac:picMkLst>
        </pc:picChg>
      </pc:sldChg>
      <pc:sldChg chg="del">
        <pc:chgData name="Claire Theobald" userId="e5e96d6a-dffb-4be3-a7c9-5724c0a71d0d" providerId="ADAL" clId="{38265D36-EB1E-4C5C-8584-D3EE7A4408B3}" dt="2023-05-09T13:59:19.983" v="3254" actId="47"/>
        <pc:sldMkLst>
          <pc:docMk/>
          <pc:sldMk cId="1450830482" sldId="518"/>
        </pc:sldMkLst>
      </pc:sldChg>
      <pc:sldChg chg="del">
        <pc:chgData name="Claire Theobald" userId="e5e96d6a-dffb-4be3-a7c9-5724c0a71d0d" providerId="ADAL" clId="{38265D36-EB1E-4C5C-8584-D3EE7A4408B3}" dt="2023-05-09T11:30:46.786" v="533" actId="47"/>
        <pc:sldMkLst>
          <pc:docMk/>
          <pc:sldMk cId="2906231122" sldId="522"/>
        </pc:sldMkLst>
      </pc:sldChg>
      <pc:sldChg chg="del">
        <pc:chgData name="Claire Theobald" userId="e5e96d6a-dffb-4be3-a7c9-5724c0a71d0d" providerId="ADAL" clId="{38265D36-EB1E-4C5C-8584-D3EE7A4408B3}" dt="2023-05-09T11:30:57.940" v="542" actId="47"/>
        <pc:sldMkLst>
          <pc:docMk/>
          <pc:sldMk cId="1441502591" sldId="523"/>
        </pc:sldMkLst>
      </pc:sldChg>
      <pc:sldChg chg="del">
        <pc:chgData name="Claire Theobald" userId="e5e96d6a-dffb-4be3-a7c9-5724c0a71d0d" providerId="ADAL" clId="{38265D36-EB1E-4C5C-8584-D3EE7A4408B3}" dt="2023-05-09T11:30:58.846" v="543" actId="47"/>
        <pc:sldMkLst>
          <pc:docMk/>
          <pc:sldMk cId="3296221543" sldId="524"/>
        </pc:sldMkLst>
      </pc:sldChg>
      <pc:sldChg chg="del">
        <pc:chgData name="Claire Theobald" userId="e5e96d6a-dffb-4be3-a7c9-5724c0a71d0d" providerId="ADAL" clId="{38265D36-EB1E-4C5C-8584-D3EE7A4408B3}" dt="2023-05-09T13:59:20.847" v="3255" actId="47"/>
        <pc:sldMkLst>
          <pc:docMk/>
          <pc:sldMk cId="4041155730" sldId="525"/>
        </pc:sldMkLst>
      </pc:sldChg>
      <pc:sldChg chg="del">
        <pc:chgData name="Claire Theobald" userId="e5e96d6a-dffb-4be3-a7c9-5724c0a71d0d" providerId="ADAL" clId="{38265D36-EB1E-4C5C-8584-D3EE7A4408B3}" dt="2023-05-09T11:30:47.596" v="534" actId="47"/>
        <pc:sldMkLst>
          <pc:docMk/>
          <pc:sldMk cId="352877904" sldId="526"/>
        </pc:sldMkLst>
      </pc:sldChg>
      <pc:sldChg chg="del">
        <pc:chgData name="Claire Theobald" userId="e5e96d6a-dffb-4be3-a7c9-5724c0a71d0d" providerId="ADAL" clId="{38265D36-EB1E-4C5C-8584-D3EE7A4408B3}" dt="2023-05-09T11:30:59.465" v="544" actId="47"/>
        <pc:sldMkLst>
          <pc:docMk/>
          <pc:sldMk cId="3230882054" sldId="527"/>
        </pc:sldMkLst>
      </pc:sldChg>
      <pc:sldChg chg="del">
        <pc:chgData name="Claire Theobald" userId="e5e96d6a-dffb-4be3-a7c9-5724c0a71d0d" providerId="ADAL" clId="{38265D36-EB1E-4C5C-8584-D3EE7A4408B3}" dt="2023-05-09T11:31:03.348" v="546" actId="47"/>
        <pc:sldMkLst>
          <pc:docMk/>
          <pc:sldMk cId="2782759694" sldId="528"/>
        </pc:sldMkLst>
      </pc:sldChg>
      <pc:sldChg chg="del">
        <pc:chgData name="Claire Theobald" userId="e5e96d6a-dffb-4be3-a7c9-5724c0a71d0d" providerId="ADAL" clId="{38265D36-EB1E-4C5C-8584-D3EE7A4408B3}" dt="2023-05-09T11:30:44.446" v="532" actId="47"/>
        <pc:sldMkLst>
          <pc:docMk/>
          <pc:sldMk cId="1701765439" sldId="529"/>
        </pc:sldMkLst>
      </pc:sldChg>
      <pc:sldChg chg="addSp delSp modSp mod">
        <pc:chgData name="Claire Theobald" userId="e5e96d6a-dffb-4be3-a7c9-5724c0a71d0d" providerId="ADAL" clId="{38265D36-EB1E-4C5C-8584-D3EE7A4408B3}" dt="2023-05-09T11:35:00.948" v="575" actId="1076"/>
        <pc:sldMkLst>
          <pc:docMk/>
          <pc:sldMk cId="1581941389" sldId="530"/>
        </pc:sldMkLst>
        <pc:spChg chg="del mod">
          <ac:chgData name="Claire Theobald" userId="e5e96d6a-dffb-4be3-a7c9-5724c0a71d0d" providerId="ADAL" clId="{38265D36-EB1E-4C5C-8584-D3EE7A4408B3}" dt="2023-05-09T11:34:14.312" v="562" actId="478"/>
          <ac:spMkLst>
            <pc:docMk/>
            <pc:sldMk cId="1581941389" sldId="530"/>
            <ac:spMk id="4" creationId="{708F4AD0-E676-0E46-B35E-30E46BB1FFEF}"/>
          </ac:spMkLst>
        </pc:spChg>
        <pc:spChg chg="add mod">
          <ac:chgData name="Claire Theobald" userId="e5e96d6a-dffb-4be3-a7c9-5724c0a71d0d" providerId="ADAL" clId="{38265D36-EB1E-4C5C-8584-D3EE7A4408B3}" dt="2023-05-09T11:34:47.812" v="572" actId="14100"/>
          <ac:spMkLst>
            <pc:docMk/>
            <pc:sldMk cId="1581941389" sldId="530"/>
            <ac:spMk id="5" creationId="{4D96A8A4-B7B7-D97B-B2ED-B3A8ADC297B3}"/>
          </ac:spMkLst>
        </pc:spChg>
        <pc:picChg chg="mod">
          <ac:chgData name="Claire Theobald" userId="e5e96d6a-dffb-4be3-a7c9-5724c0a71d0d" providerId="ADAL" clId="{38265D36-EB1E-4C5C-8584-D3EE7A4408B3}" dt="2023-05-09T11:35:00.948" v="575" actId="1076"/>
          <ac:picMkLst>
            <pc:docMk/>
            <pc:sldMk cId="1581941389" sldId="530"/>
            <ac:picMk id="6" creationId="{5C2BD26F-F891-DC7B-FCA3-81C101E4FFAC}"/>
          </ac:picMkLst>
        </pc:picChg>
      </pc:sldChg>
      <pc:sldChg chg="addSp delSp modSp mod delAnim modAnim">
        <pc:chgData name="Claire Theobald" userId="e5e96d6a-dffb-4be3-a7c9-5724c0a71d0d" providerId="ADAL" clId="{38265D36-EB1E-4C5C-8584-D3EE7A4408B3}" dt="2023-05-09T11:17:03.291" v="148" actId="1076"/>
        <pc:sldMkLst>
          <pc:docMk/>
          <pc:sldMk cId="1268783273" sldId="531"/>
        </pc:sldMkLst>
        <pc:spChg chg="mod">
          <ac:chgData name="Claire Theobald" userId="e5e96d6a-dffb-4be3-a7c9-5724c0a71d0d" providerId="ADAL" clId="{38265D36-EB1E-4C5C-8584-D3EE7A4408B3}" dt="2023-05-09T10:23:21.675" v="64" actId="20577"/>
          <ac:spMkLst>
            <pc:docMk/>
            <pc:sldMk cId="1268783273" sldId="531"/>
            <ac:spMk id="25" creationId="{6EF39A42-2191-3C26-AD58-9D705871A87C}"/>
          </ac:spMkLst>
        </pc:spChg>
        <pc:picChg chg="add del mod modCrop">
          <ac:chgData name="Claire Theobald" userId="e5e96d6a-dffb-4be3-a7c9-5724c0a71d0d" providerId="ADAL" clId="{38265D36-EB1E-4C5C-8584-D3EE7A4408B3}" dt="2023-05-09T10:26:31" v="74" actId="478"/>
          <ac:picMkLst>
            <pc:docMk/>
            <pc:sldMk cId="1268783273" sldId="531"/>
            <ac:picMk id="4" creationId="{739235B7-61E8-BA02-34AF-11F7CE97AB2F}"/>
          </ac:picMkLst>
        </pc:picChg>
        <pc:picChg chg="add del mod modCrop">
          <ac:chgData name="Claire Theobald" userId="e5e96d6a-dffb-4be3-a7c9-5724c0a71d0d" providerId="ADAL" clId="{38265D36-EB1E-4C5C-8584-D3EE7A4408B3}" dt="2023-05-09T11:16:45.980" v="143" actId="478"/>
          <ac:picMkLst>
            <pc:docMk/>
            <pc:sldMk cId="1268783273" sldId="531"/>
            <ac:picMk id="6" creationId="{C81E94D9-73A6-33E2-ADC6-3298638107EC}"/>
          </ac:picMkLst>
        </pc:picChg>
        <pc:picChg chg="add mod">
          <ac:chgData name="Claire Theobald" userId="e5e96d6a-dffb-4be3-a7c9-5724c0a71d0d" providerId="ADAL" clId="{38265D36-EB1E-4C5C-8584-D3EE7A4408B3}" dt="2023-05-09T10:27:10.395" v="81" actId="1076"/>
          <ac:picMkLst>
            <pc:docMk/>
            <pc:sldMk cId="1268783273" sldId="531"/>
            <ac:picMk id="7" creationId="{C11DDB85-6589-5ECE-4E0D-B2AE1AFF7082}"/>
          </ac:picMkLst>
        </pc:picChg>
        <pc:picChg chg="add mod modCrop">
          <ac:chgData name="Claire Theobald" userId="e5e96d6a-dffb-4be3-a7c9-5724c0a71d0d" providerId="ADAL" clId="{38265D36-EB1E-4C5C-8584-D3EE7A4408B3}" dt="2023-05-09T11:17:03.291" v="148" actId="1076"/>
          <ac:picMkLst>
            <pc:docMk/>
            <pc:sldMk cId="1268783273" sldId="531"/>
            <ac:picMk id="9" creationId="{05419B6F-B1E0-BA9D-59D8-1E1103AA6ABF}"/>
          </ac:picMkLst>
        </pc:picChg>
        <pc:picChg chg="del">
          <ac:chgData name="Claire Theobald" userId="e5e96d6a-dffb-4be3-a7c9-5724c0a71d0d" providerId="ADAL" clId="{38265D36-EB1E-4C5C-8584-D3EE7A4408B3}" dt="2023-05-09T10:24:14.700" v="65" actId="478"/>
          <ac:picMkLst>
            <pc:docMk/>
            <pc:sldMk cId="1268783273" sldId="531"/>
            <ac:picMk id="11" creationId="{05F6E7C9-7247-EB4C-2ADB-89F6E6D46DE3}"/>
          </ac:picMkLst>
        </pc:picChg>
        <pc:picChg chg="del">
          <ac:chgData name="Claire Theobald" userId="e5e96d6a-dffb-4be3-a7c9-5724c0a71d0d" providerId="ADAL" clId="{38265D36-EB1E-4C5C-8584-D3EE7A4408B3}" dt="2023-05-09T10:24:15.815" v="66" actId="478"/>
          <ac:picMkLst>
            <pc:docMk/>
            <pc:sldMk cId="1268783273" sldId="531"/>
            <ac:picMk id="22" creationId="{196FDEAF-3783-35A1-02B1-5941DCC5A201}"/>
          </ac:picMkLst>
        </pc:picChg>
        <pc:picChg chg="del">
          <ac:chgData name="Claire Theobald" userId="e5e96d6a-dffb-4be3-a7c9-5724c0a71d0d" providerId="ADAL" clId="{38265D36-EB1E-4C5C-8584-D3EE7A4408B3}" dt="2023-05-09T10:24:16.250" v="67" actId="478"/>
          <ac:picMkLst>
            <pc:docMk/>
            <pc:sldMk cId="1268783273" sldId="531"/>
            <ac:picMk id="23" creationId="{B0C01A81-670D-66B6-05DA-3D57C3D36E5C}"/>
          </ac:picMkLst>
        </pc:picChg>
        <pc:picChg chg="del">
          <ac:chgData name="Claire Theobald" userId="e5e96d6a-dffb-4be3-a7c9-5724c0a71d0d" providerId="ADAL" clId="{38265D36-EB1E-4C5C-8584-D3EE7A4408B3}" dt="2023-05-09T10:24:16.589" v="68" actId="478"/>
          <ac:picMkLst>
            <pc:docMk/>
            <pc:sldMk cId="1268783273" sldId="531"/>
            <ac:picMk id="24" creationId="{6E1DD2C0-7924-4F3F-247B-7BC686FC5C76}"/>
          </ac:picMkLst>
        </pc:picChg>
      </pc:sldChg>
      <pc:sldChg chg="addSp delSp modSp new mod modAnim">
        <pc:chgData name="Claire Theobald" userId="e5e96d6a-dffb-4be3-a7c9-5724c0a71d0d" providerId="ADAL" clId="{38265D36-EB1E-4C5C-8584-D3EE7A4408B3}" dt="2023-05-09T14:00:19.613" v="3259"/>
        <pc:sldMkLst>
          <pc:docMk/>
          <pc:sldMk cId="1090481558" sldId="532"/>
        </pc:sldMkLst>
        <pc:spChg chg="del">
          <ac:chgData name="Claire Theobald" userId="e5e96d6a-dffb-4be3-a7c9-5724c0a71d0d" providerId="ADAL" clId="{38265D36-EB1E-4C5C-8584-D3EE7A4408B3}" dt="2023-05-09T10:30:08.183" v="109" actId="478"/>
          <ac:spMkLst>
            <pc:docMk/>
            <pc:sldMk cId="1090481558" sldId="532"/>
            <ac:spMk id="2" creationId="{109CB220-2ECB-6D70-8ADC-50AC33F8CFBE}"/>
          </ac:spMkLst>
        </pc:spChg>
        <pc:spChg chg="del">
          <ac:chgData name="Claire Theobald" userId="e5e96d6a-dffb-4be3-a7c9-5724c0a71d0d" providerId="ADAL" clId="{38265D36-EB1E-4C5C-8584-D3EE7A4408B3}" dt="2023-05-09T11:25:55.364" v="390" actId="478"/>
          <ac:spMkLst>
            <pc:docMk/>
            <pc:sldMk cId="1090481558" sldId="532"/>
            <ac:spMk id="3" creationId="{8359A981-7138-3F7A-A66C-6C1A473992DC}"/>
          </ac:spMkLst>
        </pc:spChg>
        <pc:spChg chg="del">
          <ac:chgData name="Claire Theobald" userId="e5e96d6a-dffb-4be3-a7c9-5724c0a71d0d" providerId="ADAL" clId="{38265D36-EB1E-4C5C-8584-D3EE7A4408B3}" dt="2023-05-09T10:30:09.550" v="110" actId="478"/>
          <ac:spMkLst>
            <pc:docMk/>
            <pc:sldMk cId="1090481558" sldId="532"/>
            <ac:spMk id="4" creationId="{F3977157-84CB-B38E-3B76-C4D1B789EA2E}"/>
          </ac:spMkLst>
        </pc:spChg>
        <pc:spChg chg="add del">
          <ac:chgData name="Claire Theobald" userId="e5e96d6a-dffb-4be3-a7c9-5724c0a71d0d" providerId="ADAL" clId="{38265D36-EB1E-4C5C-8584-D3EE7A4408B3}" dt="2023-05-09T11:26:09.084" v="392" actId="478"/>
          <ac:spMkLst>
            <pc:docMk/>
            <pc:sldMk cId="1090481558" sldId="532"/>
            <ac:spMk id="6" creationId="{3FCAD8DD-177E-BC68-184D-BC19C8B19D44}"/>
          </ac:spMkLst>
        </pc:spChg>
        <pc:spChg chg="add mod">
          <ac:chgData name="Claire Theobald" userId="e5e96d6a-dffb-4be3-a7c9-5724c0a71d0d" providerId="ADAL" clId="{38265D36-EB1E-4C5C-8584-D3EE7A4408B3}" dt="2023-05-09T12:07:37.032" v="1342" actId="1076"/>
          <ac:spMkLst>
            <pc:docMk/>
            <pc:sldMk cId="1090481558" sldId="532"/>
            <ac:spMk id="7" creationId="{AA9B231F-FC90-C678-DC34-93D2F604FE13}"/>
          </ac:spMkLst>
        </pc:spChg>
        <pc:spChg chg="add del mod">
          <ac:chgData name="Claire Theobald" userId="e5e96d6a-dffb-4be3-a7c9-5724c0a71d0d" providerId="ADAL" clId="{38265D36-EB1E-4C5C-8584-D3EE7A4408B3}" dt="2023-05-09T11:51:52.619" v="1066" actId="478"/>
          <ac:spMkLst>
            <pc:docMk/>
            <pc:sldMk cId="1090481558" sldId="532"/>
            <ac:spMk id="8" creationId="{0F093ABF-7072-8C2C-79C5-1C77BAABAFFB}"/>
          </ac:spMkLst>
        </pc:spChg>
        <pc:spChg chg="add mod">
          <ac:chgData name="Claire Theobald" userId="e5e96d6a-dffb-4be3-a7c9-5724c0a71d0d" providerId="ADAL" clId="{38265D36-EB1E-4C5C-8584-D3EE7A4408B3}" dt="2023-05-09T11:46:28.231" v="912" actId="164"/>
          <ac:spMkLst>
            <pc:docMk/>
            <pc:sldMk cId="1090481558" sldId="532"/>
            <ac:spMk id="9" creationId="{5983A89A-9874-6E7E-32D8-08B74415748A}"/>
          </ac:spMkLst>
        </pc:spChg>
        <pc:spChg chg="add mod">
          <ac:chgData name="Claire Theobald" userId="e5e96d6a-dffb-4be3-a7c9-5724c0a71d0d" providerId="ADAL" clId="{38265D36-EB1E-4C5C-8584-D3EE7A4408B3}" dt="2023-05-09T13:40:26.183" v="2980" actId="255"/>
          <ac:spMkLst>
            <pc:docMk/>
            <pc:sldMk cId="1090481558" sldId="532"/>
            <ac:spMk id="12" creationId="{F21B9EF4-5484-69E2-CB25-B35B50F738BD}"/>
          </ac:spMkLst>
        </pc:spChg>
        <pc:spChg chg="add mod">
          <ac:chgData name="Claire Theobald" userId="e5e96d6a-dffb-4be3-a7c9-5724c0a71d0d" providerId="ADAL" clId="{38265D36-EB1E-4C5C-8584-D3EE7A4408B3}" dt="2023-05-09T12:30:52.121" v="1763" actId="1076"/>
          <ac:spMkLst>
            <pc:docMk/>
            <pc:sldMk cId="1090481558" sldId="532"/>
            <ac:spMk id="14" creationId="{18A5E315-08EF-FE15-EC6F-674D735DD392}"/>
          </ac:spMkLst>
        </pc:spChg>
        <pc:spChg chg="add mod">
          <ac:chgData name="Claire Theobald" userId="e5e96d6a-dffb-4be3-a7c9-5724c0a71d0d" providerId="ADAL" clId="{38265D36-EB1E-4C5C-8584-D3EE7A4408B3}" dt="2023-05-09T13:44:37.110" v="3005" actId="1076"/>
          <ac:spMkLst>
            <pc:docMk/>
            <pc:sldMk cId="1090481558" sldId="532"/>
            <ac:spMk id="15" creationId="{D6329F0D-C9DD-ED6A-335B-BF3CB6BF20AC}"/>
          </ac:spMkLst>
        </pc:spChg>
        <pc:spChg chg="add mod">
          <ac:chgData name="Claire Theobald" userId="e5e96d6a-dffb-4be3-a7c9-5724c0a71d0d" providerId="ADAL" clId="{38265D36-EB1E-4C5C-8584-D3EE7A4408B3}" dt="2023-05-09T13:47:13.696" v="3048" actId="1076"/>
          <ac:spMkLst>
            <pc:docMk/>
            <pc:sldMk cId="1090481558" sldId="532"/>
            <ac:spMk id="16" creationId="{F195D9E3-1244-64C5-5618-FB05D9DDB5B1}"/>
          </ac:spMkLst>
        </pc:spChg>
        <pc:spChg chg="add del mod">
          <ac:chgData name="Claire Theobald" userId="e5e96d6a-dffb-4be3-a7c9-5724c0a71d0d" providerId="ADAL" clId="{38265D36-EB1E-4C5C-8584-D3EE7A4408B3}" dt="2023-05-09T12:27:51.163" v="1759" actId="478"/>
          <ac:spMkLst>
            <pc:docMk/>
            <pc:sldMk cId="1090481558" sldId="532"/>
            <ac:spMk id="17" creationId="{BEA5DD3D-AD9C-DA95-CF8E-5821A6707FD6}"/>
          </ac:spMkLst>
        </pc:spChg>
        <pc:spChg chg="add mod">
          <ac:chgData name="Claire Theobald" userId="e5e96d6a-dffb-4be3-a7c9-5724c0a71d0d" providerId="ADAL" clId="{38265D36-EB1E-4C5C-8584-D3EE7A4408B3}" dt="2023-05-09T12:25:30.439" v="1675" actId="1076"/>
          <ac:spMkLst>
            <pc:docMk/>
            <pc:sldMk cId="1090481558" sldId="532"/>
            <ac:spMk id="19" creationId="{49EAC2C7-79CA-41EF-C865-6CE8B50170C9}"/>
          </ac:spMkLst>
        </pc:spChg>
        <pc:spChg chg="add mod">
          <ac:chgData name="Claire Theobald" userId="e5e96d6a-dffb-4be3-a7c9-5724c0a71d0d" providerId="ADAL" clId="{38265D36-EB1E-4C5C-8584-D3EE7A4408B3}" dt="2023-05-09T12:50:57.141" v="2288" actId="20577"/>
          <ac:spMkLst>
            <pc:docMk/>
            <pc:sldMk cId="1090481558" sldId="532"/>
            <ac:spMk id="22" creationId="{507F6B68-7C17-82DA-3F22-940F5F893A24}"/>
          </ac:spMkLst>
        </pc:spChg>
        <pc:spChg chg="add mod">
          <ac:chgData name="Claire Theobald" userId="e5e96d6a-dffb-4be3-a7c9-5724c0a71d0d" providerId="ADAL" clId="{38265D36-EB1E-4C5C-8584-D3EE7A4408B3}" dt="2023-05-09T13:58:06.663" v="3237" actId="1076"/>
          <ac:spMkLst>
            <pc:docMk/>
            <pc:sldMk cId="1090481558" sldId="532"/>
            <ac:spMk id="29" creationId="{B11A9587-E35E-4F97-73BF-3248E10E2E43}"/>
          </ac:spMkLst>
        </pc:spChg>
        <pc:spChg chg="add mod">
          <ac:chgData name="Claire Theobald" userId="e5e96d6a-dffb-4be3-a7c9-5724c0a71d0d" providerId="ADAL" clId="{38265D36-EB1E-4C5C-8584-D3EE7A4408B3}" dt="2023-05-09T13:42:09.314" v="2991" actId="255"/>
          <ac:spMkLst>
            <pc:docMk/>
            <pc:sldMk cId="1090481558" sldId="532"/>
            <ac:spMk id="30" creationId="{A020A30A-935F-2C5B-FE09-633A68D32ADD}"/>
          </ac:spMkLst>
        </pc:spChg>
        <pc:spChg chg="add del mod">
          <ac:chgData name="Claire Theobald" userId="e5e96d6a-dffb-4be3-a7c9-5724c0a71d0d" providerId="ADAL" clId="{38265D36-EB1E-4C5C-8584-D3EE7A4408B3}" dt="2023-05-09T13:32:23.797" v="2853" actId="478"/>
          <ac:spMkLst>
            <pc:docMk/>
            <pc:sldMk cId="1090481558" sldId="532"/>
            <ac:spMk id="31" creationId="{725DB2B6-4D46-3911-EBDB-CE11FAA9570B}"/>
          </ac:spMkLst>
        </pc:spChg>
        <pc:spChg chg="add del mod">
          <ac:chgData name="Claire Theobald" userId="e5e96d6a-dffb-4be3-a7c9-5724c0a71d0d" providerId="ADAL" clId="{38265D36-EB1E-4C5C-8584-D3EE7A4408B3}" dt="2023-05-09T13:32:27.100" v="2857" actId="478"/>
          <ac:spMkLst>
            <pc:docMk/>
            <pc:sldMk cId="1090481558" sldId="532"/>
            <ac:spMk id="32" creationId="{D6E7696B-F2F5-D534-7D0C-D4098BDA7A45}"/>
          </ac:spMkLst>
        </pc:spChg>
        <pc:spChg chg="add del mod">
          <ac:chgData name="Claire Theobald" userId="e5e96d6a-dffb-4be3-a7c9-5724c0a71d0d" providerId="ADAL" clId="{38265D36-EB1E-4C5C-8584-D3EE7A4408B3}" dt="2023-05-09T13:32:24.747" v="2854" actId="478"/>
          <ac:spMkLst>
            <pc:docMk/>
            <pc:sldMk cId="1090481558" sldId="532"/>
            <ac:spMk id="33" creationId="{AE5C6450-F4B0-42C4-AA73-849A73B9FECB}"/>
          </ac:spMkLst>
        </pc:spChg>
        <pc:spChg chg="add del mod">
          <ac:chgData name="Claire Theobald" userId="e5e96d6a-dffb-4be3-a7c9-5724c0a71d0d" providerId="ADAL" clId="{38265D36-EB1E-4C5C-8584-D3EE7A4408B3}" dt="2023-05-09T13:32:25.417" v="2855" actId="478"/>
          <ac:spMkLst>
            <pc:docMk/>
            <pc:sldMk cId="1090481558" sldId="532"/>
            <ac:spMk id="34" creationId="{5531B063-AC44-21F1-1D4F-1332D594BDDC}"/>
          </ac:spMkLst>
        </pc:spChg>
        <pc:spChg chg="add del mod">
          <ac:chgData name="Claire Theobald" userId="e5e96d6a-dffb-4be3-a7c9-5724c0a71d0d" providerId="ADAL" clId="{38265D36-EB1E-4C5C-8584-D3EE7A4408B3}" dt="2023-05-09T13:32:25.997" v="2856" actId="478"/>
          <ac:spMkLst>
            <pc:docMk/>
            <pc:sldMk cId="1090481558" sldId="532"/>
            <ac:spMk id="35" creationId="{A99035CD-BDB0-0A5B-7E87-5A523C14C5BA}"/>
          </ac:spMkLst>
        </pc:spChg>
        <pc:spChg chg="add del mod">
          <ac:chgData name="Claire Theobald" userId="e5e96d6a-dffb-4be3-a7c9-5724c0a71d0d" providerId="ADAL" clId="{38265D36-EB1E-4C5C-8584-D3EE7A4408B3}" dt="2023-05-09T13:45:54.447" v="3045"/>
          <ac:spMkLst>
            <pc:docMk/>
            <pc:sldMk cId="1090481558" sldId="532"/>
            <ac:spMk id="43" creationId="{C8151F96-C590-465C-6012-C18E05D40FB0}"/>
          </ac:spMkLst>
        </pc:spChg>
        <pc:spChg chg="add del mod">
          <ac:chgData name="Claire Theobald" userId="e5e96d6a-dffb-4be3-a7c9-5724c0a71d0d" providerId="ADAL" clId="{38265D36-EB1E-4C5C-8584-D3EE7A4408B3}" dt="2023-05-09T13:47:16.713" v="3049" actId="478"/>
          <ac:spMkLst>
            <pc:docMk/>
            <pc:sldMk cId="1090481558" sldId="532"/>
            <ac:spMk id="44" creationId="{190001EF-C4CE-D50F-E3CF-27053D4AD304}"/>
          </ac:spMkLst>
        </pc:spChg>
        <pc:grpChg chg="add mod">
          <ac:chgData name="Claire Theobald" userId="e5e96d6a-dffb-4be3-a7c9-5724c0a71d0d" providerId="ADAL" clId="{38265D36-EB1E-4C5C-8584-D3EE7A4408B3}" dt="2023-05-09T13:40:21.289" v="2979" actId="14100"/>
          <ac:grpSpMkLst>
            <pc:docMk/>
            <pc:sldMk cId="1090481558" sldId="532"/>
            <ac:grpSpMk id="13" creationId="{B70C03FF-734A-62BD-1550-30C4C492B524}"/>
          </ac:grpSpMkLst>
        </pc:grpChg>
        <pc:picChg chg="add mod ord">
          <ac:chgData name="Claire Theobald" userId="e5e96d6a-dffb-4be3-a7c9-5724c0a71d0d" providerId="ADAL" clId="{38265D36-EB1E-4C5C-8584-D3EE7A4408B3}" dt="2023-05-09T11:46:28.231" v="912" actId="164"/>
          <ac:picMkLst>
            <pc:docMk/>
            <pc:sldMk cId="1090481558" sldId="532"/>
            <ac:picMk id="11" creationId="{F3D56FF0-3537-C195-8791-BBF7D4BFB9C3}"/>
          </ac:picMkLst>
        </pc:picChg>
        <pc:picChg chg="add mod">
          <ac:chgData name="Claire Theobald" userId="e5e96d6a-dffb-4be3-a7c9-5724c0a71d0d" providerId="ADAL" clId="{38265D36-EB1E-4C5C-8584-D3EE7A4408B3}" dt="2023-05-09T12:25:27.639" v="1674" actId="1076"/>
          <ac:picMkLst>
            <pc:docMk/>
            <pc:sldMk cId="1090481558" sldId="532"/>
            <ac:picMk id="18" creationId="{F43FE71F-2342-9330-94A3-4B6003597657}"/>
          </ac:picMkLst>
        </pc:picChg>
        <pc:picChg chg="add mod ord">
          <ac:chgData name="Claire Theobald" userId="e5e96d6a-dffb-4be3-a7c9-5724c0a71d0d" providerId="ADAL" clId="{38265D36-EB1E-4C5C-8584-D3EE7A4408B3}" dt="2023-05-09T13:42:40.697" v="2998" actId="1076"/>
          <ac:picMkLst>
            <pc:docMk/>
            <pc:sldMk cId="1090481558" sldId="532"/>
            <ac:picMk id="21" creationId="{7880F34C-2BE3-45E9-A1BA-9F437EFBEE71}"/>
          </ac:picMkLst>
        </pc:picChg>
        <pc:picChg chg="add mod ord">
          <ac:chgData name="Claire Theobald" userId="e5e96d6a-dffb-4be3-a7c9-5724c0a71d0d" providerId="ADAL" clId="{38265D36-EB1E-4C5C-8584-D3EE7A4408B3}" dt="2023-05-09T13:45:54.145" v="3043" actId="1076"/>
          <ac:picMkLst>
            <pc:docMk/>
            <pc:sldMk cId="1090481558" sldId="532"/>
            <ac:picMk id="24" creationId="{612DA0EE-8231-E766-5560-46A0BC89F606}"/>
          </ac:picMkLst>
        </pc:picChg>
        <pc:picChg chg="add mod">
          <ac:chgData name="Claire Theobald" userId="e5e96d6a-dffb-4be3-a7c9-5724c0a71d0d" providerId="ADAL" clId="{38265D36-EB1E-4C5C-8584-D3EE7A4408B3}" dt="2023-05-09T13:42:42.098" v="2999" actId="1076"/>
          <ac:picMkLst>
            <pc:docMk/>
            <pc:sldMk cId="1090481558" sldId="532"/>
            <ac:picMk id="26" creationId="{136AA5E6-65FE-D4ED-0D2A-6C14B3CD7A34}"/>
          </ac:picMkLst>
        </pc:picChg>
        <pc:picChg chg="add mod ord">
          <ac:chgData name="Claire Theobald" userId="e5e96d6a-dffb-4be3-a7c9-5724c0a71d0d" providerId="ADAL" clId="{38265D36-EB1E-4C5C-8584-D3EE7A4408B3}" dt="2023-05-09T13:58:08.063" v="3238" actId="1076"/>
          <ac:picMkLst>
            <pc:docMk/>
            <pc:sldMk cId="1090481558" sldId="532"/>
            <ac:picMk id="28" creationId="{8AA7A779-FFFC-732C-FF68-96ABC4C9BFD0}"/>
          </ac:picMkLst>
        </pc:picChg>
        <pc:picChg chg="add mod">
          <ac:chgData name="Claire Theobald" userId="e5e96d6a-dffb-4be3-a7c9-5724c0a71d0d" providerId="ADAL" clId="{38265D36-EB1E-4C5C-8584-D3EE7A4408B3}" dt="2023-05-09T13:45:51.444" v="3041" actId="14100"/>
          <ac:picMkLst>
            <pc:docMk/>
            <pc:sldMk cId="1090481558" sldId="532"/>
            <ac:picMk id="37" creationId="{E0FB5127-4598-09DD-93CC-1612BB7D6128}"/>
          </ac:picMkLst>
        </pc:picChg>
        <pc:picChg chg="add mod">
          <ac:chgData name="Claire Theobald" userId="e5e96d6a-dffb-4be3-a7c9-5724c0a71d0d" providerId="ADAL" clId="{38265D36-EB1E-4C5C-8584-D3EE7A4408B3}" dt="2023-05-09T13:36:29.121" v="2891" actId="1076"/>
          <ac:picMkLst>
            <pc:docMk/>
            <pc:sldMk cId="1090481558" sldId="532"/>
            <ac:picMk id="39" creationId="{2373C30A-C77B-0F03-72B7-396B1D40F889}"/>
          </ac:picMkLst>
        </pc:picChg>
        <pc:picChg chg="add mod">
          <ac:chgData name="Claire Theobald" userId="e5e96d6a-dffb-4be3-a7c9-5724c0a71d0d" providerId="ADAL" clId="{38265D36-EB1E-4C5C-8584-D3EE7A4408B3}" dt="2023-05-09T13:38:41.561" v="2922" actId="1076"/>
          <ac:picMkLst>
            <pc:docMk/>
            <pc:sldMk cId="1090481558" sldId="532"/>
            <ac:picMk id="41" creationId="{A181E365-F165-61C1-D1E0-6866F64E00A7}"/>
          </ac:picMkLst>
        </pc:picChg>
        <pc:picChg chg="add mod">
          <ac:chgData name="Claire Theobald" userId="e5e96d6a-dffb-4be3-a7c9-5724c0a71d0d" providerId="ADAL" clId="{38265D36-EB1E-4C5C-8584-D3EE7A4408B3}" dt="2023-05-09T13:48:53.255" v="3058" actId="1076"/>
          <ac:picMkLst>
            <pc:docMk/>
            <pc:sldMk cId="1090481558" sldId="532"/>
            <ac:picMk id="46" creationId="{C6438E33-60ED-6B08-7C88-F19514579171}"/>
          </ac:picMkLst>
        </pc:picChg>
      </pc:sldChg>
      <pc:sldChg chg="addSp delSp modSp del mod">
        <pc:chgData name="Claire Theobald" userId="e5e96d6a-dffb-4be3-a7c9-5724c0a71d0d" providerId="ADAL" clId="{38265D36-EB1E-4C5C-8584-D3EE7A4408B3}" dt="2023-05-09T11:26:24.880" v="393" actId="47"/>
        <pc:sldMkLst>
          <pc:docMk/>
          <pc:sldMk cId="2340552332" sldId="533"/>
        </pc:sldMkLst>
        <pc:spChg chg="mod">
          <ac:chgData name="Claire Theobald" userId="e5e96d6a-dffb-4be3-a7c9-5724c0a71d0d" providerId="ADAL" clId="{38265D36-EB1E-4C5C-8584-D3EE7A4408B3}" dt="2023-05-09T11:17:53.013" v="165" actId="20577"/>
          <ac:spMkLst>
            <pc:docMk/>
            <pc:sldMk cId="2340552332" sldId="533"/>
            <ac:spMk id="2" creationId="{467259AD-8722-6E48-9C92-74E659293643}"/>
          </ac:spMkLst>
        </pc:spChg>
        <pc:spChg chg="mod">
          <ac:chgData name="Claire Theobald" userId="e5e96d6a-dffb-4be3-a7c9-5724c0a71d0d" providerId="ADAL" clId="{38265D36-EB1E-4C5C-8584-D3EE7A4408B3}" dt="2023-05-09T11:20:44.342" v="350"/>
          <ac:spMkLst>
            <pc:docMk/>
            <pc:sldMk cId="2340552332" sldId="533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38265D36-EB1E-4C5C-8584-D3EE7A4408B3}" dt="2023-05-09T11:18:16.278" v="225" actId="478"/>
          <ac:spMkLst>
            <pc:docMk/>
            <pc:sldMk cId="2340552332" sldId="533"/>
            <ac:spMk id="5" creationId="{D8720B66-CA57-E1B7-F3C4-A20ADD98DBB5}"/>
          </ac:spMkLst>
        </pc:spChg>
        <pc:spChg chg="add mod">
          <ac:chgData name="Claire Theobald" userId="e5e96d6a-dffb-4be3-a7c9-5724c0a71d0d" providerId="ADAL" clId="{38265D36-EB1E-4C5C-8584-D3EE7A4408B3}" dt="2023-05-09T11:21:35.929" v="368" actId="20577"/>
          <ac:spMkLst>
            <pc:docMk/>
            <pc:sldMk cId="2340552332" sldId="533"/>
            <ac:spMk id="7" creationId="{FC08F67A-E135-45EF-5CCE-FE623102E71B}"/>
          </ac:spMkLst>
        </pc:spChg>
        <pc:picChg chg="del">
          <ac:chgData name="Claire Theobald" userId="e5e96d6a-dffb-4be3-a7c9-5724c0a71d0d" providerId="ADAL" clId="{38265D36-EB1E-4C5C-8584-D3EE7A4408B3}" dt="2023-05-09T11:18:14.006" v="224" actId="478"/>
          <ac:picMkLst>
            <pc:docMk/>
            <pc:sldMk cId="2340552332" sldId="533"/>
            <ac:picMk id="6" creationId="{5C2BD26F-F891-DC7B-FCA3-81C101E4FFAC}"/>
          </ac:picMkLst>
        </pc:picChg>
      </pc:sldChg>
      <pc:sldChg chg="addSp delSp modSp mod">
        <pc:chgData name="Claire Theobald" userId="e5e96d6a-dffb-4be3-a7c9-5724c0a71d0d" providerId="ADAL" clId="{38265D36-EB1E-4C5C-8584-D3EE7A4408B3}" dt="2023-05-09T13:29:56.851" v="2809" actId="113"/>
        <pc:sldMkLst>
          <pc:docMk/>
          <pc:sldMk cId="161705995" sldId="534"/>
        </pc:sldMkLst>
        <pc:spChg chg="mod">
          <ac:chgData name="Claire Theobald" userId="e5e96d6a-dffb-4be3-a7c9-5724c0a71d0d" providerId="ADAL" clId="{38265D36-EB1E-4C5C-8584-D3EE7A4408B3}" dt="2023-05-09T13:27:28.781" v="2776" actId="20577"/>
          <ac:spMkLst>
            <pc:docMk/>
            <pc:sldMk cId="161705995" sldId="534"/>
            <ac:spMk id="2" creationId="{467259AD-8722-6E48-9C92-74E659293643}"/>
          </ac:spMkLst>
        </pc:spChg>
        <pc:spChg chg="del mod">
          <ac:chgData name="Claire Theobald" userId="e5e96d6a-dffb-4be3-a7c9-5724c0a71d0d" providerId="ADAL" clId="{38265D36-EB1E-4C5C-8584-D3EE7A4408B3}" dt="2023-05-09T11:25:20.831" v="371" actId="478"/>
          <ac:spMkLst>
            <pc:docMk/>
            <pc:sldMk cId="161705995" sldId="534"/>
            <ac:spMk id="4" creationId="{708F4AD0-E676-0E46-B35E-30E46BB1FFEF}"/>
          </ac:spMkLst>
        </pc:spChg>
        <pc:spChg chg="mod">
          <ac:chgData name="Claire Theobald" userId="e5e96d6a-dffb-4be3-a7c9-5724c0a71d0d" providerId="ADAL" clId="{38265D36-EB1E-4C5C-8584-D3EE7A4408B3}" dt="2023-05-09T13:29:56.851" v="2809" actId="113"/>
          <ac:spMkLst>
            <pc:docMk/>
            <pc:sldMk cId="161705995" sldId="534"/>
            <ac:spMk id="7" creationId="{FC08F67A-E135-45EF-5CCE-FE623102E71B}"/>
          </ac:spMkLst>
        </pc:spChg>
        <pc:spChg chg="add mod">
          <ac:chgData name="Claire Theobald" userId="e5e96d6a-dffb-4be3-a7c9-5724c0a71d0d" providerId="ADAL" clId="{38265D36-EB1E-4C5C-8584-D3EE7A4408B3}" dt="2023-05-09T12:03:48.305" v="1284" actId="1076"/>
          <ac:spMkLst>
            <pc:docMk/>
            <pc:sldMk cId="161705995" sldId="534"/>
            <ac:spMk id="10" creationId="{57601C4B-B17D-A6E4-7459-BB36F7E97C3A}"/>
          </ac:spMkLst>
        </pc:spChg>
        <pc:spChg chg="add del mod">
          <ac:chgData name="Claire Theobald" userId="e5e96d6a-dffb-4be3-a7c9-5724c0a71d0d" providerId="ADAL" clId="{38265D36-EB1E-4C5C-8584-D3EE7A4408B3}" dt="2023-05-09T11:59:18.464" v="1222"/>
          <ac:spMkLst>
            <pc:docMk/>
            <pc:sldMk cId="161705995" sldId="534"/>
            <ac:spMk id="14" creationId="{B12A3937-D79A-8EFE-78CF-D4B898C028CB}"/>
          </ac:spMkLst>
        </pc:spChg>
        <pc:spChg chg="add mod">
          <ac:chgData name="Claire Theobald" userId="e5e96d6a-dffb-4be3-a7c9-5724c0a71d0d" providerId="ADAL" clId="{38265D36-EB1E-4C5C-8584-D3EE7A4408B3}" dt="2023-05-09T12:06:01.152" v="1318" actId="1076"/>
          <ac:spMkLst>
            <pc:docMk/>
            <pc:sldMk cId="161705995" sldId="534"/>
            <ac:spMk id="15" creationId="{4847AB9E-23E5-3EF7-ABF6-0E69941476EF}"/>
          </ac:spMkLst>
        </pc:spChg>
        <pc:spChg chg="add mod">
          <ac:chgData name="Claire Theobald" userId="e5e96d6a-dffb-4be3-a7c9-5724c0a71d0d" providerId="ADAL" clId="{38265D36-EB1E-4C5C-8584-D3EE7A4408B3}" dt="2023-05-09T12:03:45.629" v="1283" actId="1076"/>
          <ac:spMkLst>
            <pc:docMk/>
            <pc:sldMk cId="161705995" sldId="534"/>
            <ac:spMk id="18" creationId="{8C77B260-B02A-C9CD-53C3-D032CD7A8AC5}"/>
          </ac:spMkLst>
        </pc:spChg>
        <pc:spChg chg="add mod">
          <ac:chgData name="Claire Theobald" userId="e5e96d6a-dffb-4be3-a7c9-5724c0a71d0d" providerId="ADAL" clId="{38265D36-EB1E-4C5C-8584-D3EE7A4408B3}" dt="2023-05-09T12:05:58.504" v="1317" actId="1076"/>
          <ac:spMkLst>
            <pc:docMk/>
            <pc:sldMk cId="161705995" sldId="534"/>
            <ac:spMk id="23" creationId="{FD2A4616-0A2B-979E-59E5-114336D72EE1}"/>
          </ac:spMkLst>
        </pc:spChg>
        <pc:picChg chg="add mod">
          <ac:chgData name="Claire Theobald" userId="e5e96d6a-dffb-4be3-a7c9-5724c0a71d0d" providerId="ADAL" clId="{38265D36-EB1E-4C5C-8584-D3EE7A4408B3}" dt="2023-05-09T12:06:02.824" v="1319" actId="1076"/>
          <ac:picMkLst>
            <pc:docMk/>
            <pc:sldMk cId="161705995" sldId="534"/>
            <ac:picMk id="3" creationId="{A91DD2AA-F240-7BFE-BAC7-87F8C53A4977}"/>
          </ac:picMkLst>
        </pc:picChg>
        <pc:picChg chg="add mod">
          <ac:chgData name="Claire Theobald" userId="e5e96d6a-dffb-4be3-a7c9-5724c0a71d0d" providerId="ADAL" clId="{38265D36-EB1E-4C5C-8584-D3EE7A4408B3}" dt="2023-05-09T12:06:04.232" v="1320" actId="1076"/>
          <ac:picMkLst>
            <pc:docMk/>
            <pc:sldMk cId="161705995" sldId="534"/>
            <ac:picMk id="6" creationId="{4DF5DBC2-931C-AE6C-34FD-9731DC258C85}"/>
          </ac:picMkLst>
        </pc:picChg>
        <pc:picChg chg="add mod">
          <ac:chgData name="Claire Theobald" userId="e5e96d6a-dffb-4be3-a7c9-5724c0a71d0d" providerId="ADAL" clId="{38265D36-EB1E-4C5C-8584-D3EE7A4408B3}" dt="2023-05-09T12:03:50" v="1285" actId="1076"/>
          <ac:picMkLst>
            <pc:docMk/>
            <pc:sldMk cId="161705995" sldId="534"/>
            <ac:picMk id="9" creationId="{2041F343-0436-26E2-E267-CD04D778E22D}"/>
          </ac:picMkLst>
        </pc:picChg>
        <pc:picChg chg="add mod">
          <ac:chgData name="Claire Theobald" userId="e5e96d6a-dffb-4be3-a7c9-5724c0a71d0d" providerId="ADAL" clId="{38265D36-EB1E-4C5C-8584-D3EE7A4408B3}" dt="2023-05-09T12:03:51.201" v="1286" actId="1076"/>
          <ac:picMkLst>
            <pc:docMk/>
            <pc:sldMk cId="161705995" sldId="534"/>
            <ac:picMk id="12" creationId="{5A86B5C1-E422-E936-36BC-F4801F117BA8}"/>
          </ac:picMkLst>
        </pc:picChg>
        <pc:picChg chg="add mod">
          <ac:chgData name="Claire Theobald" userId="e5e96d6a-dffb-4be3-a7c9-5724c0a71d0d" providerId="ADAL" clId="{38265D36-EB1E-4C5C-8584-D3EE7A4408B3}" dt="2023-05-09T12:05:04.865" v="1299" actId="14100"/>
          <ac:picMkLst>
            <pc:docMk/>
            <pc:sldMk cId="161705995" sldId="534"/>
            <ac:picMk id="17" creationId="{7E40A73C-36B6-C4A5-67D1-E4D2158D8046}"/>
          </ac:picMkLst>
        </pc:picChg>
        <pc:picChg chg="add mod">
          <ac:chgData name="Claire Theobald" userId="e5e96d6a-dffb-4be3-a7c9-5724c0a71d0d" providerId="ADAL" clId="{38265D36-EB1E-4C5C-8584-D3EE7A4408B3}" dt="2023-05-09T12:05:13.689" v="1305" actId="1076"/>
          <ac:picMkLst>
            <pc:docMk/>
            <pc:sldMk cId="161705995" sldId="534"/>
            <ac:picMk id="20" creationId="{BD6F24CF-4800-DE27-B649-B745350B94B9}"/>
          </ac:picMkLst>
        </pc:picChg>
        <pc:picChg chg="add mod">
          <ac:chgData name="Claire Theobald" userId="e5e96d6a-dffb-4be3-a7c9-5724c0a71d0d" providerId="ADAL" clId="{38265D36-EB1E-4C5C-8584-D3EE7A4408B3}" dt="2023-05-09T12:05:15.233" v="1306" actId="1076"/>
          <ac:picMkLst>
            <pc:docMk/>
            <pc:sldMk cId="161705995" sldId="534"/>
            <ac:picMk id="22" creationId="{510A1DD3-9776-3AC7-E7DC-ED4C70B04A8A}"/>
          </ac:picMkLst>
        </pc:picChg>
      </pc:sldChg>
      <pc:sldChg chg="modSp del mod">
        <pc:chgData name="Claire Theobald" userId="e5e96d6a-dffb-4be3-a7c9-5724c0a71d0d" providerId="ADAL" clId="{38265D36-EB1E-4C5C-8584-D3EE7A4408B3}" dt="2023-05-09T12:33:03.613" v="1869" actId="47"/>
        <pc:sldMkLst>
          <pc:docMk/>
          <pc:sldMk cId="2021644906" sldId="535"/>
        </pc:sldMkLst>
        <pc:spChg chg="mod">
          <ac:chgData name="Claire Theobald" userId="e5e96d6a-dffb-4be3-a7c9-5724c0a71d0d" providerId="ADAL" clId="{38265D36-EB1E-4C5C-8584-D3EE7A4408B3}" dt="2023-05-09T11:39:55.097" v="861" actId="20577"/>
          <ac:spMkLst>
            <pc:docMk/>
            <pc:sldMk cId="2021644906" sldId="535"/>
            <ac:spMk id="8" creationId="{0F093ABF-7072-8C2C-79C5-1C77BAABAFFB}"/>
          </ac:spMkLst>
        </pc:spChg>
      </pc:sldChg>
      <pc:sldChg chg="modSp del mod ord">
        <pc:chgData name="Claire Theobald" userId="e5e96d6a-dffb-4be3-a7c9-5724c0a71d0d" providerId="ADAL" clId="{38265D36-EB1E-4C5C-8584-D3EE7A4408B3}" dt="2023-05-09T13:25:27.267" v="2754" actId="47"/>
        <pc:sldMkLst>
          <pc:docMk/>
          <pc:sldMk cId="413494542" sldId="536"/>
        </pc:sldMkLst>
        <pc:spChg chg="mod">
          <ac:chgData name="Claire Theobald" userId="e5e96d6a-dffb-4be3-a7c9-5724c0a71d0d" providerId="ADAL" clId="{38265D36-EB1E-4C5C-8584-D3EE7A4408B3}" dt="2023-05-09T11:36:52.135" v="716" actId="20577"/>
          <ac:spMkLst>
            <pc:docMk/>
            <pc:sldMk cId="413494542" sldId="536"/>
            <ac:spMk id="8" creationId="{0F093ABF-7072-8C2C-79C5-1C77BAABAFFB}"/>
          </ac:spMkLst>
        </pc:spChg>
      </pc:sldChg>
      <pc:sldChg chg="del">
        <pc:chgData name="Claire Theobald" userId="e5e96d6a-dffb-4be3-a7c9-5724c0a71d0d" providerId="ADAL" clId="{38265D36-EB1E-4C5C-8584-D3EE7A4408B3}" dt="2023-05-09T12:38:40.145" v="2038" actId="47"/>
        <pc:sldMkLst>
          <pc:docMk/>
          <pc:sldMk cId="97062718" sldId="537"/>
        </pc:sldMkLst>
      </pc:sldChg>
      <pc:sldChg chg="addSp delSp modSp mod ord">
        <pc:chgData name="Claire Theobald" userId="e5e96d6a-dffb-4be3-a7c9-5724c0a71d0d" providerId="ADAL" clId="{38265D36-EB1E-4C5C-8584-D3EE7A4408B3}" dt="2023-05-09T14:40:47.002" v="4072" actId="1076"/>
        <pc:sldMkLst>
          <pc:docMk/>
          <pc:sldMk cId="887749626" sldId="538"/>
        </pc:sldMkLst>
        <pc:spChg chg="add del mod">
          <ac:chgData name="Claire Theobald" userId="e5e96d6a-dffb-4be3-a7c9-5724c0a71d0d" providerId="ADAL" clId="{38265D36-EB1E-4C5C-8584-D3EE7A4408B3}" dt="2023-05-09T13:55:29.363" v="3165" actId="478"/>
          <ac:spMkLst>
            <pc:docMk/>
            <pc:sldMk cId="887749626" sldId="538"/>
            <ac:spMk id="2" creationId="{3CDD6739-D5F1-FB06-162E-84A1E619422D}"/>
          </ac:spMkLst>
        </pc:spChg>
        <pc:spChg chg="add mod">
          <ac:chgData name="Claire Theobald" userId="e5e96d6a-dffb-4be3-a7c9-5724c0a71d0d" providerId="ADAL" clId="{38265D36-EB1E-4C5C-8584-D3EE7A4408B3}" dt="2023-05-09T14:40:33.262" v="4067" actId="1076"/>
          <ac:spMkLst>
            <pc:docMk/>
            <pc:sldMk cId="887749626" sldId="538"/>
            <ac:spMk id="4" creationId="{14D7C4EA-7EFF-464E-2FE1-2AD7635E76BA}"/>
          </ac:spMkLst>
        </pc:spChg>
        <pc:spChg chg="mod">
          <ac:chgData name="Claire Theobald" userId="e5e96d6a-dffb-4be3-a7c9-5724c0a71d0d" providerId="ADAL" clId="{38265D36-EB1E-4C5C-8584-D3EE7A4408B3}" dt="2023-05-09T14:13:08.546" v="3531" actId="20577"/>
          <ac:spMkLst>
            <pc:docMk/>
            <pc:sldMk cId="887749626" sldId="538"/>
            <ac:spMk id="7" creationId="{AA9B231F-FC90-C678-DC34-93D2F604FE13}"/>
          </ac:spMkLst>
        </pc:spChg>
        <pc:spChg chg="del">
          <ac:chgData name="Claire Theobald" userId="e5e96d6a-dffb-4be3-a7c9-5724c0a71d0d" providerId="ADAL" clId="{38265D36-EB1E-4C5C-8584-D3EE7A4408B3}" dt="2023-05-09T11:29:11.469" v="476" actId="478"/>
          <ac:spMkLst>
            <pc:docMk/>
            <pc:sldMk cId="887749626" sldId="538"/>
            <ac:spMk id="8" creationId="{0F093ABF-7072-8C2C-79C5-1C77BAABAFFB}"/>
          </ac:spMkLst>
        </pc:spChg>
        <pc:spChg chg="add del mod">
          <ac:chgData name="Claire Theobald" userId="e5e96d6a-dffb-4be3-a7c9-5724c0a71d0d" providerId="ADAL" clId="{38265D36-EB1E-4C5C-8584-D3EE7A4408B3}" dt="2023-05-09T14:38:25.529" v="4008" actId="478"/>
          <ac:spMkLst>
            <pc:docMk/>
            <pc:sldMk cId="887749626" sldId="538"/>
            <ac:spMk id="13" creationId="{9B2D4EEC-0BF1-B7DB-B1F7-45C8E96A8F8B}"/>
          </ac:spMkLst>
        </pc:spChg>
        <pc:spChg chg="add mod">
          <ac:chgData name="Claire Theobald" userId="e5e96d6a-dffb-4be3-a7c9-5724c0a71d0d" providerId="ADAL" clId="{38265D36-EB1E-4C5C-8584-D3EE7A4408B3}" dt="2023-05-09T14:40:13.018" v="4057" actId="1076"/>
          <ac:spMkLst>
            <pc:docMk/>
            <pc:sldMk cId="887749626" sldId="538"/>
            <ac:spMk id="14" creationId="{E06D95E0-2A7C-5AE5-736B-2D57DA81D548}"/>
          </ac:spMkLst>
        </pc:spChg>
        <pc:spChg chg="add mod">
          <ac:chgData name="Claire Theobald" userId="e5e96d6a-dffb-4be3-a7c9-5724c0a71d0d" providerId="ADAL" clId="{38265D36-EB1E-4C5C-8584-D3EE7A4408B3}" dt="2023-05-09T14:18:36.385" v="3634" actId="21"/>
          <ac:spMkLst>
            <pc:docMk/>
            <pc:sldMk cId="887749626" sldId="538"/>
            <ac:spMk id="17" creationId="{A9864373-74A8-BE04-5A00-1CB1A6891C3F}"/>
          </ac:spMkLst>
        </pc:spChg>
        <pc:spChg chg="add mod">
          <ac:chgData name="Claire Theobald" userId="e5e96d6a-dffb-4be3-a7c9-5724c0a71d0d" providerId="ADAL" clId="{38265D36-EB1E-4C5C-8584-D3EE7A4408B3}" dt="2023-05-09T14:40:39.479" v="4069" actId="1076"/>
          <ac:spMkLst>
            <pc:docMk/>
            <pc:sldMk cId="887749626" sldId="538"/>
            <ac:spMk id="18" creationId="{D575FD27-EE17-E54C-1F61-85A131AFEA99}"/>
          </ac:spMkLst>
        </pc:spChg>
        <pc:spChg chg="add mod">
          <ac:chgData name="Claire Theobald" userId="e5e96d6a-dffb-4be3-a7c9-5724c0a71d0d" providerId="ADAL" clId="{38265D36-EB1E-4C5C-8584-D3EE7A4408B3}" dt="2023-05-09T14:39:53.795" v="4047" actId="1076"/>
          <ac:spMkLst>
            <pc:docMk/>
            <pc:sldMk cId="887749626" sldId="538"/>
            <ac:spMk id="21" creationId="{251E2E7F-8CC3-FC7C-45AC-54B66654DEC7}"/>
          </ac:spMkLst>
        </pc:spChg>
        <pc:spChg chg="add mod">
          <ac:chgData name="Claire Theobald" userId="e5e96d6a-dffb-4be3-a7c9-5724c0a71d0d" providerId="ADAL" clId="{38265D36-EB1E-4C5C-8584-D3EE7A4408B3}" dt="2023-05-09T14:40:45.612" v="4071" actId="14100"/>
          <ac:spMkLst>
            <pc:docMk/>
            <pc:sldMk cId="887749626" sldId="538"/>
            <ac:spMk id="23" creationId="{9075E3FC-D323-2C8E-8BDC-5A2E9684482B}"/>
          </ac:spMkLst>
        </pc:spChg>
        <pc:spChg chg="add mod">
          <ac:chgData name="Claire Theobald" userId="e5e96d6a-dffb-4be3-a7c9-5724c0a71d0d" providerId="ADAL" clId="{38265D36-EB1E-4C5C-8584-D3EE7A4408B3}" dt="2023-05-09T14:40:25.862" v="4063" actId="122"/>
          <ac:spMkLst>
            <pc:docMk/>
            <pc:sldMk cId="887749626" sldId="538"/>
            <ac:spMk id="25" creationId="{B497A99F-E815-F6D9-2E8F-AEF7E5729447}"/>
          </ac:spMkLst>
        </pc:spChg>
        <pc:picChg chg="add mod">
          <ac:chgData name="Claire Theobald" userId="e5e96d6a-dffb-4be3-a7c9-5724c0a71d0d" providerId="ADAL" clId="{38265D36-EB1E-4C5C-8584-D3EE7A4408B3}" dt="2023-05-09T14:40:21.195" v="4061" actId="1076"/>
          <ac:picMkLst>
            <pc:docMk/>
            <pc:sldMk cId="887749626" sldId="538"/>
            <ac:picMk id="6" creationId="{5350447C-9BF8-C9DD-3CCE-F3136CEBB6BD}"/>
          </ac:picMkLst>
        </pc:picChg>
        <pc:picChg chg="add del mod">
          <ac:chgData name="Claire Theobald" userId="e5e96d6a-dffb-4be3-a7c9-5724c0a71d0d" providerId="ADAL" clId="{38265D36-EB1E-4C5C-8584-D3EE7A4408B3}" dt="2023-05-09T13:58:37.155" v="3241" actId="478"/>
          <ac:picMkLst>
            <pc:docMk/>
            <pc:sldMk cId="887749626" sldId="538"/>
            <ac:picMk id="10" creationId="{404F07EC-8C87-BF3B-BE64-30640AB97E56}"/>
          </ac:picMkLst>
        </pc:picChg>
        <pc:picChg chg="add del mod">
          <ac:chgData name="Claire Theobald" userId="e5e96d6a-dffb-4be3-a7c9-5724c0a71d0d" providerId="ADAL" clId="{38265D36-EB1E-4C5C-8584-D3EE7A4408B3}" dt="2023-05-09T13:58:36.765" v="3240" actId="478"/>
          <ac:picMkLst>
            <pc:docMk/>
            <pc:sldMk cId="887749626" sldId="538"/>
            <ac:picMk id="12" creationId="{A1C7EEAB-542E-5306-0EC9-720D7151CA75}"/>
          </ac:picMkLst>
        </pc:picChg>
        <pc:picChg chg="add mod">
          <ac:chgData name="Claire Theobald" userId="e5e96d6a-dffb-4be3-a7c9-5724c0a71d0d" providerId="ADAL" clId="{38265D36-EB1E-4C5C-8584-D3EE7A4408B3}" dt="2023-05-09T14:40:47.002" v="4072" actId="1076"/>
          <ac:picMkLst>
            <pc:docMk/>
            <pc:sldMk cId="887749626" sldId="538"/>
            <ac:picMk id="16" creationId="{BF0CA0CD-CC77-B3F5-968B-0F90BFB52E83}"/>
          </ac:picMkLst>
        </pc:picChg>
        <pc:picChg chg="add mod">
          <ac:chgData name="Claire Theobald" userId="e5e96d6a-dffb-4be3-a7c9-5724c0a71d0d" providerId="ADAL" clId="{38265D36-EB1E-4C5C-8584-D3EE7A4408B3}" dt="2023-05-09T14:40:09.086" v="4055" actId="1076"/>
          <ac:picMkLst>
            <pc:docMk/>
            <pc:sldMk cId="887749626" sldId="538"/>
            <ac:picMk id="20" creationId="{5DB5BEA4-0C3D-A568-F6F7-8055AFFE8031}"/>
          </ac:picMkLst>
        </pc:picChg>
        <pc:picChg chg="add mod">
          <ac:chgData name="Claire Theobald" userId="e5e96d6a-dffb-4be3-a7c9-5724c0a71d0d" providerId="ADAL" clId="{38265D36-EB1E-4C5C-8584-D3EE7A4408B3}" dt="2023-05-09T14:40:22.662" v="4062" actId="1076"/>
          <ac:picMkLst>
            <pc:docMk/>
            <pc:sldMk cId="887749626" sldId="538"/>
            <ac:picMk id="24" creationId="{3468FB6C-398A-F8DD-65DB-6FF7A9CFFE9C}"/>
          </ac:picMkLst>
        </pc:picChg>
      </pc:sldChg>
      <pc:sldChg chg="addSp delSp modSp mod modAnim">
        <pc:chgData name="Claire Theobald" userId="e5e96d6a-dffb-4be3-a7c9-5724c0a71d0d" providerId="ADAL" clId="{38265D36-EB1E-4C5C-8584-D3EE7A4408B3}" dt="2023-05-09T14:00:47.722" v="3263"/>
        <pc:sldMkLst>
          <pc:docMk/>
          <pc:sldMk cId="2011835412" sldId="539"/>
        </pc:sldMkLst>
        <pc:spChg chg="mod">
          <ac:chgData name="Claire Theobald" userId="e5e96d6a-dffb-4be3-a7c9-5724c0a71d0d" providerId="ADAL" clId="{38265D36-EB1E-4C5C-8584-D3EE7A4408B3}" dt="2023-05-09T13:49:24.747" v="3066" actId="1076"/>
          <ac:spMkLst>
            <pc:docMk/>
            <pc:sldMk cId="2011835412" sldId="539"/>
            <ac:spMk id="8" creationId="{0F093ABF-7072-8C2C-79C5-1C77BAABAFFB}"/>
          </ac:spMkLst>
        </pc:spChg>
        <pc:spChg chg="mod">
          <ac:chgData name="Claire Theobald" userId="e5e96d6a-dffb-4be3-a7c9-5724c0a71d0d" providerId="ADAL" clId="{38265D36-EB1E-4C5C-8584-D3EE7A4408B3}" dt="2023-05-09T13:49:16.729" v="3063" actId="14100"/>
          <ac:spMkLst>
            <pc:docMk/>
            <pc:sldMk cId="2011835412" sldId="539"/>
            <ac:spMk id="9" creationId="{5983A89A-9874-6E7E-32D8-08B74415748A}"/>
          </ac:spMkLst>
        </pc:spChg>
        <pc:spChg chg="add mod">
          <ac:chgData name="Claire Theobald" userId="e5e96d6a-dffb-4be3-a7c9-5724c0a71d0d" providerId="ADAL" clId="{38265D36-EB1E-4C5C-8584-D3EE7A4408B3}" dt="2023-05-09T12:59:15.912" v="2527" actId="688"/>
          <ac:spMkLst>
            <pc:docMk/>
            <pc:sldMk cId="2011835412" sldId="539"/>
            <ac:spMk id="10" creationId="{DF8154B6-F265-64E3-FEAC-F0969362EED5}"/>
          </ac:spMkLst>
        </pc:spChg>
        <pc:spChg chg="mod">
          <ac:chgData name="Claire Theobald" userId="e5e96d6a-dffb-4be3-a7c9-5724c0a71d0d" providerId="ADAL" clId="{38265D36-EB1E-4C5C-8584-D3EE7A4408B3}" dt="2023-05-09T13:49:11.126" v="3062" actId="27636"/>
          <ac:spMkLst>
            <pc:docMk/>
            <pc:sldMk cId="2011835412" sldId="539"/>
            <ac:spMk id="12" creationId="{F21B9EF4-5484-69E2-CB25-B35B50F738BD}"/>
          </ac:spMkLst>
        </pc:spChg>
        <pc:spChg chg="mod">
          <ac:chgData name="Claire Theobald" userId="e5e96d6a-dffb-4be3-a7c9-5724c0a71d0d" providerId="ADAL" clId="{38265D36-EB1E-4C5C-8584-D3EE7A4408B3}" dt="2023-05-09T13:54:27.981" v="3131" actId="1076"/>
          <ac:spMkLst>
            <pc:docMk/>
            <pc:sldMk cId="2011835412" sldId="539"/>
            <ac:spMk id="14" creationId="{18A5E315-08EF-FE15-EC6F-674D735DD392}"/>
          </ac:spMkLst>
        </pc:spChg>
        <pc:spChg chg="add mod">
          <ac:chgData name="Claire Theobald" userId="e5e96d6a-dffb-4be3-a7c9-5724c0a71d0d" providerId="ADAL" clId="{38265D36-EB1E-4C5C-8584-D3EE7A4408B3}" dt="2023-05-09T13:54:21.559" v="3130" actId="1076"/>
          <ac:spMkLst>
            <pc:docMk/>
            <pc:sldMk cId="2011835412" sldId="539"/>
            <ac:spMk id="17" creationId="{67C28982-5FC4-4161-4403-06E778871DCD}"/>
          </ac:spMkLst>
        </pc:spChg>
        <pc:spChg chg="add del mod">
          <ac:chgData name="Claire Theobald" userId="e5e96d6a-dffb-4be3-a7c9-5724c0a71d0d" providerId="ADAL" clId="{38265D36-EB1E-4C5C-8584-D3EE7A4408B3}" dt="2023-05-09T12:50:36.593" v="2271"/>
          <ac:spMkLst>
            <pc:docMk/>
            <pc:sldMk cId="2011835412" sldId="539"/>
            <ac:spMk id="29" creationId="{23A24AD3-142E-9A01-5A69-B169D579E466}"/>
          </ac:spMkLst>
        </pc:spChg>
        <pc:spChg chg="add mod">
          <ac:chgData name="Claire Theobald" userId="e5e96d6a-dffb-4be3-a7c9-5724c0a71d0d" providerId="ADAL" clId="{38265D36-EB1E-4C5C-8584-D3EE7A4408B3}" dt="2023-05-09T13:40:47.169" v="2987" actId="1076"/>
          <ac:spMkLst>
            <pc:docMk/>
            <pc:sldMk cId="2011835412" sldId="539"/>
            <ac:spMk id="30" creationId="{0AF40E06-677D-D41F-DD61-D87B3F2D0241}"/>
          </ac:spMkLst>
        </pc:spChg>
        <pc:spChg chg="add mod">
          <ac:chgData name="Claire Theobald" userId="e5e96d6a-dffb-4be3-a7c9-5724c0a71d0d" providerId="ADAL" clId="{38265D36-EB1E-4C5C-8584-D3EE7A4408B3}" dt="2023-05-09T13:54:32.347" v="3133" actId="1076"/>
          <ac:spMkLst>
            <pc:docMk/>
            <pc:sldMk cId="2011835412" sldId="539"/>
            <ac:spMk id="31" creationId="{6D8CE0AB-518A-ED1C-F2B8-71FA17F34683}"/>
          </ac:spMkLst>
        </pc:spChg>
        <pc:grpChg chg="add mod">
          <ac:chgData name="Claire Theobald" userId="e5e96d6a-dffb-4be3-a7c9-5724c0a71d0d" providerId="ADAL" clId="{38265D36-EB1E-4C5C-8584-D3EE7A4408B3}" dt="2023-05-09T13:49:54.963" v="3069" actId="14100"/>
          <ac:grpSpMkLst>
            <pc:docMk/>
            <pc:sldMk cId="2011835412" sldId="539"/>
            <ac:grpSpMk id="4" creationId="{AF985D6F-3892-CE1F-9FC6-BEF466177941}"/>
          </ac:grpSpMkLst>
        </pc:grpChg>
        <pc:grpChg chg="mod">
          <ac:chgData name="Claire Theobald" userId="e5e96d6a-dffb-4be3-a7c9-5724c0a71d0d" providerId="ADAL" clId="{38265D36-EB1E-4C5C-8584-D3EE7A4408B3}" dt="2023-05-09T11:48:50.675" v="972" actId="164"/>
          <ac:grpSpMkLst>
            <pc:docMk/>
            <pc:sldMk cId="2011835412" sldId="539"/>
            <ac:grpSpMk id="13" creationId="{B70C03FF-734A-62BD-1550-30C4C492B524}"/>
          </ac:grpSpMkLst>
        </pc:grpChg>
        <pc:picChg chg="add mod ord modCrop">
          <ac:chgData name="Claire Theobald" userId="e5e96d6a-dffb-4be3-a7c9-5724c0a71d0d" providerId="ADAL" clId="{38265D36-EB1E-4C5C-8584-D3EE7A4408B3}" dt="2023-05-09T11:48:50.675" v="972" actId="164"/>
          <ac:picMkLst>
            <pc:docMk/>
            <pc:sldMk cId="2011835412" sldId="539"/>
            <ac:picMk id="3" creationId="{9896E936-62A3-2849-0FC5-0B6B4370761A}"/>
          </ac:picMkLst>
        </pc:picChg>
        <pc:picChg chg="add del mod">
          <ac:chgData name="Claire Theobald" userId="e5e96d6a-dffb-4be3-a7c9-5724c0a71d0d" providerId="ADAL" clId="{38265D36-EB1E-4C5C-8584-D3EE7A4408B3}" dt="2023-05-09T11:52:23.422" v="1074" actId="21"/>
          <ac:picMkLst>
            <pc:docMk/>
            <pc:sldMk cId="2011835412" sldId="539"/>
            <ac:picMk id="6" creationId="{468E81DC-DB9D-B351-4981-C4D682B90D2D}"/>
          </ac:picMkLst>
        </pc:picChg>
        <pc:picChg chg="del">
          <ac:chgData name="Claire Theobald" userId="e5e96d6a-dffb-4be3-a7c9-5724c0a71d0d" providerId="ADAL" clId="{38265D36-EB1E-4C5C-8584-D3EE7A4408B3}" dt="2023-05-09T11:47:59.663" v="959" actId="478"/>
          <ac:picMkLst>
            <pc:docMk/>
            <pc:sldMk cId="2011835412" sldId="539"/>
            <ac:picMk id="11" creationId="{F3D56FF0-3537-C195-8791-BBF7D4BFB9C3}"/>
          </ac:picMkLst>
        </pc:picChg>
        <pc:picChg chg="add del mod">
          <ac:chgData name="Claire Theobald" userId="e5e96d6a-dffb-4be3-a7c9-5724c0a71d0d" providerId="ADAL" clId="{38265D36-EB1E-4C5C-8584-D3EE7A4408B3}" dt="2023-05-09T12:42:07.335" v="2141" actId="478"/>
          <ac:picMkLst>
            <pc:docMk/>
            <pc:sldMk cId="2011835412" sldId="539"/>
            <ac:picMk id="16" creationId="{7E1B3653-A778-7C09-093D-58272CA52274}"/>
          </ac:picMkLst>
        </pc:picChg>
        <pc:picChg chg="add mod">
          <ac:chgData name="Claire Theobald" userId="e5e96d6a-dffb-4be3-a7c9-5724c0a71d0d" providerId="ADAL" clId="{38265D36-EB1E-4C5C-8584-D3EE7A4408B3}" dt="2023-05-09T13:49:26.784" v="3067" actId="1076"/>
          <ac:picMkLst>
            <pc:docMk/>
            <pc:sldMk cId="2011835412" sldId="539"/>
            <ac:picMk id="19" creationId="{9A0477D2-250E-C477-8249-0CFCF8B6F81D}"/>
          </ac:picMkLst>
        </pc:picChg>
        <pc:picChg chg="add mod">
          <ac:chgData name="Claire Theobald" userId="e5e96d6a-dffb-4be3-a7c9-5724c0a71d0d" providerId="ADAL" clId="{38265D36-EB1E-4C5C-8584-D3EE7A4408B3}" dt="2023-05-09T13:54:16.912" v="3128" actId="1076"/>
          <ac:picMkLst>
            <pc:docMk/>
            <pc:sldMk cId="2011835412" sldId="539"/>
            <ac:picMk id="21" creationId="{B36B709F-3220-2E69-E400-57AD89538C37}"/>
          </ac:picMkLst>
        </pc:picChg>
        <pc:picChg chg="add mod">
          <ac:chgData name="Claire Theobald" userId="e5e96d6a-dffb-4be3-a7c9-5724c0a71d0d" providerId="ADAL" clId="{38265D36-EB1E-4C5C-8584-D3EE7A4408B3}" dt="2023-05-09T13:54:29.630" v="3132" actId="1076"/>
          <ac:picMkLst>
            <pc:docMk/>
            <pc:sldMk cId="2011835412" sldId="539"/>
            <ac:picMk id="23" creationId="{20FBDDB5-032C-C68D-D0D5-1019EDB013BA}"/>
          </ac:picMkLst>
        </pc:picChg>
        <pc:picChg chg="add mod">
          <ac:chgData name="Claire Theobald" userId="e5e96d6a-dffb-4be3-a7c9-5724c0a71d0d" providerId="ADAL" clId="{38265D36-EB1E-4C5C-8584-D3EE7A4408B3}" dt="2023-05-09T13:00:50.429" v="2583" actId="1076"/>
          <ac:picMkLst>
            <pc:docMk/>
            <pc:sldMk cId="2011835412" sldId="539"/>
            <ac:picMk id="25" creationId="{5B4605E4-B66D-A132-9DB6-41ED8875A35E}"/>
          </ac:picMkLst>
        </pc:picChg>
        <pc:picChg chg="add mod">
          <ac:chgData name="Claire Theobald" userId="e5e96d6a-dffb-4be3-a7c9-5724c0a71d0d" providerId="ADAL" clId="{38265D36-EB1E-4C5C-8584-D3EE7A4408B3}" dt="2023-05-09T13:00:51.496" v="2584" actId="1076"/>
          <ac:picMkLst>
            <pc:docMk/>
            <pc:sldMk cId="2011835412" sldId="539"/>
            <ac:picMk id="27" creationId="{4411B975-D552-45AD-2B61-353F4BB2C419}"/>
          </ac:picMkLst>
        </pc:picChg>
        <pc:picChg chg="add mod ord">
          <ac:chgData name="Claire Theobald" userId="e5e96d6a-dffb-4be3-a7c9-5724c0a71d0d" providerId="ADAL" clId="{38265D36-EB1E-4C5C-8584-D3EE7A4408B3}" dt="2023-05-09T13:52:49.088" v="3105" actId="1076"/>
          <ac:picMkLst>
            <pc:docMk/>
            <pc:sldMk cId="2011835412" sldId="539"/>
            <ac:picMk id="33" creationId="{DFC4113A-5C43-8A84-63AE-D6F2A8751BCB}"/>
          </ac:picMkLst>
        </pc:picChg>
        <pc:picChg chg="add mod ord">
          <ac:chgData name="Claire Theobald" userId="e5e96d6a-dffb-4be3-a7c9-5724c0a71d0d" providerId="ADAL" clId="{38265D36-EB1E-4C5C-8584-D3EE7A4408B3}" dt="2023-05-09T13:52:54.046" v="3108" actId="166"/>
          <ac:picMkLst>
            <pc:docMk/>
            <pc:sldMk cId="2011835412" sldId="539"/>
            <ac:picMk id="35" creationId="{27AFF5C0-E617-DB39-9BCF-24BCB72FA3B5}"/>
          </ac:picMkLst>
        </pc:picChg>
        <pc:picChg chg="add mod">
          <ac:chgData name="Claire Theobald" userId="e5e96d6a-dffb-4be3-a7c9-5724c0a71d0d" providerId="ADAL" clId="{38265D36-EB1E-4C5C-8584-D3EE7A4408B3}" dt="2023-05-09T13:54:18.063" v="3129" actId="1076"/>
          <ac:picMkLst>
            <pc:docMk/>
            <pc:sldMk cId="2011835412" sldId="539"/>
            <ac:picMk id="37" creationId="{82F04822-7DE4-F868-3137-053C51B7F7EA}"/>
          </ac:picMkLst>
        </pc:picChg>
      </pc:sldChg>
      <pc:sldChg chg="del">
        <pc:chgData name="Claire Theobald" userId="e5e96d6a-dffb-4be3-a7c9-5724c0a71d0d" providerId="ADAL" clId="{38265D36-EB1E-4C5C-8584-D3EE7A4408B3}" dt="2023-05-09T14:12:51.645" v="3519" actId="47"/>
        <pc:sldMkLst>
          <pc:docMk/>
          <pc:sldMk cId="3779906663" sldId="540"/>
        </pc:sldMkLst>
      </pc:sldChg>
      <pc:sldChg chg="addSp delSp modSp new del mod modClrScheme chgLayout">
        <pc:chgData name="Claire Theobald" userId="e5e96d6a-dffb-4be3-a7c9-5724c0a71d0d" providerId="ADAL" clId="{38265D36-EB1E-4C5C-8584-D3EE7A4408B3}" dt="2023-05-09T14:09:06.364" v="3464" actId="47"/>
        <pc:sldMkLst>
          <pc:docMk/>
          <pc:sldMk cId="2470412752" sldId="541"/>
        </pc:sldMkLst>
        <pc:spChg chg="del">
          <ac:chgData name="Claire Theobald" userId="e5e96d6a-dffb-4be3-a7c9-5724c0a71d0d" providerId="ADAL" clId="{38265D36-EB1E-4C5C-8584-D3EE7A4408B3}" dt="2023-05-09T14:03:21.274" v="3268" actId="26606"/>
          <ac:spMkLst>
            <pc:docMk/>
            <pc:sldMk cId="2470412752" sldId="541"/>
            <ac:spMk id="2" creationId="{0372A878-DDE6-E3AE-8E97-DF9A996B1853}"/>
          </ac:spMkLst>
        </pc:spChg>
        <pc:spChg chg="del">
          <ac:chgData name="Claire Theobald" userId="e5e96d6a-dffb-4be3-a7c9-5724c0a71d0d" providerId="ADAL" clId="{38265D36-EB1E-4C5C-8584-D3EE7A4408B3}" dt="2023-05-09T14:03:14.193" v="3265" actId="478"/>
          <ac:spMkLst>
            <pc:docMk/>
            <pc:sldMk cId="2470412752" sldId="541"/>
            <ac:spMk id="3" creationId="{F8CEB905-B8DD-A157-A6F4-3BFD304E7209}"/>
          </ac:spMkLst>
        </pc:spChg>
        <pc:spChg chg="del">
          <ac:chgData name="Claire Theobald" userId="e5e96d6a-dffb-4be3-a7c9-5724c0a71d0d" providerId="ADAL" clId="{38265D36-EB1E-4C5C-8584-D3EE7A4408B3}" dt="2023-05-09T14:03:16.262" v="3266" actId="478"/>
          <ac:spMkLst>
            <pc:docMk/>
            <pc:sldMk cId="2470412752" sldId="541"/>
            <ac:spMk id="4" creationId="{E4AB4E42-03C5-7DF2-38F3-0AD677BD84A9}"/>
          </ac:spMkLst>
        </pc:spChg>
        <pc:spChg chg="add mod">
          <ac:chgData name="Claire Theobald" userId="e5e96d6a-dffb-4be3-a7c9-5724c0a71d0d" providerId="ADAL" clId="{38265D36-EB1E-4C5C-8584-D3EE7A4408B3}" dt="2023-05-09T14:07:06.079" v="3417" actId="20577"/>
          <ac:spMkLst>
            <pc:docMk/>
            <pc:sldMk cId="2470412752" sldId="541"/>
            <ac:spMk id="5" creationId="{719A5357-4CCC-C612-B7AC-C10289FD42AB}"/>
          </ac:spMkLst>
        </pc:spChg>
        <pc:spChg chg="add mod">
          <ac:chgData name="Claire Theobald" userId="e5e96d6a-dffb-4be3-a7c9-5724c0a71d0d" providerId="ADAL" clId="{38265D36-EB1E-4C5C-8584-D3EE7A4408B3}" dt="2023-05-09T14:07:01.829" v="3416" actId="20577"/>
          <ac:spMkLst>
            <pc:docMk/>
            <pc:sldMk cId="2470412752" sldId="541"/>
            <ac:spMk id="1031" creationId="{787C6D3F-8288-E6EC-45B1-8F315F7BBF5F}"/>
          </ac:spMkLst>
        </pc:spChg>
        <pc:spChg chg="add mod">
          <ac:chgData name="Claire Theobald" userId="e5e96d6a-dffb-4be3-a7c9-5724c0a71d0d" providerId="ADAL" clId="{38265D36-EB1E-4C5C-8584-D3EE7A4408B3}" dt="2023-05-09T14:03:43.680" v="3287" actId="1076"/>
          <ac:spMkLst>
            <pc:docMk/>
            <pc:sldMk cId="2470412752" sldId="541"/>
            <ac:spMk id="1033" creationId="{483FE825-0F89-795E-52B1-14F7FB6DFD5A}"/>
          </ac:spMkLst>
        </pc:spChg>
        <pc:picChg chg="add mod">
          <ac:chgData name="Claire Theobald" userId="e5e96d6a-dffb-4be3-a7c9-5724c0a71d0d" providerId="ADAL" clId="{38265D36-EB1E-4C5C-8584-D3EE7A4408B3}" dt="2023-05-09T14:03:46.310" v="3288" actId="1076"/>
          <ac:picMkLst>
            <pc:docMk/>
            <pc:sldMk cId="2470412752" sldId="541"/>
            <ac:picMk id="1026" creationId="{F3894605-A173-E093-1F65-A944B5D4C896}"/>
          </ac:picMkLst>
        </pc:picChg>
      </pc:sldChg>
      <pc:sldChg chg="addSp modSp mod modAnim">
        <pc:chgData name="Claire Theobald" userId="e5e96d6a-dffb-4be3-a7c9-5724c0a71d0d" providerId="ADAL" clId="{38265D36-EB1E-4C5C-8584-D3EE7A4408B3}" dt="2023-05-09T14:25:41.062" v="3777" actId="1076"/>
        <pc:sldMkLst>
          <pc:docMk/>
          <pc:sldMk cId="3513322340" sldId="542"/>
        </pc:sldMkLst>
        <pc:spChg chg="add mod">
          <ac:chgData name="Claire Theobald" userId="e5e96d6a-dffb-4be3-a7c9-5724c0a71d0d" providerId="ADAL" clId="{38265D36-EB1E-4C5C-8584-D3EE7A4408B3}" dt="2023-05-09T14:25:41.062" v="3777" actId="1076"/>
          <ac:spMkLst>
            <pc:docMk/>
            <pc:sldMk cId="3513322340" sldId="542"/>
            <ac:spMk id="2" creationId="{AF5F0D83-CE35-F0F5-B981-A60D091AB3FA}"/>
          </ac:spMkLst>
        </pc:spChg>
        <pc:spChg chg="mod">
          <ac:chgData name="Claire Theobald" userId="e5e96d6a-dffb-4be3-a7c9-5724c0a71d0d" providerId="ADAL" clId="{38265D36-EB1E-4C5C-8584-D3EE7A4408B3}" dt="2023-05-09T14:12:03.062" v="3510" actId="1076"/>
          <ac:spMkLst>
            <pc:docMk/>
            <pc:sldMk cId="3513322340" sldId="542"/>
            <ac:spMk id="5" creationId="{719A5357-4CCC-C612-B7AC-C10289FD42AB}"/>
          </ac:spMkLst>
        </pc:spChg>
        <pc:spChg chg="mod">
          <ac:chgData name="Claire Theobald" userId="e5e96d6a-dffb-4be3-a7c9-5724c0a71d0d" providerId="ADAL" clId="{38265D36-EB1E-4C5C-8584-D3EE7A4408B3}" dt="2023-05-09T14:12:04.741" v="3511" actId="1076"/>
          <ac:spMkLst>
            <pc:docMk/>
            <pc:sldMk cId="3513322340" sldId="542"/>
            <ac:spMk id="1031" creationId="{787C6D3F-8288-E6EC-45B1-8F315F7BBF5F}"/>
          </ac:spMkLst>
        </pc:spChg>
        <pc:spChg chg="mod">
          <ac:chgData name="Claire Theobald" userId="e5e96d6a-dffb-4be3-a7c9-5724c0a71d0d" providerId="ADAL" clId="{38265D36-EB1E-4C5C-8584-D3EE7A4408B3}" dt="2023-05-09T14:09:00.263" v="3463" actId="1076"/>
          <ac:spMkLst>
            <pc:docMk/>
            <pc:sldMk cId="3513322340" sldId="542"/>
            <ac:spMk id="1033" creationId="{483FE825-0F89-795E-52B1-14F7FB6DFD5A}"/>
          </ac:spMkLst>
        </pc:spChg>
        <pc:picChg chg="mod">
          <ac:chgData name="Claire Theobald" userId="e5e96d6a-dffb-4be3-a7c9-5724c0a71d0d" providerId="ADAL" clId="{38265D36-EB1E-4C5C-8584-D3EE7A4408B3}" dt="2023-05-09T14:08:58.230" v="3462" actId="1076"/>
          <ac:picMkLst>
            <pc:docMk/>
            <pc:sldMk cId="3513322340" sldId="542"/>
            <ac:picMk id="1026" creationId="{F3894605-A173-E093-1F65-A944B5D4C896}"/>
          </ac:picMkLst>
        </pc:picChg>
        <pc:picChg chg="add mod">
          <ac:chgData name="Claire Theobald" userId="e5e96d6a-dffb-4be3-a7c9-5724c0a71d0d" providerId="ADAL" clId="{38265D36-EB1E-4C5C-8584-D3EE7A4408B3}" dt="2023-05-09T14:25:38.916" v="3776" actId="1076"/>
          <ac:picMkLst>
            <pc:docMk/>
            <pc:sldMk cId="3513322340" sldId="542"/>
            <ac:picMk id="2050" creationId="{EB702EE5-8AC6-4AE2-AADB-040AED5F2200}"/>
          </ac:picMkLst>
        </pc:picChg>
      </pc:sldChg>
      <pc:sldChg chg="addSp delSp modSp mod modAnim">
        <pc:chgData name="Claire Theobald" userId="e5e96d6a-dffb-4be3-a7c9-5724c0a71d0d" providerId="ADAL" clId="{38265D36-EB1E-4C5C-8584-D3EE7A4408B3}" dt="2023-05-09T14:33:39.495" v="3902"/>
        <pc:sldMkLst>
          <pc:docMk/>
          <pc:sldMk cId="1384758884" sldId="543"/>
        </pc:sldMkLst>
        <pc:spChg chg="mod">
          <ac:chgData name="Claire Theobald" userId="e5e96d6a-dffb-4be3-a7c9-5724c0a71d0d" providerId="ADAL" clId="{38265D36-EB1E-4C5C-8584-D3EE7A4408B3}" dt="2023-05-09T14:26:23.164" v="3789" actId="1076"/>
          <ac:spMkLst>
            <pc:docMk/>
            <pc:sldMk cId="1384758884" sldId="543"/>
            <ac:spMk id="2" creationId="{AF5F0D83-CE35-F0F5-B981-A60D091AB3FA}"/>
          </ac:spMkLst>
        </pc:spChg>
        <pc:spChg chg="mod">
          <ac:chgData name="Claire Theobald" userId="e5e96d6a-dffb-4be3-a7c9-5724c0a71d0d" providerId="ADAL" clId="{38265D36-EB1E-4C5C-8584-D3EE7A4408B3}" dt="2023-05-09T14:11:52.973" v="3507" actId="1076"/>
          <ac:spMkLst>
            <pc:docMk/>
            <pc:sldMk cId="1384758884" sldId="543"/>
            <ac:spMk id="5" creationId="{719A5357-4CCC-C612-B7AC-C10289FD42AB}"/>
          </ac:spMkLst>
        </pc:spChg>
        <pc:spChg chg="mod">
          <ac:chgData name="Claire Theobald" userId="e5e96d6a-dffb-4be3-a7c9-5724c0a71d0d" providerId="ADAL" clId="{38265D36-EB1E-4C5C-8584-D3EE7A4408B3}" dt="2023-05-09T14:11:54.446" v="3508" actId="1076"/>
          <ac:spMkLst>
            <pc:docMk/>
            <pc:sldMk cId="1384758884" sldId="543"/>
            <ac:spMk id="1031" creationId="{787C6D3F-8288-E6EC-45B1-8F315F7BBF5F}"/>
          </ac:spMkLst>
        </pc:spChg>
        <pc:spChg chg="mod">
          <ac:chgData name="Claire Theobald" userId="e5e96d6a-dffb-4be3-a7c9-5724c0a71d0d" providerId="ADAL" clId="{38265D36-EB1E-4C5C-8584-D3EE7A4408B3}" dt="2023-05-09T14:26:41.760" v="3800" actId="20577"/>
          <ac:spMkLst>
            <pc:docMk/>
            <pc:sldMk cId="1384758884" sldId="543"/>
            <ac:spMk id="1033" creationId="{483FE825-0F89-795E-52B1-14F7FB6DFD5A}"/>
          </ac:spMkLst>
        </pc:spChg>
        <pc:picChg chg="del">
          <ac:chgData name="Claire Theobald" userId="e5e96d6a-dffb-4be3-a7c9-5724c0a71d0d" providerId="ADAL" clId="{38265D36-EB1E-4C5C-8584-D3EE7A4408B3}" dt="2023-05-09T14:11:36.670" v="3484" actId="478"/>
          <ac:picMkLst>
            <pc:docMk/>
            <pc:sldMk cId="1384758884" sldId="543"/>
            <ac:picMk id="1026" creationId="{F3894605-A173-E093-1F65-A944B5D4C896}"/>
          </ac:picMkLst>
        </pc:picChg>
        <pc:picChg chg="del">
          <ac:chgData name="Claire Theobald" userId="e5e96d6a-dffb-4be3-a7c9-5724c0a71d0d" providerId="ADAL" clId="{38265D36-EB1E-4C5C-8584-D3EE7A4408B3}" dt="2023-05-09T14:11:37.270" v="3485" actId="478"/>
          <ac:picMkLst>
            <pc:docMk/>
            <pc:sldMk cId="1384758884" sldId="543"/>
            <ac:picMk id="2050" creationId="{EB702EE5-8AC6-4AE2-AADB-040AED5F2200}"/>
          </ac:picMkLst>
        </pc:picChg>
        <pc:picChg chg="add mod">
          <ac:chgData name="Claire Theobald" userId="e5e96d6a-dffb-4be3-a7c9-5724c0a71d0d" providerId="ADAL" clId="{38265D36-EB1E-4C5C-8584-D3EE7A4408B3}" dt="2023-05-09T14:25:17.829" v="3775" actId="732"/>
          <ac:picMkLst>
            <pc:docMk/>
            <pc:sldMk cId="1384758884" sldId="543"/>
            <ac:picMk id="3074" creationId="{B2EB6996-0D44-CC8E-1E97-5B4AA3C12FAC}"/>
          </ac:picMkLst>
        </pc:picChg>
        <pc:picChg chg="add mod">
          <ac:chgData name="Claire Theobald" userId="e5e96d6a-dffb-4be3-a7c9-5724c0a71d0d" providerId="ADAL" clId="{38265D36-EB1E-4C5C-8584-D3EE7A4408B3}" dt="2023-05-09T14:26:35.279" v="3793" actId="14100"/>
          <ac:picMkLst>
            <pc:docMk/>
            <pc:sldMk cId="1384758884" sldId="543"/>
            <ac:picMk id="3075" creationId="{49070FCE-58BD-5E4A-B7EA-B7661949D690}"/>
          </ac:picMkLst>
        </pc:picChg>
      </pc:sldChg>
      <pc:sldChg chg="addSp delSp modSp mod modAnim">
        <pc:chgData name="Claire Theobald" userId="e5e96d6a-dffb-4be3-a7c9-5724c0a71d0d" providerId="ADAL" clId="{38265D36-EB1E-4C5C-8584-D3EE7A4408B3}" dt="2023-05-09T14:33:50.779" v="3905"/>
        <pc:sldMkLst>
          <pc:docMk/>
          <pc:sldMk cId="2572935136" sldId="544"/>
        </pc:sldMkLst>
        <pc:spChg chg="mod">
          <ac:chgData name="Claire Theobald" userId="e5e96d6a-dffb-4be3-a7c9-5724c0a71d0d" providerId="ADAL" clId="{38265D36-EB1E-4C5C-8584-D3EE7A4408B3}" dt="2023-05-09T14:33:05.462" v="3891" actId="1076"/>
          <ac:spMkLst>
            <pc:docMk/>
            <pc:sldMk cId="2572935136" sldId="544"/>
            <ac:spMk id="2" creationId="{AF5F0D83-CE35-F0F5-B981-A60D091AB3FA}"/>
          </ac:spMkLst>
        </pc:spChg>
        <pc:spChg chg="add mod">
          <ac:chgData name="Claire Theobald" userId="e5e96d6a-dffb-4be3-a7c9-5724c0a71d0d" providerId="ADAL" clId="{38265D36-EB1E-4C5C-8584-D3EE7A4408B3}" dt="2023-05-09T14:32:54.579" v="3880" actId="1076"/>
          <ac:spMkLst>
            <pc:docMk/>
            <pc:sldMk cId="2572935136" sldId="544"/>
            <ac:spMk id="3" creationId="{1DC81634-64EC-E6B4-79D7-DE60FDC07DB5}"/>
          </ac:spMkLst>
        </pc:spChg>
        <pc:spChg chg="mod">
          <ac:chgData name="Claire Theobald" userId="e5e96d6a-dffb-4be3-a7c9-5724c0a71d0d" providerId="ADAL" clId="{38265D36-EB1E-4C5C-8584-D3EE7A4408B3}" dt="2023-05-09T14:33:25.064" v="3900" actId="27636"/>
          <ac:spMkLst>
            <pc:docMk/>
            <pc:sldMk cId="2572935136" sldId="544"/>
            <ac:spMk id="1031" creationId="{787C6D3F-8288-E6EC-45B1-8F315F7BBF5F}"/>
          </ac:spMkLst>
        </pc:spChg>
        <pc:spChg chg="mod">
          <ac:chgData name="Claire Theobald" userId="e5e96d6a-dffb-4be3-a7c9-5724c0a71d0d" providerId="ADAL" clId="{38265D36-EB1E-4C5C-8584-D3EE7A4408B3}" dt="2023-05-09T14:30:31.735" v="3851" actId="20577"/>
          <ac:spMkLst>
            <pc:docMk/>
            <pc:sldMk cId="2572935136" sldId="544"/>
            <ac:spMk id="1033" creationId="{483FE825-0F89-795E-52B1-14F7FB6DFD5A}"/>
          </ac:spMkLst>
        </pc:spChg>
        <pc:picChg chg="del">
          <ac:chgData name="Claire Theobald" userId="e5e96d6a-dffb-4be3-a7c9-5724c0a71d0d" providerId="ADAL" clId="{38265D36-EB1E-4C5C-8584-D3EE7A4408B3}" dt="2023-05-09T14:29:05.964" v="3814" actId="478"/>
          <ac:picMkLst>
            <pc:docMk/>
            <pc:sldMk cId="2572935136" sldId="544"/>
            <ac:picMk id="3074" creationId="{B2EB6996-0D44-CC8E-1E97-5B4AA3C12FAC}"/>
          </ac:picMkLst>
        </pc:picChg>
        <pc:picChg chg="del">
          <ac:chgData name="Claire Theobald" userId="e5e96d6a-dffb-4be3-a7c9-5724c0a71d0d" providerId="ADAL" clId="{38265D36-EB1E-4C5C-8584-D3EE7A4408B3}" dt="2023-05-09T14:29:13.412" v="3819" actId="478"/>
          <ac:picMkLst>
            <pc:docMk/>
            <pc:sldMk cId="2572935136" sldId="544"/>
            <ac:picMk id="3075" creationId="{49070FCE-58BD-5E4A-B7EA-B7661949D690}"/>
          </ac:picMkLst>
        </pc:picChg>
        <pc:picChg chg="add mod">
          <ac:chgData name="Claire Theobald" userId="e5e96d6a-dffb-4be3-a7c9-5724c0a71d0d" providerId="ADAL" clId="{38265D36-EB1E-4C5C-8584-D3EE7A4408B3}" dt="2023-05-09T14:30:36.129" v="3852" actId="1076"/>
          <ac:picMkLst>
            <pc:docMk/>
            <pc:sldMk cId="2572935136" sldId="544"/>
            <ac:picMk id="4098" creationId="{7976569B-07F9-C11C-B045-4963622707BC}"/>
          </ac:picMkLst>
        </pc:picChg>
        <pc:picChg chg="add del mod">
          <ac:chgData name="Claire Theobald" userId="e5e96d6a-dffb-4be3-a7c9-5724c0a71d0d" providerId="ADAL" clId="{38265D36-EB1E-4C5C-8584-D3EE7A4408B3}" dt="2023-05-09T14:32:10.428" v="3865" actId="478"/>
          <ac:picMkLst>
            <pc:docMk/>
            <pc:sldMk cId="2572935136" sldId="544"/>
            <ac:picMk id="4099" creationId="{FEB3A564-BB1A-1FB8-0BE9-3FD6C9911F53}"/>
          </ac:picMkLst>
        </pc:picChg>
        <pc:picChg chg="add mod">
          <ac:chgData name="Claire Theobald" userId="e5e96d6a-dffb-4be3-a7c9-5724c0a71d0d" providerId="ADAL" clId="{38265D36-EB1E-4C5C-8584-D3EE7A4408B3}" dt="2023-05-09T14:32:47.547" v="3878" actId="732"/>
          <ac:picMkLst>
            <pc:docMk/>
            <pc:sldMk cId="2572935136" sldId="544"/>
            <ac:picMk id="4100" creationId="{0E8D5C75-D7B9-F896-DE29-D5997462FC57}"/>
          </ac:picMkLst>
        </pc:picChg>
        <pc:picChg chg="add mod">
          <ac:chgData name="Claire Theobald" userId="e5e96d6a-dffb-4be3-a7c9-5724c0a71d0d" providerId="ADAL" clId="{38265D36-EB1E-4C5C-8584-D3EE7A4408B3}" dt="2023-05-09T14:32:20.862" v="3869" actId="14100"/>
          <ac:picMkLst>
            <pc:docMk/>
            <pc:sldMk cId="2572935136" sldId="544"/>
            <ac:picMk id="4101" creationId="{57E0C7AF-27C0-3566-C334-52B1C3229A4F}"/>
          </ac:picMkLst>
        </pc:picChg>
      </pc:sldChg>
      <pc:sldChg chg="addSp delSp modSp del mod delAnim modAnim">
        <pc:chgData name="Claire Theobald" userId="e5e96d6a-dffb-4be3-a7c9-5724c0a71d0d" providerId="ADAL" clId="{38265D36-EB1E-4C5C-8584-D3EE7A4408B3}" dt="2023-05-09T14:40:50.812" v="4073" actId="47"/>
        <pc:sldMkLst>
          <pc:docMk/>
          <pc:sldMk cId="1762144953" sldId="545"/>
        </pc:sldMkLst>
        <pc:spChg chg="del">
          <ac:chgData name="Claire Theobald" userId="e5e96d6a-dffb-4be3-a7c9-5724c0a71d0d" providerId="ADAL" clId="{38265D36-EB1E-4C5C-8584-D3EE7A4408B3}" dt="2023-05-09T14:34:22.398" v="3933" actId="478"/>
          <ac:spMkLst>
            <pc:docMk/>
            <pc:sldMk cId="1762144953" sldId="545"/>
            <ac:spMk id="2" creationId="{AF5F0D83-CE35-F0F5-B981-A60D091AB3FA}"/>
          </ac:spMkLst>
        </pc:spChg>
        <pc:spChg chg="del">
          <ac:chgData name="Claire Theobald" userId="e5e96d6a-dffb-4be3-a7c9-5724c0a71d0d" providerId="ADAL" clId="{38265D36-EB1E-4C5C-8584-D3EE7A4408B3}" dt="2023-05-09T14:34:20.574" v="3931" actId="478"/>
          <ac:spMkLst>
            <pc:docMk/>
            <pc:sldMk cId="1762144953" sldId="545"/>
            <ac:spMk id="3" creationId="{1DC81634-64EC-E6B4-79D7-DE60FDC07DB5}"/>
          </ac:spMkLst>
        </pc:spChg>
        <pc:spChg chg="add del mod">
          <ac:chgData name="Claire Theobald" userId="e5e96d6a-dffb-4be3-a7c9-5724c0a71d0d" providerId="ADAL" clId="{38265D36-EB1E-4C5C-8584-D3EE7A4408B3}" dt="2023-05-09T14:34:18.762" v="3929" actId="478"/>
          <ac:spMkLst>
            <pc:docMk/>
            <pc:sldMk cId="1762144953" sldId="545"/>
            <ac:spMk id="6" creationId="{11732680-A317-3431-32B1-BB13D240616E}"/>
          </ac:spMkLst>
        </pc:spChg>
        <pc:spChg chg="mod">
          <ac:chgData name="Claire Theobald" userId="e5e96d6a-dffb-4be3-a7c9-5724c0a71d0d" providerId="ADAL" clId="{38265D36-EB1E-4C5C-8584-D3EE7A4408B3}" dt="2023-05-09T14:35:48.846" v="3946" actId="20577"/>
          <ac:spMkLst>
            <pc:docMk/>
            <pc:sldMk cId="1762144953" sldId="545"/>
            <ac:spMk id="1031" creationId="{787C6D3F-8288-E6EC-45B1-8F315F7BBF5F}"/>
          </ac:spMkLst>
        </pc:spChg>
        <pc:spChg chg="del">
          <ac:chgData name="Claire Theobald" userId="e5e96d6a-dffb-4be3-a7c9-5724c0a71d0d" providerId="ADAL" clId="{38265D36-EB1E-4C5C-8584-D3EE7A4408B3}" dt="2023-05-09T14:34:15.049" v="3927" actId="478"/>
          <ac:spMkLst>
            <pc:docMk/>
            <pc:sldMk cId="1762144953" sldId="545"/>
            <ac:spMk id="1033" creationId="{483FE825-0F89-795E-52B1-14F7FB6DFD5A}"/>
          </ac:spMkLst>
        </pc:spChg>
        <pc:picChg chg="add mod">
          <ac:chgData name="Claire Theobald" userId="e5e96d6a-dffb-4be3-a7c9-5724c0a71d0d" providerId="ADAL" clId="{38265D36-EB1E-4C5C-8584-D3EE7A4408B3}" dt="2023-05-09T14:35:52.312" v="3947" actId="1076"/>
          <ac:picMkLst>
            <pc:docMk/>
            <pc:sldMk cId="1762144953" sldId="545"/>
            <ac:picMk id="8" creationId="{67B4FAB4-3EB4-C149-F986-DD73C384EB39}"/>
          </ac:picMkLst>
        </pc:picChg>
        <pc:picChg chg="del">
          <ac:chgData name="Claire Theobald" userId="e5e96d6a-dffb-4be3-a7c9-5724c0a71d0d" providerId="ADAL" clId="{38265D36-EB1E-4C5C-8584-D3EE7A4408B3}" dt="2023-05-09T14:34:17.329" v="3928" actId="478"/>
          <ac:picMkLst>
            <pc:docMk/>
            <pc:sldMk cId="1762144953" sldId="545"/>
            <ac:picMk id="4098" creationId="{7976569B-07F9-C11C-B045-4963622707BC}"/>
          </ac:picMkLst>
        </pc:picChg>
        <pc:picChg chg="del">
          <ac:chgData name="Claire Theobald" userId="e5e96d6a-dffb-4be3-a7c9-5724c0a71d0d" providerId="ADAL" clId="{38265D36-EB1E-4C5C-8584-D3EE7A4408B3}" dt="2023-05-09T14:34:21.243" v="3932" actId="478"/>
          <ac:picMkLst>
            <pc:docMk/>
            <pc:sldMk cId="1762144953" sldId="545"/>
            <ac:picMk id="4100" creationId="{0E8D5C75-D7B9-F896-DE29-D5997462FC57}"/>
          </ac:picMkLst>
        </pc:picChg>
        <pc:picChg chg="del">
          <ac:chgData name="Claire Theobald" userId="e5e96d6a-dffb-4be3-a7c9-5724c0a71d0d" providerId="ADAL" clId="{38265D36-EB1E-4C5C-8584-D3EE7A4408B3}" dt="2023-05-09T14:34:19.707" v="3930" actId="478"/>
          <ac:picMkLst>
            <pc:docMk/>
            <pc:sldMk cId="1762144953" sldId="545"/>
            <ac:picMk id="4101" creationId="{57E0C7AF-27C0-3566-C334-52B1C3229A4F}"/>
          </ac:picMkLst>
        </pc:picChg>
      </pc:sldChg>
    </pc:docChg>
  </pc:docChgLst>
  <pc:docChgLst>
    <pc:chgData name="Ewen Trafford" userId="e520b4bf-a196-48b7-bc10-b1590a457daa" providerId="ADAL" clId="{F55BF8D5-7796-4FB3-A54F-0020105AC40E}"/>
    <pc:docChg chg="delSld modSection">
      <pc:chgData name="Ewen Trafford" userId="e520b4bf-a196-48b7-bc10-b1590a457daa" providerId="ADAL" clId="{F55BF8D5-7796-4FB3-A54F-0020105AC40E}" dt="2023-05-10T15:43:03.323" v="1" actId="47"/>
      <pc:docMkLst>
        <pc:docMk/>
      </pc:docMkLst>
      <pc:sldChg chg="del">
        <pc:chgData name="Ewen Trafford" userId="e520b4bf-a196-48b7-bc10-b1590a457daa" providerId="ADAL" clId="{F55BF8D5-7796-4FB3-A54F-0020105AC40E}" dt="2023-05-10T15:43:03.323" v="1" actId="47"/>
        <pc:sldMkLst>
          <pc:docMk/>
          <pc:sldMk cId="213333460" sldId="278"/>
        </pc:sldMkLst>
      </pc:sldChg>
      <pc:sldChg chg="del">
        <pc:chgData name="Ewen Trafford" userId="e520b4bf-a196-48b7-bc10-b1590a457daa" providerId="ADAL" clId="{F55BF8D5-7796-4FB3-A54F-0020105AC40E}" dt="2023-05-10T15:43:00.580" v="0" actId="47"/>
        <pc:sldMkLst>
          <pc:docMk/>
          <pc:sldMk cId="1581941389" sldId="530"/>
        </pc:sldMkLst>
      </pc:sldChg>
    </pc:docChg>
  </pc:docChgLst>
  <pc:docChgLst>
    <pc:chgData name="WKS29" userId="a6b24869-d8d1-4376-8857-e058a469d459" providerId="ADAL" clId="{589170AE-723D-4367-8F4A-6907D866A37C}"/>
    <pc:docChg chg="undo custSel modSld modShowInfo">
      <pc:chgData name="WKS29" userId="a6b24869-d8d1-4376-8857-e058a469d459" providerId="ADAL" clId="{589170AE-723D-4367-8F4A-6907D866A37C}" dt="2023-05-25T08:20:32.594" v="91"/>
      <pc:docMkLst>
        <pc:docMk/>
      </pc:docMkLst>
      <pc:sldChg chg="addSp delSp modSp mod modTransition modAnim">
        <pc:chgData name="WKS29" userId="a6b24869-d8d1-4376-8857-e058a469d459" providerId="ADAL" clId="{589170AE-723D-4367-8F4A-6907D866A37C}" dt="2023-05-25T08:20:32.594" v="91"/>
        <pc:sldMkLst>
          <pc:docMk/>
          <pc:sldMk cId="281221578" sldId="297"/>
        </pc:sldMkLst>
        <pc:picChg chg="add del mod">
          <ac:chgData name="WKS29" userId="a6b24869-d8d1-4376-8857-e058a469d459" providerId="ADAL" clId="{589170AE-723D-4367-8F4A-6907D866A37C}" dt="2023-05-25T08:02:43.803" v="75"/>
          <ac:picMkLst>
            <pc:docMk/>
            <pc:sldMk cId="281221578" sldId="297"/>
            <ac:picMk id="8" creationId="{93E2DF69-13E8-4357-F8EF-252DCFF54510}"/>
          </ac:picMkLst>
        </pc:picChg>
        <pc:picChg chg="add del mod ord">
          <ac:chgData name="WKS29" userId="a6b24869-d8d1-4376-8857-e058a469d459" providerId="ADAL" clId="{589170AE-723D-4367-8F4A-6907D866A37C}" dt="2023-05-25T08:02:52.905" v="76"/>
          <ac:picMkLst>
            <pc:docMk/>
            <pc:sldMk cId="281221578" sldId="297"/>
            <ac:picMk id="9" creationId="{75016723-331A-3565-E376-34A0D61BC26E}"/>
          </ac:picMkLst>
        </pc:picChg>
        <pc:picChg chg="add del mod">
          <ac:chgData name="WKS29" userId="a6b24869-d8d1-4376-8857-e058a469d459" providerId="ADAL" clId="{589170AE-723D-4367-8F4A-6907D866A37C}" dt="2023-05-25T08:02:57.764" v="78"/>
          <ac:picMkLst>
            <pc:docMk/>
            <pc:sldMk cId="281221578" sldId="297"/>
            <ac:picMk id="10" creationId="{AEF6B178-AD05-5CF7-8ACB-641FB38A7B3E}"/>
          </ac:picMkLst>
        </pc:picChg>
        <pc:picChg chg="add del mod ord">
          <ac:chgData name="WKS29" userId="a6b24869-d8d1-4376-8857-e058a469d459" providerId="ADAL" clId="{589170AE-723D-4367-8F4A-6907D866A37C}" dt="2023-05-25T08:03:13.321" v="79"/>
          <ac:picMkLst>
            <pc:docMk/>
            <pc:sldMk cId="281221578" sldId="297"/>
            <ac:picMk id="13" creationId="{68BAF45B-C390-AE75-38BE-B0FD29B4A09E}"/>
          </ac:picMkLst>
        </pc:picChg>
        <pc:picChg chg="add del mod">
          <ac:chgData name="WKS29" userId="a6b24869-d8d1-4376-8857-e058a469d459" providerId="ADAL" clId="{589170AE-723D-4367-8F4A-6907D866A37C}" dt="2023-05-25T08:04:51.308" v="84"/>
          <ac:picMkLst>
            <pc:docMk/>
            <pc:sldMk cId="281221578" sldId="297"/>
            <ac:picMk id="14" creationId="{43452960-E082-5F50-AB9C-47567413625B}"/>
          </ac:picMkLst>
        </pc:picChg>
        <pc:picChg chg="add del mod ord">
          <ac:chgData name="WKS29" userId="a6b24869-d8d1-4376-8857-e058a469d459" providerId="ADAL" clId="{589170AE-723D-4367-8F4A-6907D866A37C}" dt="2023-05-25T08:05:00.282" v="85"/>
          <ac:picMkLst>
            <pc:docMk/>
            <pc:sldMk cId="281221578" sldId="297"/>
            <ac:picMk id="16" creationId="{3AE7006F-015C-B78D-2015-3130071393C7}"/>
          </ac:picMkLst>
        </pc:picChg>
        <pc:picChg chg="add del mod">
          <ac:chgData name="WKS29" userId="a6b24869-d8d1-4376-8857-e058a469d459" providerId="ADAL" clId="{589170AE-723D-4367-8F4A-6907D866A37C}" dt="2023-05-25T08:07:59.713" v="90"/>
          <ac:picMkLst>
            <pc:docMk/>
            <pc:sldMk cId="281221578" sldId="297"/>
            <ac:picMk id="17" creationId="{BF924845-B215-6608-041B-51FD3886BDDD}"/>
          </ac:picMkLst>
        </pc:picChg>
        <pc:picChg chg="add del mod ord">
          <ac:chgData name="WKS29" userId="a6b24869-d8d1-4376-8857-e058a469d459" providerId="ADAL" clId="{589170AE-723D-4367-8F4A-6907D866A37C}" dt="2023-05-25T08:20:32.594" v="91"/>
          <ac:picMkLst>
            <pc:docMk/>
            <pc:sldMk cId="281221578" sldId="297"/>
            <ac:picMk id="22" creationId="{3A2D8905-0356-6F75-EA6A-90BB87C4D4A9}"/>
          </ac:picMkLst>
        </pc:picChg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281221578" sldId="297"/>
            <ac:picMk id="23" creationId="{006DB44C-1C7A-91C0-7C03-F7CC265DEC33}"/>
          </ac:picMkLst>
        </pc:picChg>
      </pc:sldChg>
      <pc:sldChg chg="modTransition">
        <pc:chgData name="WKS29" userId="a6b24869-d8d1-4376-8857-e058a469d459" providerId="ADAL" clId="{589170AE-723D-4367-8F4A-6907D866A37C}" dt="2023-05-25T08:07:59.713" v="90"/>
        <pc:sldMkLst>
          <pc:docMk/>
          <pc:sldMk cId="3002525437" sldId="419"/>
        </pc:sldMkLst>
      </pc:sldChg>
      <pc:sldChg chg="modTransition">
        <pc:chgData name="WKS29" userId="a6b24869-d8d1-4376-8857-e058a469d459" providerId="ADAL" clId="{589170AE-723D-4367-8F4A-6907D866A37C}" dt="2023-05-25T08:07:59.713" v="90"/>
        <pc:sldMkLst>
          <pc:docMk/>
          <pc:sldMk cId="2144603684" sldId="422"/>
        </pc:sldMkLst>
      </pc:sldChg>
      <pc:sldChg chg="addSp delSp modSp mod modTransition modAnim">
        <pc:chgData name="WKS29" userId="a6b24869-d8d1-4376-8857-e058a469d459" providerId="ADAL" clId="{589170AE-723D-4367-8F4A-6907D866A37C}" dt="2023-05-25T08:20:32.594" v="91"/>
        <pc:sldMkLst>
          <pc:docMk/>
          <pc:sldMk cId="3705897086" sldId="516"/>
        </pc:sldMkLst>
        <pc:spChg chg="mod">
          <ac:chgData name="WKS29" userId="a6b24869-d8d1-4376-8857-e058a469d459" providerId="ADAL" clId="{589170AE-723D-4367-8F4A-6907D866A37C}" dt="2023-05-25T07:53:09.659" v="67" actId="114"/>
          <ac:spMkLst>
            <pc:docMk/>
            <pc:sldMk cId="3705897086" sldId="516"/>
            <ac:spMk id="4" creationId="{708F4AD0-E676-0E46-B35E-30E46BB1FFEF}"/>
          </ac:spMkLst>
        </pc:spChg>
        <pc:picChg chg="add del mod">
          <ac:chgData name="WKS29" userId="a6b24869-d8d1-4376-8857-e058a469d459" providerId="ADAL" clId="{589170AE-723D-4367-8F4A-6907D866A37C}" dt="2023-05-25T08:02:43.803" v="75"/>
          <ac:picMkLst>
            <pc:docMk/>
            <pc:sldMk cId="3705897086" sldId="516"/>
            <ac:picMk id="7" creationId="{D0EFA7F0-0F8A-8B29-E9A6-DE23F5D88927}"/>
          </ac:picMkLst>
        </pc:picChg>
        <pc:picChg chg="add del mod ord">
          <ac:chgData name="WKS29" userId="a6b24869-d8d1-4376-8857-e058a469d459" providerId="ADAL" clId="{589170AE-723D-4367-8F4A-6907D866A37C}" dt="2023-05-25T08:03:13.321" v="79"/>
          <ac:picMkLst>
            <pc:docMk/>
            <pc:sldMk cId="3705897086" sldId="516"/>
            <ac:picMk id="8" creationId="{E8720B01-8BE6-F251-6E57-BCEB5E0A577A}"/>
          </ac:picMkLst>
        </pc:picChg>
        <pc:picChg chg="add del mod">
          <ac:chgData name="WKS29" userId="a6b24869-d8d1-4376-8857-e058a469d459" providerId="ADAL" clId="{589170AE-723D-4367-8F4A-6907D866A37C}" dt="2023-05-25T08:04:51.308" v="84"/>
          <ac:picMkLst>
            <pc:docMk/>
            <pc:sldMk cId="3705897086" sldId="516"/>
            <ac:picMk id="9" creationId="{F321F1CB-6525-F3C6-DD2E-F2719209A4C6}"/>
          </ac:picMkLst>
        </pc:picChg>
        <pc:picChg chg="add del mod ord">
          <ac:chgData name="WKS29" userId="a6b24869-d8d1-4376-8857-e058a469d459" providerId="ADAL" clId="{589170AE-723D-4367-8F4A-6907D866A37C}" dt="2023-05-25T08:06:20.579" v="86" actId="478"/>
          <ac:picMkLst>
            <pc:docMk/>
            <pc:sldMk cId="3705897086" sldId="516"/>
            <ac:picMk id="11" creationId="{A402C57F-9457-C65D-BED1-5A839CC2224E}"/>
          </ac:picMkLst>
        </pc:picChg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3705897086" sldId="516"/>
            <ac:picMk id="14" creationId="{186ED55D-A18A-4B55-0DB8-F14E90CDAABF}"/>
          </ac:picMkLst>
        </pc:picChg>
      </pc:sldChg>
      <pc:sldChg chg="addSp delSp modSp mod modTransition modAnim">
        <pc:chgData name="WKS29" userId="a6b24869-d8d1-4376-8857-e058a469d459" providerId="ADAL" clId="{589170AE-723D-4367-8F4A-6907D866A37C}" dt="2023-05-25T08:20:32.594" v="91"/>
        <pc:sldMkLst>
          <pc:docMk/>
          <pc:sldMk cId="3908280586" sldId="517"/>
        </pc:sldMkLst>
        <pc:picChg chg="add del mod">
          <ac:chgData name="WKS29" userId="a6b24869-d8d1-4376-8857-e058a469d459" providerId="ADAL" clId="{589170AE-723D-4367-8F4A-6907D866A37C}" dt="2023-05-25T08:04:51.308" v="84"/>
          <ac:picMkLst>
            <pc:docMk/>
            <pc:sldMk cId="3908280586" sldId="517"/>
            <ac:picMk id="4" creationId="{56A9253E-79AA-8900-C130-20C50AE40771}"/>
          </ac:picMkLst>
        </pc:picChg>
        <pc:picChg chg="add del mod ord">
          <ac:chgData name="WKS29" userId="a6b24869-d8d1-4376-8857-e058a469d459" providerId="ADAL" clId="{589170AE-723D-4367-8F4A-6907D866A37C}" dt="2023-05-25T08:06:25.523" v="88" actId="478"/>
          <ac:picMkLst>
            <pc:docMk/>
            <pc:sldMk cId="3908280586" sldId="517"/>
            <ac:picMk id="9" creationId="{47953145-0A03-F4FD-4C65-01560767D104}"/>
          </ac:picMkLst>
        </pc:picChg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3908280586" sldId="517"/>
            <ac:picMk id="11" creationId="{5A2F3485-B106-1C82-C383-2C5D132E1B51}"/>
          </ac:picMkLst>
        </pc:picChg>
      </pc:sldChg>
      <pc:sldChg chg="modSp mod">
        <pc:chgData name="WKS29" userId="a6b24869-d8d1-4376-8857-e058a469d459" providerId="ADAL" clId="{589170AE-723D-4367-8F4A-6907D866A37C}" dt="2023-05-09T14:55:32.373" v="65" actId="1076"/>
        <pc:sldMkLst>
          <pc:docMk/>
          <pc:sldMk cId="1581941389" sldId="530"/>
        </pc:sldMkLst>
        <pc:spChg chg="mod">
          <ac:chgData name="WKS29" userId="a6b24869-d8d1-4376-8857-e058a469d459" providerId="ADAL" clId="{589170AE-723D-4367-8F4A-6907D866A37C}" dt="2023-05-09T14:55:32.373" v="65" actId="1076"/>
          <ac:spMkLst>
            <pc:docMk/>
            <pc:sldMk cId="1581941389" sldId="530"/>
            <ac:spMk id="5" creationId="{4D96A8A4-B7B7-D97B-B2ED-B3A8ADC297B3}"/>
          </ac:spMkLst>
        </pc:spChg>
      </pc:sldChg>
      <pc:sldChg chg="addSp delSp modSp mod modTransition delAnim modAnim">
        <pc:chgData name="WKS29" userId="a6b24869-d8d1-4376-8857-e058a469d459" providerId="ADAL" clId="{589170AE-723D-4367-8F4A-6907D866A37C}" dt="2023-05-25T08:20:32.594" v="91"/>
        <pc:sldMkLst>
          <pc:docMk/>
          <pc:sldMk cId="1268783273" sldId="531"/>
        </pc:sldMkLst>
        <pc:picChg chg="add del mod">
          <ac:chgData name="WKS29" userId="a6b24869-d8d1-4376-8857-e058a469d459" providerId="ADAL" clId="{589170AE-723D-4367-8F4A-6907D866A37C}" dt="2023-05-25T08:02:27.576" v="70"/>
          <ac:picMkLst>
            <pc:docMk/>
            <pc:sldMk cId="1268783273" sldId="531"/>
            <ac:picMk id="4" creationId="{5799F2B0-1FD4-EB7F-DD88-51895DA9E35E}"/>
          </ac:picMkLst>
        </pc:picChg>
        <pc:picChg chg="add del mod ord">
          <ac:chgData name="WKS29" userId="a6b24869-d8d1-4376-8857-e058a469d459" providerId="ADAL" clId="{589170AE-723D-4367-8F4A-6907D866A37C}" dt="2023-05-25T08:02:37.838" v="71"/>
          <ac:picMkLst>
            <pc:docMk/>
            <pc:sldMk cId="1268783273" sldId="531"/>
            <ac:picMk id="7" creationId="{073529E3-24F0-0646-51A7-CCCD5DD8A6DB}"/>
          </ac:picMkLst>
        </pc:picChg>
        <pc:picChg chg="del">
          <ac:chgData name="WKS29" userId="a6b24869-d8d1-4376-8857-e058a469d459" providerId="ADAL" clId="{589170AE-723D-4367-8F4A-6907D866A37C}" dt="2023-05-09T14:48:14.505" v="0" actId="478"/>
          <ac:picMkLst>
            <pc:docMk/>
            <pc:sldMk cId="1268783273" sldId="531"/>
            <ac:picMk id="7" creationId="{C11DDB85-6589-5ECE-4E0D-B2AE1AFF7082}"/>
          </ac:picMkLst>
        </pc:picChg>
        <pc:picChg chg="add del mod">
          <ac:chgData name="WKS29" userId="a6b24869-d8d1-4376-8857-e058a469d459" providerId="ADAL" clId="{589170AE-723D-4367-8F4A-6907D866A37C}" dt="2023-05-25T08:02:43.803" v="75"/>
          <ac:picMkLst>
            <pc:docMk/>
            <pc:sldMk cId="1268783273" sldId="531"/>
            <ac:picMk id="8" creationId="{1DC2171D-3270-C834-2ABC-57CAEC27C45D}"/>
          </ac:picMkLst>
        </pc:picChg>
        <pc:picChg chg="add del mod ord">
          <ac:chgData name="WKS29" userId="a6b24869-d8d1-4376-8857-e058a469d459" providerId="ADAL" clId="{589170AE-723D-4367-8F4A-6907D866A37C}" dt="2023-05-25T08:03:13.321" v="79"/>
          <ac:picMkLst>
            <pc:docMk/>
            <pc:sldMk cId="1268783273" sldId="531"/>
            <ac:picMk id="12" creationId="{4895ED02-C61D-484A-E71C-15AB456727B3}"/>
          </ac:picMkLst>
        </pc:picChg>
        <pc:picChg chg="add del mod">
          <ac:chgData name="WKS29" userId="a6b24869-d8d1-4376-8857-e058a469d459" providerId="ADAL" clId="{589170AE-723D-4367-8F4A-6907D866A37C}" dt="2023-05-25T08:04:51.308" v="84"/>
          <ac:picMkLst>
            <pc:docMk/>
            <pc:sldMk cId="1268783273" sldId="531"/>
            <ac:picMk id="13" creationId="{11165CBD-9D91-0C40-D15B-0DC886EA8F0D}"/>
          </ac:picMkLst>
        </pc:picChg>
        <pc:picChg chg="add del mod ord">
          <ac:chgData name="WKS29" userId="a6b24869-d8d1-4376-8857-e058a469d459" providerId="ADAL" clId="{589170AE-723D-4367-8F4A-6907D866A37C}" dt="2023-05-25T08:06:23.082" v="87" actId="478"/>
          <ac:picMkLst>
            <pc:docMk/>
            <pc:sldMk cId="1268783273" sldId="531"/>
            <ac:picMk id="14" creationId="{F5D0C45B-ABC9-2A1E-6341-BB0D7077EB22}"/>
          </ac:picMkLst>
        </pc:picChg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1268783273" sldId="531"/>
            <ac:picMk id="16" creationId="{7A401A2F-C30F-8A96-8A6E-03E02A77C0BA}"/>
          </ac:picMkLst>
        </pc:picChg>
      </pc:sldChg>
      <pc:sldChg chg="addSp delSp modSp mod modTransition modAnim">
        <pc:chgData name="WKS29" userId="a6b24869-d8d1-4376-8857-e058a469d459" providerId="ADAL" clId="{589170AE-723D-4367-8F4A-6907D866A37C}" dt="2023-05-25T08:20:32.594" v="91"/>
        <pc:sldMkLst>
          <pc:docMk/>
          <pc:sldMk cId="1090481558" sldId="532"/>
        </pc:sldMkLst>
        <pc:spChg chg="add del mod">
          <ac:chgData name="WKS29" userId="a6b24869-d8d1-4376-8857-e058a469d459" providerId="ADAL" clId="{589170AE-723D-4367-8F4A-6907D866A37C}" dt="2023-05-09T14:50:17.196" v="55"/>
          <ac:spMkLst>
            <pc:docMk/>
            <pc:sldMk cId="1090481558" sldId="532"/>
            <ac:spMk id="5" creationId="{67801CE5-A39A-3690-0A92-F42E1D86D0F6}"/>
          </ac:spMkLst>
        </pc:spChg>
        <pc:spChg chg="add mod">
          <ac:chgData name="WKS29" userId="a6b24869-d8d1-4376-8857-e058a469d459" providerId="ADAL" clId="{589170AE-723D-4367-8F4A-6907D866A37C}" dt="2023-05-09T14:50:04.383" v="48" actId="1076"/>
          <ac:spMkLst>
            <pc:docMk/>
            <pc:sldMk cId="1090481558" sldId="532"/>
            <ac:spMk id="6" creationId="{726EC07C-FC7C-3F33-D5EF-D9D87640C69F}"/>
          </ac:spMkLst>
        </pc:spChg>
        <pc:spChg chg="mod">
          <ac:chgData name="WKS29" userId="a6b24869-d8d1-4376-8857-e058a469d459" providerId="ADAL" clId="{589170AE-723D-4367-8F4A-6907D866A37C}" dt="2023-05-09T14:50:20.251" v="56" actId="1076"/>
          <ac:spMkLst>
            <pc:docMk/>
            <pc:sldMk cId="1090481558" sldId="532"/>
            <ac:spMk id="15" creationId="{D6329F0D-C9DD-ED6A-335B-BF3CB6BF20AC}"/>
          </ac:spMkLst>
        </pc:spChg>
        <pc:spChg chg="mod">
          <ac:chgData name="WKS29" userId="a6b24869-d8d1-4376-8857-e058a469d459" providerId="ADAL" clId="{589170AE-723D-4367-8F4A-6907D866A37C}" dt="2023-05-09T14:50:11.067" v="50" actId="1076"/>
          <ac:spMkLst>
            <pc:docMk/>
            <pc:sldMk cId="1090481558" sldId="532"/>
            <ac:spMk id="19" creationId="{49EAC2C7-79CA-41EF-C865-6CE8B50170C9}"/>
          </ac:spMkLst>
        </pc:spChg>
        <pc:spChg chg="mod">
          <ac:chgData name="WKS29" userId="a6b24869-d8d1-4376-8857-e058a469d459" providerId="ADAL" clId="{589170AE-723D-4367-8F4A-6907D866A37C}" dt="2023-05-09T14:50:16.244" v="53" actId="1076"/>
          <ac:spMkLst>
            <pc:docMk/>
            <pc:sldMk cId="1090481558" sldId="532"/>
            <ac:spMk id="29" creationId="{B11A9587-E35E-4F97-73BF-3248E10E2E43}"/>
          </ac:spMkLst>
        </pc:spChg>
        <pc:picChg chg="add mod">
          <ac:chgData name="WKS29" userId="a6b24869-d8d1-4376-8857-e058a469d459" providerId="ADAL" clId="{589170AE-723D-4367-8F4A-6907D866A37C}" dt="2023-05-09T14:50:00.995" v="47" actId="1076"/>
          <ac:picMkLst>
            <pc:docMk/>
            <pc:sldMk cId="1090481558" sldId="532"/>
            <ac:picMk id="3" creationId="{331DC3F5-1FE0-45D8-1293-AE5D9C946834}"/>
          </ac:picMkLst>
        </pc:picChg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1090481558" sldId="532"/>
            <ac:picMk id="4" creationId="{18667A15-A5EE-3BF8-F665-0E45A65DF122}"/>
          </ac:picMkLst>
        </pc:picChg>
        <pc:picChg chg="mod">
          <ac:chgData name="WKS29" userId="a6b24869-d8d1-4376-8857-e058a469d459" providerId="ADAL" clId="{589170AE-723D-4367-8F4A-6907D866A37C}" dt="2023-05-09T14:50:08.659" v="49" actId="1076"/>
          <ac:picMkLst>
            <pc:docMk/>
            <pc:sldMk cId="1090481558" sldId="532"/>
            <ac:picMk id="18" creationId="{F43FE71F-2342-9330-94A3-4B6003597657}"/>
          </ac:picMkLst>
        </pc:picChg>
        <pc:picChg chg="mod">
          <ac:chgData name="WKS29" userId="a6b24869-d8d1-4376-8857-e058a469d459" providerId="ADAL" clId="{589170AE-723D-4367-8F4A-6907D866A37C}" dt="2023-05-09T14:50:14.171" v="52" actId="1076"/>
          <ac:picMkLst>
            <pc:docMk/>
            <pc:sldMk cId="1090481558" sldId="532"/>
            <ac:picMk id="28" creationId="{8AA7A779-FFFC-732C-FF68-96ABC4C9BFD0}"/>
          </ac:picMkLst>
        </pc:picChg>
        <pc:picChg chg="mod">
          <ac:chgData name="WKS29" userId="a6b24869-d8d1-4376-8857-e058a469d459" providerId="ADAL" clId="{589170AE-723D-4367-8F4A-6907D866A37C}" dt="2023-05-09T14:50:13.116" v="51" actId="1076"/>
          <ac:picMkLst>
            <pc:docMk/>
            <pc:sldMk cId="1090481558" sldId="532"/>
            <ac:picMk id="41" creationId="{A181E365-F165-61C1-D1E0-6866F64E00A7}"/>
          </ac:picMkLst>
        </pc:picChg>
        <pc:picChg chg="mod">
          <ac:chgData name="WKS29" userId="a6b24869-d8d1-4376-8857-e058a469d459" providerId="ADAL" clId="{589170AE-723D-4367-8F4A-6907D866A37C}" dt="2023-05-09T14:49:10.604" v="16" actId="1076"/>
          <ac:picMkLst>
            <pc:docMk/>
            <pc:sldMk cId="1090481558" sldId="532"/>
            <ac:picMk id="46" creationId="{C6438E33-60ED-6B08-7C88-F19514579171}"/>
          </ac:picMkLst>
        </pc:picChg>
      </pc:sldChg>
      <pc:sldChg chg="addSp modSp modTransition">
        <pc:chgData name="WKS29" userId="a6b24869-d8d1-4376-8857-e058a469d459" providerId="ADAL" clId="{589170AE-723D-4367-8F4A-6907D866A37C}" dt="2023-05-25T08:20:32.594" v="91"/>
        <pc:sldMkLst>
          <pc:docMk/>
          <pc:sldMk cId="161705995" sldId="534"/>
        </pc:sldMkLst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161705995" sldId="534"/>
            <ac:picMk id="5" creationId="{3BA204EF-AD26-5C84-A5FD-37BCCE04DE5E}"/>
          </ac:picMkLst>
        </pc:picChg>
      </pc:sldChg>
      <pc:sldChg chg="modTransition modAnim">
        <pc:chgData name="WKS29" userId="a6b24869-d8d1-4376-8857-e058a469d459" providerId="ADAL" clId="{589170AE-723D-4367-8F4A-6907D866A37C}" dt="2023-05-25T08:07:59.713" v="90"/>
        <pc:sldMkLst>
          <pc:docMk/>
          <pc:sldMk cId="887749626" sldId="538"/>
        </pc:sldMkLst>
      </pc:sldChg>
      <pc:sldChg chg="addSp modSp modTransition">
        <pc:chgData name="WKS29" userId="a6b24869-d8d1-4376-8857-e058a469d459" providerId="ADAL" clId="{589170AE-723D-4367-8F4A-6907D866A37C}" dt="2023-05-25T08:20:32.594" v="91"/>
        <pc:sldMkLst>
          <pc:docMk/>
          <pc:sldMk cId="2011835412" sldId="539"/>
        </pc:sldMkLst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2011835412" sldId="539"/>
            <ac:picMk id="5" creationId="{2397B90B-E0B7-0BC1-7420-F497BE4A1473}"/>
          </ac:picMkLst>
        </pc:picChg>
      </pc:sldChg>
      <pc:sldChg chg="addSp modSp modTransition">
        <pc:chgData name="WKS29" userId="a6b24869-d8d1-4376-8857-e058a469d459" providerId="ADAL" clId="{589170AE-723D-4367-8F4A-6907D866A37C}" dt="2023-05-25T08:20:32.594" v="91"/>
        <pc:sldMkLst>
          <pc:docMk/>
          <pc:sldMk cId="3513322340" sldId="542"/>
        </pc:sldMkLst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3513322340" sldId="542"/>
            <ac:picMk id="4" creationId="{6A6924D2-9E18-0F43-82C9-1B2E6875EDD4}"/>
          </ac:picMkLst>
        </pc:picChg>
      </pc:sldChg>
      <pc:sldChg chg="addSp modSp modTransition">
        <pc:chgData name="WKS29" userId="a6b24869-d8d1-4376-8857-e058a469d459" providerId="ADAL" clId="{589170AE-723D-4367-8F4A-6907D866A37C}" dt="2023-05-25T08:20:32.594" v="91"/>
        <pc:sldMkLst>
          <pc:docMk/>
          <pc:sldMk cId="1384758884" sldId="543"/>
        </pc:sldMkLst>
        <pc:picChg chg="add mod">
          <ac:chgData name="WKS29" userId="a6b24869-d8d1-4376-8857-e058a469d459" providerId="ADAL" clId="{589170AE-723D-4367-8F4A-6907D866A37C}" dt="2023-05-25T08:20:32.594" v="91"/>
          <ac:picMkLst>
            <pc:docMk/>
            <pc:sldMk cId="1384758884" sldId="543"/>
            <ac:picMk id="4" creationId="{76E26FA0-5655-6A8A-78C2-8C36CFBDA16E}"/>
          </ac:picMkLst>
        </pc:picChg>
      </pc:sldChg>
      <pc:sldChg chg="modTransition">
        <pc:chgData name="WKS29" userId="a6b24869-d8d1-4376-8857-e058a469d459" providerId="ADAL" clId="{589170AE-723D-4367-8F4A-6907D866A37C}" dt="2023-05-25T08:07:59.713" v="90"/>
        <pc:sldMkLst>
          <pc:docMk/>
          <pc:sldMk cId="2572935136" sldId="544"/>
        </pc:sldMkLst>
      </pc:sldChg>
    </pc:docChg>
  </pc:docChgLst>
  <pc:docChgLst>
    <pc:chgData name="Claire Theobald" userId="e5e96d6a-dffb-4be3-a7c9-5724c0a71d0d" providerId="ADAL" clId="{6D9E111D-B8BB-4E12-8AAB-4FF79A3E51E7}"/>
    <pc:docChg chg="custSel delSld modSld sldOrd modSection">
      <pc:chgData name="Claire Theobald" userId="e5e96d6a-dffb-4be3-a7c9-5724c0a71d0d" providerId="ADAL" clId="{6D9E111D-B8BB-4E12-8AAB-4FF79A3E51E7}" dt="2023-06-06T09:55:17.845" v="931" actId="13926"/>
      <pc:docMkLst>
        <pc:docMk/>
      </pc:docMkLst>
      <pc:sldChg chg="modSp mod">
        <pc:chgData name="Claire Theobald" userId="e5e96d6a-dffb-4be3-a7c9-5724c0a71d0d" providerId="ADAL" clId="{6D9E111D-B8BB-4E12-8AAB-4FF79A3E51E7}" dt="2023-06-06T09:15:34.472" v="20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6D9E111D-B8BB-4E12-8AAB-4FF79A3E51E7}" dt="2023-06-06T09:15:34.472" v="20" actId="20577"/>
          <ac:spMkLst>
            <pc:docMk/>
            <pc:sldMk cId="281221578" sldId="297"/>
            <ac:spMk id="2" creationId="{6451674F-D3DB-9C4A-887A-D21ADA091C1C}"/>
          </ac:spMkLst>
        </pc:spChg>
      </pc:sldChg>
      <pc:sldChg chg="modSp mod">
        <pc:chgData name="Claire Theobald" userId="e5e96d6a-dffb-4be3-a7c9-5724c0a71d0d" providerId="ADAL" clId="{6D9E111D-B8BB-4E12-8AAB-4FF79A3E51E7}" dt="2023-06-06T09:55:17.845" v="931" actId="13926"/>
        <pc:sldMkLst>
          <pc:docMk/>
          <pc:sldMk cId="3002525437" sldId="419"/>
        </pc:sldMkLst>
        <pc:spChg chg="mod">
          <ac:chgData name="Claire Theobald" userId="e5e96d6a-dffb-4be3-a7c9-5724c0a71d0d" providerId="ADAL" clId="{6D9E111D-B8BB-4E12-8AAB-4FF79A3E51E7}" dt="2023-06-06T09:55:17.845" v="931" actId="13926"/>
          <ac:spMkLst>
            <pc:docMk/>
            <pc:sldMk cId="3002525437" sldId="419"/>
            <ac:spMk id="9" creationId="{0E8B4FC6-527F-9DDF-8DE9-9A8595CE8598}"/>
          </ac:spMkLst>
        </pc:spChg>
      </pc:sldChg>
      <pc:sldChg chg="modSp mod">
        <pc:chgData name="Claire Theobald" userId="e5e96d6a-dffb-4be3-a7c9-5724c0a71d0d" providerId="ADAL" clId="{6D9E111D-B8BB-4E12-8AAB-4FF79A3E51E7}" dt="2023-06-06T09:22:14.113" v="42" actId="14826"/>
        <pc:sldMkLst>
          <pc:docMk/>
          <pc:sldMk cId="3705897086" sldId="516"/>
        </pc:sldMkLst>
        <pc:spChg chg="mod">
          <ac:chgData name="Claire Theobald" userId="e5e96d6a-dffb-4be3-a7c9-5724c0a71d0d" providerId="ADAL" clId="{6D9E111D-B8BB-4E12-8AAB-4FF79A3E51E7}" dt="2023-06-06T09:20:01.549" v="41" actId="114"/>
          <ac:spMkLst>
            <pc:docMk/>
            <pc:sldMk cId="3705897086" sldId="516"/>
            <ac:spMk id="4" creationId="{708F4AD0-E676-0E46-B35E-30E46BB1FFEF}"/>
          </ac:spMkLst>
        </pc:spChg>
        <pc:picChg chg="mod">
          <ac:chgData name="Claire Theobald" userId="e5e96d6a-dffb-4be3-a7c9-5724c0a71d0d" providerId="ADAL" clId="{6D9E111D-B8BB-4E12-8AAB-4FF79A3E51E7}" dt="2023-06-06T09:22:14.113" v="42" actId="14826"/>
          <ac:picMkLst>
            <pc:docMk/>
            <pc:sldMk cId="3705897086" sldId="516"/>
            <ac:picMk id="6" creationId="{5C2BD26F-F891-DC7B-FCA3-81C101E4FFAC}"/>
          </ac:picMkLst>
        </pc:picChg>
      </pc:sldChg>
      <pc:sldChg chg="modSp mod">
        <pc:chgData name="Claire Theobald" userId="e5e96d6a-dffb-4be3-a7c9-5724c0a71d0d" providerId="ADAL" clId="{6D9E111D-B8BB-4E12-8AAB-4FF79A3E51E7}" dt="2023-06-06T09:40:41.708" v="79" actId="1076"/>
        <pc:sldMkLst>
          <pc:docMk/>
          <pc:sldMk cId="3908280586" sldId="517"/>
        </pc:sldMkLst>
        <pc:spChg chg="mod">
          <ac:chgData name="Claire Theobald" userId="e5e96d6a-dffb-4be3-a7c9-5724c0a71d0d" providerId="ADAL" clId="{6D9E111D-B8BB-4E12-8AAB-4FF79A3E51E7}" dt="2023-06-06T09:40:41.708" v="79" actId="1076"/>
          <ac:spMkLst>
            <pc:docMk/>
            <pc:sldMk cId="3908280586" sldId="517"/>
            <ac:spMk id="13" creationId="{B20446C2-93DB-72CC-B2A2-4FB3FA7C941F}"/>
          </ac:spMkLst>
        </pc:spChg>
        <pc:picChg chg="mod">
          <ac:chgData name="Claire Theobald" userId="e5e96d6a-dffb-4be3-a7c9-5724c0a71d0d" providerId="ADAL" clId="{6D9E111D-B8BB-4E12-8AAB-4FF79A3E51E7}" dt="2023-06-06T09:22:38.289" v="43" actId="1076"/>
          <ac:picMkLst>
            <pc:docMk/>
            <pc:sldMk cId="3908280586" sldId="517"/>
            <ac:picMk id="14" creationId="{FD1EAE5F-C7F0-4902-4170-63555FB28F9D}"/>
          </ac:picMkLst>
        </pc:picChg>
        <pc:picChg chg="mod">
          <ac:chgData name="Claire Theobald" userId="e5e96d6a-dffb-4be3-a7c9-5724c0a71d0d" providerId="ADAL" clId="{6D9E111D-B8BB-4E12-8AAB-4FF79A3E51E7}" dt="2023-06-06T09:22:43.490" v="44" actId="1076"/>
          <ac:picMkLst>
            <pc:docMk/>
            <pc:sldMk cId="3908280586" sldId="517"/>
            <ac:picMk id="18" creationId="{FA594BE2-17A3-BF87-05A9-8DEEEB844D30}"/>
          </ac:picMkLst>
        </pc:picChg>
      </pc:sldChg>
      <pc:sldChg chg="addSp delSp modSp mod delAnim">
        <pc:chgData name="Claire Theobald" userId="e5e96d6a-dffb-4be3-a7c9-5724c0a71d0d" providerId="ADAL" clId="{6D9E111D-B8BB-4E12-8AAB-4FF79A3E51E7}" dt="2023-06-06T09:39:55.060" v="78" actId="1076"/>
        <pc:sldMkLst>
          <pc:docMk/>
          <pc:sldMk cId="1268783273" sldId="531"/>
        </pc:sldMkLst>
        <pc:spChg chg="mod">
          <ac:chgData name="Claire Theobald" userId="e5e96d6a-dffb-4be3-a7c9-5724c0a71d0d" providerId="ADAL" clId="{6D9E111D-B8BB-4E12-8AAB-4FF79A3E51E7}" dt="2023-06-06T09:35:03.702" v="66" actId="20577"/>
          <ac:spMkLst>
            <pc:docMk/>
            <pc:sldMk cId="1268783273" sldId="531"/>
            <ac:spMk id="25" creationId="{6EF39A42-2191-3C26-AD58-9D705871A87C}"/>
          </ac:spMkLst>
        </pc:spChg>
        <pc:picChg chg="add del mod">
          <ac:chgData name="Claire Theobald" userId="e5e96d6a-dffb-4be3-a7c9-5724c0a71d0d" providerId="ADAL" clId="{6D9E111D-B8BB-4E12-8AAB-4FF79A3E51E7}" dt="2023-06-06T09:37:44.543" v="69" actId="478"/>
          <ac:picMkLst>
            <pc:docMk/>
            <pc:sldMk cId="1268783273" sldId="531"/>
            <ac:picMk id="4" creationId="{11B50C08-8ACD-8FB7-4548-C80D43D47008}"/>
          </ac:picMkLst>
        </pc:picChg>
        <pc:picChg chg="add mod">
          <ac:chgData name="Claire Theobald" userId="e5e96d6a-dffb-4be3-a7c9-5724c0a71d0d" providerId="ADAL" clId="{6D9E111D-B8BB-4E12-8AAB-4FF79A3E51E7}" dt="2023-06-06T09:39:55.060" v="78" actId="1076"/>
          <ac:picMkLst>
            <pc:docMk/>
            <pc:sldMk cId="1268783273" sldId="531"/>
            <ac:picMk id="6" creationId="{C473151E-B1CA-BCB6-9FB1-096FECB501E6}"/>
          </ac:picMkLst>
        </pc:picChg>
        <pc:picChg chg="del mod">
          <ac:chgData name="Claire Theobald" userId="e5e96d6a-dffb-4be3-a7c9-5724c0a71d0d" providerId="ADAL" clId="{6D9E111D-B8BB-4E12-8AAB-4FF79A3E51E7}" dt="2023-06-06T09:39:41.810" v="71" actId="478"/>
          <ac:picMkLst>
            <pc:docMk/>
            <pc:sldMk cId="1268783273" sldId="531"/>
            <ac:picMk id="9" creationId="{05419B6F-B1E0-BA9D-59D8-1E1103AA6ABF}"/>
          </ac:picMkLst>
        </pc:picChg>
        <pc:picChg chg="del">
          <ac:chgData name="Claire Theobald" userId="e5e96d6a-dffb-4be3-a7c9-5724c0a71d0d" providerId="ADAL" clId="{6D9E111D-B8BB-4E12-8AAB-4FF79A3E51E7}" dt="2023-06-06T09:39:48.811" v="75" actId="478"/>
          <ac:picMkLst>
            <pc:docMk/>
            <pc:sldMk cId="1268783273" sldId="531"/>
            <ac:picMk id="16" creationId="{7A401A2F-C30F-8A96-8A6E-03E02A77C0BA}"/>
          </ac:picMkLst>
        </pc:picChg>
      </pc:sldChg>
      <pc:sldChg chg="del">
        <pc:chgData name="Claire Theobald" userId="e5e96d6a-dffb-4be3-a7c9-5724c0a71d0d" providerId="ADAL" clId="{6D9E111D-B8BB-4E12-8AAB-4FF79A3E51E7}" dt="2023-06-06T09:54:13.777" v="900" actId="47"/>
        <pc:sldMkLst>
          <pc:docMk/>
          <pc:sldMk cId="1090481558" sldId="532"/>
        </pc:sldMkLst>
      </pc:sldChg>
      <pc:sldChg chg="addSp delSp modSp mod delAnim">
        <pc:chgData name="Claire Theobald" userId="e5e96d6a-dffb-4be3-a7c9-5724c0a71d0d" providerId="ADAL" clId="{6D9E111D-B8BB-4E12-8AAB-4FF79A3E51E7}" dt="2023-06-06T09:51:17.478" v="680" actId="20577"/>
        <pc:sldMkLst>
          <pc:docMk/>
          <pc:sldMk cId="161705995" sldId="534"/>
        </pc:sldMkLst>
        <pc:spChg chg="mod">
          <ac:chgData name="Claire Theobald" userId="e5e96d6a-dffb-4be3-a7c9-5724c0a71d0d" providerId="ADAL" clId="{6D9E111D-B8BB-4E12-8AAB-4FF79A3E51E7}" dt="2023-06-06T09:48:47.866" v="402" actId="20577"/>
          <ac:spMkLst>
            <pc:docMk/>
            <pc:sldMk cId="161705995" sldId="534"/>
            <ac:spMk id="2" creationId="{467259AD-8722-6E48-9C92-74E659293643}"/>
          </ac:spMkLst>
        </pc:spChg>
        <pc:spChg chg="add mod">
          <ac:chgData name="Claire Theobald" userId="e5e96d6a-dffb-4be3-a7c9-5724c0a71d0d" providerId="ADAL" clId="{6D9E111D-B8BB-4E12-8AAB-4FF79A3E51E7}" dt="2023-06-06T09:51:17.478" v="680" actId="20577"/>
          <ac:spMkLst>
            <pc:docMk/>
            <pc:sldMk cId="161705995" sldId="534"/>
            <ac:spMk id="3" creationId="{EBED3DF9-3156-580A-E23F-A34CF46AF72D}"/>
          </ac:spMkLst>
        </pc:spChg>
        <pc:spChg chg="del">
          <ac:chgData name="Claire Theobald" userId="e5e96d6a-dffb-4be3-a7c9-5724c0a71d0d" providerId="ADAL" clId="{6D9E111D-B8BB-4E12-8AAB-4FF79A3E51E7}" dt="2023-06-06T09:44:45.094" v="169" actId="478"/>
          <ac:spMkLst>
            <pc:docMk/>
            <pc:sldMk cId="161705995" sldId="534"/>
            <ac:spMk id="7" creationId="{FC08F67A-E135-45EF-5CCE-FE623102E71B}"/>
          </ac:spMkLst>
        </pc:spChg>
        <pc:spChg chg="del">
          <ac:chgData name="Claire Theobald" userId="e5e96d6a-dffb-4be3-a7c9-5724c0a71d0d" providerId="ADAL" clId="{6D9E111D-B8BB-4E12-8AAB-4FF79A3E51E7}" dt="2023-06-06T09:41:19.126" v="113" actId="478"/>
          <ac:spMkLst>
            <pc:docMk/>
            <pc:sldMk cId="161705995" sldId="534"/>
            <ac:spMk id="10" creationId="{57601C4B-B17D-A6E4-7459-BB36F7E97C3A}"/>
          </ac:spMkLst>
        </pc:spChg>
        <pc:spChg chg="del">
          <ac:chgData name="Claire Theobald" userId="e5e96d6a-dffb-4be3-a7c9-5724c0a71d0d" providerId="ADAL" clId="{6D9E111D-B8BB-4E12-8AAB-4FF79A3E51E7}" dt="2023-06-06T09:41:20.426" v="114" actId="478"/>
          <ac:spMkLst>
            <pc:docMk/>
            <pc:sldMk cId="161705995" sldId="534"/>
            <ac:spMk id="15" creationId="{4847AB9E-23E5-3EF7-ABF6-0E69941476EF}"/>
          </ac:spMkLst>
        </pc:spChg>
        <pc:spChg chg="del">
          <ac:chgData name="Claire Theobald" userId="e5e96d6a-dffb-4be3-a7c9-5724c0a71d0d" providerId="ADAL" clId="{6D9E111D-B8BB-4E12-8AAB-4FF79A3E51E7}" dt="2023-06-06T09:41:22.822" v="119" actId="478"/>
          <ac:spMkLst>
            <pc:docMk/>
            <pc:sldMk cId="161705995" sldId="534"/>
            <ac:spMk id="18" creationId="{8C77B260-B02A-C9CD-53C3-D032CD7A8AC5}"/>
          </ac:spMkLst>
        </pc:spChg>
        <pc:spChg chg="del">
          <ac:chgData name="Claire Theobald" userId="e5e96d6a-dffb-4be3-a7c9-5724c0a71d0d" providerId="ADAL" clId="{6D9E111D-B8BB-4E12-8AAB-4FF79A3E51E7}" dt="2023-06-06T09:41:23.978" v="121" actId="478"/>
          <ac:spMkLst>
            <pc:docMk/>
            <pc:sldMk cId="161705995" sldId="534"/>
            <ac:spMk id="23" creationId="{FD2A4616-0A2B-979E-59E5-114336D72EE1}"/>
          </ac:spMkLst>
        </pc:spChg>
        <pc:picChg chg="del">
          <ac:chgData name="Claire Theobald" userId="e5e96d6a-dffb-4be3-a7c9-5724c0a71d0d" providerId="ADAL" clId="{6D9E111D-B8BB-4E12-8AAB-4FF79A3E51E7}" dt="2023-06-06T09:41:20.757" v="115" actId="478"/>
          <ac:picMkLst>
            <pc:docMk/>
            <pc:sldMk cId="161705995" sldId="534"/>
            <ac:picMk id="3" creationId="{A91DD2AA-F240-7BFE-BAC7-87F8C53A4977}"/>
          </ac:picMkLst>
        </pc:picChg>
        <pc:picChg chg="del">
          <ac:chgData name="Claire Theobald" userId="e5e96d6a-dffb-4be3-a7c9-5724c0a71d0d" providerId="ADAL" clId="{6D9E111D-B8BB-4E12-8AAB-4FF79A3E51E7}" dt="2023-06-06T09:41:25.861" v="123" actId="478"/>
          <ac:picMkLst>
            <pc:docMk/>
            <pc:sldMk cId="161705995" sldId="534"/>
            <ac:picMk id="5" creationId="{3BA204EF-AD26-5C84-A5FD-37BCCE04DE5E}"/>
          </ac:picMkLst>
        </pc:picChg>
        <pc:picChg chg="del mod">
          <ac:chgData name="Claire Theobald" userId="e5e96d6a-dffb-4be3-a7c9-5724c0a71d0d" providerId="ADAL" clId="{6D9E111D-B8BB-4E12-8AAB-4FF79A3E51E7}" dt="2023-06-06T09:41:21.092" v="117" actId="478"/>
          <ac:picMkLst>
            <pc:docMk/>
            <pc:sldMk cId="161705995" sldId="534"/>
            <ac:picMk id="6" creationId="{4DF5DBC2-931C-AE6C-34FD-9731DC258C85}"/>
          </ac:picMkLst>
        </pc:picChg>
        <pc:picChg chg="del">
          <ac:chgData name="Claire Theobald" userId="e5e96d6a-dffb-4be3-a7c9-5724c0a71d0d" providerId="ADAL" clId="{6D9E111D-B8BB-4E12-8AAB-4FF79A3E51E7}" dt="2023-06-06T09:41:17.844" v="112" actId="478"/>
          <ac:picMkLst>
            <pc:docMk/>
            <pc:sldMk cId="161705995" sldId="534"/>
            <ac:picMk id="9" creationId="{2041F343-0436-26E2-E267-CD04D778E22D}"/>
          </ac:picMkLst>
        </pc:picChg>
        <pc:picChg chg="del">
          <ac:chgData name="Claire Theobald" userId="e5e96d6a-dffb-4be3-a7c9-5724c0a71d0d" providerId="ADAL" clId="{6D9E111D-B8BB-4E12-8AAB-4FF79A3E51E7}" dt="2023-06-06T09:41:17.432" v="111" actId="478"/>
          <ac:picMkLst>
            <pc:docMk/>
            <pc:sldMk cId="161705995" sldId="534"/>
            <ac:picMk id="12" creationId="{5A86B5C1-E422-E936-36BC-F4801F117BA8}"/>
          </ac:picMkLst>
        </pc:picChg>
        <pc:picChg chg="del">
          <ac:chgData name="Claire Theobald" userId="e5e96d6a-dffb-4be3-a7c9-5724c0a71d0d" providerId="ADAL" clId="{6D9E111D-B8BB-4E12-8AAB-4FF79A3E51E7}" dt="2023-06-06T09:41:21.793" v="118" actId="478"/>
          <ac:picMkLst>
            <pc:docMk/>
            <pc:sldMk cId="161705995" sldId="534"/>
            <ac:picMk id="17" creationId="{7E40A73C-36B6-C4A5-67D1-E4D2158D8046}"/>
          </ac:picMkLst>
        </pc:picChg>
        <pc:picChg chg="del">
          <ac:chgData name="Claire Theobald" userId="e5e96d6a-dffb-4be3-a7c9-5724c0a71d0d" providerId="ADAL" clId="{6D9E111D-B8BB-4E12-8AAB-4FF79A3E51E7}" dt="2023-06-06T09:41:23.261" v="120" actId="478"/>
          <ac:picMkLst>
            <pc:docMk/>
            <pc:sldMk cId="161705995" sldId="534"/>
            <ac:picMk id="20" creationId="{BD6F24CF-4800-DE27-B649-B745350B94B9}"/>
          </ac:picMkLst>
        </pc:picChg>
        <pc:picChg chg="del">
          <ac:chgData name="Claire Theobald" userId="e5e96d6a-dffb-4be3-a7c9-5724c0a71d0d" providerId="ADAL" clId="{6D9E111D-B8BB-4E12-8AAB-4FF79A3E51E7}" dt="2023-06-06T09:41:25.018" v="122" actId="478"/>
          <ac:picMkLst>
            <pc:docMk/>
            <pc:sldMk cId="161705995" sldId="534"/>
            <ac:picMk id="22" creationId="{510A1DD3-9776-3AC7-E7DC-ED4C70B04A8A}"/>
          </ac:picMkLst>
        </pc:picChg>
      </pc:sldChg>
      <pc:sldChg chg="del">
        <pc:chgData name="Claire Theobald" userId="e5e96d6a-dffb-4be3-a7c9-5724c0a71d0d" providerId="ADAL" clId="{6D9E111D-B8BB-4E12-8AAB-4FF79A3E51E7}" dt="2023-06-06T09:54:54.666" v="909" actId="47"/>
        <pc:sldMkLst>
          <pc:docMk/>
          <pc:sldMk cId="887749626" sldId="538"/>
        </pc:sldMkLst>
      </pc:sldChg>
      <pc:sldChg chg="del">
        <pc:chgData name="Claire Theobald" userId="e5e96d6a-dffb-4be3-a7c9-5724c0a71d0d" providerId="ADAL" clId="{6D9E111D-B8BB-4E12-8AAB-4FF79A3E51E7}" dt="2023-06-06T09:54:14.995" v="901" actId="47"/>
        <pc:sldMkLst>
          <pc:docMk/>
          <pc:sldMk cId="2011835412" sldId="539"/>
        </pc:sldMkLst>
      </pc:sldChg>
      <pc:sldChg chg="del">
        <pc:chgData name="Claire Theobald" userId="e5e96d6a-dffb-4be3-a7c9-5724c0a71d0d" providerId="ADAL" clId="{6D9E111D-B8BB-4E12-8AAB-4FF79A3E51E7}" dt="2023-06-06T09:54:49.889" v="906" actId="47"/>
        <pc:sldMkLst>
          <pc:docMk/>
          <pc:sldMk cId="3513322340" sldId="542"/>
        </pc:sldMkLst>
      </pc:sldChg>
      <pc:sldChg chg="del">
        <pc:chgData name="Claire Theobald" userId="e5e96d6a-dffb-4be3-a7c9-5724c0a71d0d" providerId="ADAL" clId="{6D9E111D-B8BB-4E12-8AAB-4FF79A3E51E7}" dt="2023-06-06T09:54:51.178" v="907" actId="47"/>
        <pc:sldMkLst>
          <pc:docMk/>
          <pc:sldMk cId="1384758884" sldId="543"/>
        </pc:sldMkLst>
      </pc:sldChg>
      <pc:sldChg chg="del">
        <pc:chgData name="Claire Theobald" userId="e5e96d6a-dffb-4be3-a7c9-5724c0a71d0d" providerId="ADAL" clId="{6D9E111D-B8BB-4E12-8AAB-4FF79A3E51E7}" dt="2023-06-06T09:54:52.643" v="908" actId="47"/>
        <pc:sldMkLst>
          <pc:docMk/>
          <pc:sldMk cId="2572935136" sldId="544"/>
        </pc:sldMkLst>
      </pc:sldChg>
      <pc:sldChg chg="modSp mod ord">
        <pc:chgData name="Claire Theobald" userId="e5e96d6a-dffb-4be3-a7c9-5724c0a71d0d" providerId="ADAL" clId="{6D9E111D-B8BB-4E12-8AAB-4FF79A3E51E7}" dt="2023-06-06T09:48:19.361" v="382" actId="12"/>
        <pc:sldMkLst>
          <pc:docMk/>
          <pc:sldMk cId="1526348779" sldId="545"/>
        </pc:sldMkLst>
        <pc:spChg chg="mod">
          <ac:chgData name="Claire Theobald" userId="e5e96d6a-dffb-4be3-a7c9-5724c0a71d0d" providerId="ADAL" clId="{6D9E111D-B8BB-4E12-8AAB-4FF79A3E51E7}" dt="2023-06-06T09:48:19.361" v="382" actId="12"/>
          <ac:spMkLst>
            <pc:docMk/>
            <pc:sldMk cId="1526348779" sldId="545"/>
            <ac:spMk id="3" creationId="{EBED3DF9-3156-580A-E23F-A34CF46AF72D}"/>
          </ac:spMkLst>
        </pc:spChg>
      </pc:sldChg>
      <pc:sldChg chg="modSp mod">
        <pc:chgData name="Claire Theobald" userId="e5e96d6a-dffb-4be3-a7c9-5724c0a71d0d" providerId="ADAL" clId="{6D9E111D-B8BB-4E12-8AAB-4FF79A3E51E7}" dt="2023-06-06T09:47:58.444" v="379" actId="20577"/>
        <pc:sldMkLst>
          <pc:docMk/>
          <pc:sldMk cId="4065551525" sldId="546"/>
        </pc:sldMkLst>
        <pc:spChg chg="mod">
          <ac:chgData name="Claire Theobald" userId="e5e96d6a-dffb-4be3-a7c9-5724c0a71d0d" providerId="ADAL" clId="{6D9E111D-B8BB-4E12-8AAB-4FF79A3E51E7}" dt="2023-06-06T09:47:32.944" v="292" actId="20577"/>
          <ac:spMkLst>
            <pc:docMk/>
            <pc:sldMk cId="4065551525" sldId="546"/>
            <ac:spMk id="2" creationId="{467259AD-8722-6E48-9C92-74E659293643}"/>
          </ac:spMkLst>
        </pc:spChg>
        <pc:spChg chg="mod">
          <ac:chgData name="Claire Theobald" userId="e5e96d6a-dffb-4be3-a7c9-5724c0a71d0d" providerId="ADAL" clId="{6D9E111D-B8BB-4E12-8AAB-4FF79A3E51E7}" dt="2023-06-06T09:47:58.444" v="379" actId="20577"/>
          <ac:spMkLst>
            <pc:docMk/>
            <pc:sldMk cId="4065551525" sldId="546"/>
            <ac:spMk id="3" creationId="{EBED3DF9-3156-580A-E23F-A34CF46AF72D}"/>
          </ac:spMkLst>
        </pc:spChg>
      </pc:sldChg>
      <pc:sldChg chg="modSp mod">
        <pc:chgData name="Claire Theobald" userId="e5e96d6a-dffb-4be3-a7c9-5724c0a71d0d" providerId="ADAL" clId="{6D9E111D-B8BB-4E12-8AAB-4FF79A3E51E7}" dt="2023-06-06T09:54:31.278" v="905" actId="20577"/>
        <pc:sldMkLst>
          <pc:docMk/>
          <pc:sldMk cId="203350390" sldId="547"/>
        </pc:sldMkLst>
        <pc:spChg chg="mod">
          <ac:chgData name="Claire Theobald" userId="e5e96d6a-dffb-4be3-a7c9-5724c0a71d0d" providerId="ADAL" clId="{6D9E111D-B8BB-4E12-8AAB-4FF79A3E51E7}" dt="2023-06-06T09:54:31.278" v="905" actId="20577"/>
          <ac:spMkLst>
            <pc:docMk/>
            <pc:sldMk cId="203350390" sldId="547"/>
            <ac:spMk id="2" creationId="{467259AD-8722-6E48-9C92-74E659293643}"/>
          </ac:spMkLst>
        </pc:spChg>
        <pc:spChg chg="mod">
          <ac:chgData name="Claire Theobald" userId="e5e96d6a-dffb-4be3-a7c9-5724c0a71d0d" providerId="ADAL" clId="{6D9E111D-B8BB-4E12-8AAB-4FF79A3E51E7}" dt="2023-06-06T09:53:37.396" v="899" actId="20577"/>
          <ac:spMkLst>
            <pc:docMk/>
            <pc:sldMk cId="203350390" sldId="547"/>
            <ac:spMk id="3" creationId="{EBED3DF9-3156-580A-E23F-A34CF46AF7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1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Pink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34761-13C2-1219-A253-B29DCB66AC27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235C5-0B6D-3EA6-AEEC-B6BECE08686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1A4EA-E3A2-3EA2-7C68-BBC7F58C18FE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181E8-7F8C-B5C3-7155-3C88854907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401AE-6B8D-FE29-087E-060B6124C18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       www.nutrition.org.uk        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Thank you</a:t>
            </a:r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3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/>
              <a:t>Section Divider: Plain</a:t>
            </a:r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190E9-2A10-12F8-9DCF-F59EA053CA1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Blocks</a:t>
            </a:r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Green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Tan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Yellow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Blue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oodafactoflife.org.uk/whole-school/whole-school-approach/whole-school-food-policy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whole-school-approach/breakfast-clubs/" TargetMode="External"/><Relationship Id="rId2" Type="http://schemas.openxmlformats.org/officeDocument/2006/relationships/hyperlink" Target="https://www.foodafactoflife.org.uk/whole-school/whole-school-approach/food-provision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hyperlink" Target="https://www.foodafactoflife.org.uk/whole-school/whole-school-approach/healthy-lunchboxes/" TargetMode="External"/><Relationship Id="rId4" Type="http://schemas.openxmlformats.org/officeDocument/2006/relationships/hyperlink" Target="https://www.foodafactoflife.org.uk/whole-school/whole-school-approach/growing-club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s://www.nutrition.org.uk/healthy-eating-week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parental-engagemen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oodafactoflife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oodafactoflife.org.uk/teaching-primary-food-and-nutrition/" TargetMode="External"/><Relationship Id="rId5" Type="http://schemas.openxmlformats.org/officeDocument/2006/relationships/image" Target="../media/image39.png"/><Relationship Id="rId4" Type="http://schemas.openxmlformats.org/officeDocument/2006/relationships/hyperlink" Target="mailto:education@nutrition.org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0ZZUkanWEu0vLq3o74TJF5DREgstTNLv_GYcIG50ghUNUo0Wk5KMkxZMFY2SVRPTUZDUktSNERZMSQlQCN0PWcu" TargetMode="External"/><Relationship Id="rId2" Type="http://schemas.openxmlformats.org/officeDocument/2006/relationships/hyperlink" Target="https://www.foodafactoflife.org.uk/teaching-primary-food-and-nutrition/trainin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s://www.foodafactoflife.org.uk/professional-development/ppd-toolkit/primary/characteristics-of-good-practice-in-teaching-food-and-nutrition-education-in-primary-schools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hyperlink" Target="https://www.gov.uk/government/publications/food-teaching-in-primary-schools-knowledge-and-skills-framework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674F-D3DB-9C4A-887A-D21ADA091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47" y="1406293"/>
            <a:ext cx="10041592" cy="232482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3B058"/>
                </a:solidFill>
              </a:rPr>
              <a:t>Taking a whole school approach</a:t>
            </a:r>
            <a:br>
              <a:rPr lang="en-US" sz="3600" dirty="0">
                <a:solidFill>
                  <a:srgbClr val="53B058"/>
                </a:solidFill>
              </a:rPr>
            </a:br>
            <a:endParaRPr lang="en-US" sz="3600" dirty="0">
              <a:solidFill>
                <a:srgbClr val="53B058"/>
              </a:solidFill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048B5-F307-A244-8D81-9CDADDD01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147" y="3429000"/>
            <a:ext cx="8829419" cy="1174099"/>
          </a:xfrm>
        </p:spPr>
        <p:txBody>
          <a:bodyPr>
            <a:normAutofit/>
          </a:bodyPr>
          <a:lstStyle/>
          <a:p>
            <a:r>
              <a:rPr lang="en-US" sz="2000" dirty="0"/>
              <a:t>Claire Theobald, Education Services Manager (primary)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6838-7B08-CF30-48BF-D5AE0F891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74" y="419299"/>
            <a:ext cx="10433208" cy="691661"/>
          </a:xfrm>
        </p:spPr>
        <p:txBody>
          <a:bodyPr/>
          <a:lstStyle/>
          <a:p>
            <a:r>
              <a:rPr lang="en-GB" b="1"/>
              <a:t>Resources for a whole school approach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989" y="1989141"/>
            <a:ext cx="5165777" cy="4025699"/>
          </a:xfrm>
        </p:spPr>
        <p:txBody>
          <a:bodyPr>
            <a:normAutofit/>
          </a:bodyPr>
          <a:lstStyle/>
          <a:p>
            <a:r>
              <a:rPr lang="en-GB" sz="2000"/>
              <a:t>Information on </a:t>
            </a:r>
            <a:r>
              <a:rPr lang="en-GB" sz="2000" b="1" i="1">
                <a:hlinkClick r:id="rId2"/>
              </a:rPr>
              <a:t>Food – a fact of life</a:t>
            </a:r>
            <a:r>
              <a:rPr lang="en-GB" sz="2000"/>
              <a:t>, includes: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What it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Benefits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Step-by-step guide to writing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DE08C-25A8-B051-8914-2D4D1A953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34" y="1989141"/>
            <a:ext cx="5609925" cy="40256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D24BA-4405-7144-0120-ACFE48C90136}"/>
              </a:ext>
            </a:extLst>
          </p:cNvPr>
          <p:cNvSpPr txBox="1"/>
          <p:nvPr/>
        </p:nvSpPr>
        <p:spPr>
          <a:xfrm>
            <a:off x="515335" y="1381697"/>
            <a:ext cx="4677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solidFill>
                  <a:schemeClr val="tx2"/>
                </a:solidFill>
                <a:effectLst/>
              </a:rPr>
              <a:t>Writing a whole school food policy</a:t>
            </a:r>
          </a:p>
        </p:txBody>
      </p:sp>
    </p:spTree>
    <p:extLst>
      <p:ext uri="{BB962C8B-B14F-4D97-AF65-F5344CB8AC3E}">
        <p14:creationId xmlns:p14="http://schemas.microsoft.com/office/powerpoint/2010/main" val="237494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2010" y="2006354"/>
            <a:ext cx="5022477" cy="4025699"/>
          </a:xfrm>
        </p:spPr>
        <p:txBody>
          <a:bodyPr>
            <a:normAutofit/>
          </a:bodyPr>
          <a:lstStyle/>
          <a:p>
            <a:r>
              <a:rPr lang="en-GB" sz="2000"/>
              <a:t>Information on </a:t>
            </a:r>
            <a:r>
              <a:rPr lang="en-GB" sz="2000" i="1"/>
              <a:t>Food – a fact of life</a:t>
            </a:r>
            <a:r>
              <a:rPr lang="en-GB" sz="2000"/>
              <a:t>, includes: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>
                <a:hlinkClick r:id="rId2"/>
              </a:rPr>
              <a:t>Food provision </a:t>
            </a:r>
            <a:r>
              <a:rPr lang="en-GB" sz="2000"/>
              <a:t>(e.g. national guidance around school food standards)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>
                <a:hlinkClick r:id="rId3"/>
              </a:rPr>
              <a:t>Breakfast clubs</a:t>
            </a: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>
                <a:hlinkClick r:id="rId4"/>
              </a:rPr>
              <a:t>Growing clubs</a:t>
            </a: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>
                <a:hlinkClick r:id="rId5"/>
              </a:rPr>
              <a:t>Healthy lunchboxes</a:t>
            </a: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8AF21-3166-5B5A-A5FA-A3416A7E9E60}"/>
              </a:ext>
            </a:extLst>
          </p:cNvPr>
          <p:cNvSpPr txBox="1"/>
          <p:nvPr/>
        </p:nvSpPr>
        <p:spPr>
          <a:xfrm>
            <a:off x="458886" y="1360173"/>
            <a:ext cx="68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>
                <a:solidFill>
                  <a:schemeClr val="tx2"/>
                </a:solidFill>
              </a:rPr>
              <a:t>Guidance for aspects of f</a:t>
            </a:r>
            <a:r>
              <a:rPr lang="en-GB" sz="2000" b="1" i="0">
                <a:solidFill>
                  <a:schemeClr val="tx2"/>
                </a:solidFill>
                <a:effectLst/>
              </a:rPr>
              <a:t>ood across the school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EC4C8-1D09-0EF9-88C9-E4AAAF0DF1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1" y="2006354"/>
            <a:ext cx="5662268" cy="41779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872EDE-3827-15AF-745A-8D356C7B6BF4}"/>
              </a:ext>
            </a:extLst>
          </p:cNvPr>
          <p:cNvSpPr txBox="1">
            <a:spLocks/>
          </p:cNvSpPr>
          <p:nvPr/>
        </p:nvSpPr>
        <p:spPr>
          <a:xfrm>
            <a:off x="349099" y="422441"/>
            <a:ext cx="10433208" cy="691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b="1"/>
              <a:t>Resources for a whole school approach</a:t>
            </a:r>
          </a:p>
        </p:txBody>
      </p:sp>
    </p:spTree>
    <p:extLst>
      <p:ext uri="{BB962C8B-B14F-4D97-AF65-F5344CB8AC3E}">
        <p14:creationId xmlns:p14="http://schemas.microsoft.com/office/powerpoint/2010/main" val="272656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518" y="1959196"/>
            <a:ext cx="5947013" cy="3641059"/>
          </a:xfrm>
        </p:spPr>
        <p:txBody>
          <a:bodyPr>
            <a:normAutofit/>
          </a:bodyPr>
          <a:lstStyle/>
          <a:p>
            <a:r>
              <a:rPr lang="en-GB" sz="2000"/>
              <a:t>Run the British Nutrition Foundation’s annual Healthy Eating Week in your school!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Register for free resources and updates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Plan your health promoting week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Chance to get the whole school involved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Spotlight important health messages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Raise awareness of healthier lifestyles in the wider school community </a:t>
            </a:r>
          </a:p>
          <a:p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E299E3-0B1D-B50C-428D-F03318D86BA9}"/>
              </a:ext>
            </a:extLst>
          </p:cNvPr>
          <p:cNvSpPr txBox="1">
            <a:spLocks/>
          </p:cNvSpPr>
          <p:nvPr/>
        </p:nvSpPr>
        <p:spPr>
          <a:xfrm>
            <a:off x="476616" y="5521300"/>
            <a:ext cx="6210375" cy="45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You can still </a:t>
            </a:r>
            <a:r>
              <a:rPr lang="en-GB" sz="2000" b="1">
                <a:hlinkClick r:id="rId2"/>
              </a:rPr>
              <a:t>register</a:t>
            </a:r>
            <a:r>
              <a:rPr lang="en-GB" sz="2000" b="1"/>
              <a:t> </a:t>
            </a:r>
            <a:r>
              <a:rPr lang="en-GB" sz="2000"/>
              <a:t>for this year’s Healthy Eating Week which is taking place from </a:t>
            </a:r>
            <a:r>
              <a:rPr lang="en-GB" sz="2000" b="1"/>
              <a:t>12-16 June 2023.</a:t>
            </a: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CF250-95B1-3774-22D1-3649890E7D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097" y="1285021"/>
            <a:ext cx="2540394" cy="3563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6CA3F-1FDD-3F5C-C95E-06D47094F7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17" y="2433687"/>
            <a:ext cx="4038167" cy="2830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99A3A-8C52-6F61-80EE-A52941503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729" y="1471198"/>
            <a:ext cx="2323609" cy="329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E457C1-7676-A98A-4C40-1452981A26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595" y="3240463"/>
            <a:ext cx="3130284" cy="2199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E6AD62-5690-EB93-A3A0-B44747890C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616" y="2769277"/>
            <a:ext cx="2012648" cy="2830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FF5C85-E73E-E0A9-41F9-86EA9C32135D}"/>
              </a:ext>
            </a:extLst>
          </p:cNvPr>
          <p:cNvSpPr txBox="1">
            <a:spLocks/>
          </p:cNvSpPr>
          <p:nvPr/>
        </p:nvSpPr>
        <p:spPr>
          <a:xfrm>
            <a:off x="6720000" y="5633685"/>
            <a:ext cx="4220260" cy="949828"/>
          </a:xfrm>
          <a:prstGeom prst="rect">
            <a:avLst/>
          </a:prstGeom>
          <a:solidFill>
            <a:srgbClr val="53B058"/>
          </a:solidFill>
        </p:spPr>
        <p:txBody>
          <a:bodyPr vert="horz" lIns="91440" tIns="45720" rIns="91440" bIns="45720" rtlCol="0">
            <a:no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Five key Healthy Eating Week resources</a:t>
            </a:r>
            <a:br>
              <a:rPr lang="en-GB" sz="1600" kern="1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b="1" kern="10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Easy to use and organise – ideal if you’re short on time! </a:t>
            </a:r>
            <a:endParaRPr lang="en-GB" sz="1600" b="1">
              <a:solidFill>
                <a:schemeClr val="tx2"/>
              </a:solidFill>
              <a:latin typeface="+mn-lt"/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725427-6835-D819-F983-F44B2910F626}"/>
              </a:ext>
            </a:extLst>
          </p:cNvPr>
          <p:cNvSpPr txBox="1">
            <a:spLocks/>
          </p:cNvSpPr>
          <p:nvPr/>
        </p:nvSpPr>
        <p:spPr>
          <a:xfrm>
            <a:off x="385732" y="466324"/>
            <a:ext cx="10433208" cy="691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b="1"/>
              <a:t>Resources for a whole school approach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1C01B-C87D-A794-60A8-6B8361510044}"/>
              </a:ext>
            </a:extLst>
          </p:cNvPr>
          <p:cNvSpPr txBox="1"/>
          <p:nvPr/>
        </p:nvSpPr>
        <p:spPr>
          <a:xfrm>
            <a:off x="509625" y="1271143"/>
            <a:ext cx="4677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solidFill>
                  <a:schemeClr val="tx2"/>
                </a:solidFill>
                <a:effectLst/>
              </a:rPr>
              <a:t>Healthy Eating Week</a:t>
            </a:r>
          </a:p>
        </p:txBody>
      </p:sp>
    </p:spTree>
    <p:extLst>
      <p:ext uri="{BB962C8B-B14F-4D97-AF65-F5344CB8AC3E}">
        <p14:creationId xmlns:p14="http://schemas.microsoft.com/office/powerpoint/2010/main" val="27634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8F5174-F409-26BA-99FE-E147C6CF8E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8" y="4523381"/>
            <a:ext cx="4653699" cy="1861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63" y="1416149"/>
            <a:ext cx="6268997" cy="4025699"/>
          </a:xfrm>
        </p:spPr>
        <p:txBody>
          <a:bodyPr>
            <a:normAutofit/>
          </a:bodyPr>
          <a:lstStyle/>
          <a:p>
            <a:r>
              <a:rPr lang="en-GB" sz="2000">
                <a:hlinkClick r:id="rId3"/>
              </a:rPr>
              <a:t>Parental engagement area on </a:t>
            </a:r>
            <a:r>
              <a:rPr lang="en-GB" sz="2000" i="1">
                <a:hlinkClick r:id="rId3"/>
              </a:rPr>
              <a:t>Food – a fact of life</a:t>
            </a:r>
            <a:endParaRPr lang="en-GB" sz="2000" i="1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Eat more vegetables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Breakfast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Eat well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Healthy lunchboxes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Healthy hydration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872EDE-3827-15AF-745A-8D356C7B6BF4}"/>
              </a:ext>
            </a:extLst>
          </p:cNvPr>
          <p:cNvSpPr txBox="1">
            <a:spLocks/>
          </p:cNvSpPr>
          <p:nvPr/>
        </p:nvSpPr>
        <p:spPr>
          <a:xfrm>
            <a:off x="349099" y="422441"/>
            <a:ext cx="10433208" cy="691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b="1"/>
              <a:t>Resources for a whole school approach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7C2992-9868-9224-FDDE-125840CA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339" y="3701171"/>
            <a:ext cx="7560735" cy="2260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B34920-261D-7FDA-66EA-E5013241A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0"/>
          <a:stretch/>
        </p:blipFill>
        <p:spPr>
          <a:xfrm>
            <a:off x="5234867" y="2081661"/>
            <a:ext cx="5433951" cy="2139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88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983" y="249439"/>
            <a:ext cx="10433208" cy="691661"/>
          </a:xfrm>
        </p:spPr>
        <p:txBody>
          <a:bodyPr>
            <a:noAutofit/>
          </a:bodyPr>
          <a:lstStyle/>
          <a:p>
            <a:r>
              <a:rPr lang="en-GB" sz="3200" b="1"/>
              <a:t>What’s your role?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ED3DF9-3156-580A-E23F-A34CF46AF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636" y="1105432"/>
            <a:ext cx="6160515" cy="4025699"/>
          </a:xfrm>
        </p:spPr>
        <p:txBody>
          <a:bodyPr>
            <a:noAutofit/>
          </a:bodyPr>
          <a:lstStyle/>
          <a:p>
            <a:r>
              <a:rPr lang="en-GB" sz="2000" b="1"/>
              <a:t>Finding out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Do you know what your whole school food policy says? Does it need reviewing? Could you lead with this?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Do you know what your colleagues are teaching about food in your school? (Different year groups/lessons.)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What food and drinks are provided in your school? Are there guidelines for these?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What does ‘good’ look like? Can you find out about, or visit, other schools?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What support is available locally? E.g. Healthy Schools</a:t>
            </a:r>
            <a:br>
              <a:rPr lang="en-GB" sz="2000"/>
            </a:b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pic>
        <p:nvPicPr>
          <p:cNvPr id="7" name="Picture 6" descr="A person and children looking at a poster&#10;&#10;Description automatically generated with low confidence">
            <a:extLst>
              <a:ext uri="{FF2B5EF4-FFF2-40B4-BE49-F238E27FC236}">
                <a16:creationId xmlns:a16="http://schemas.microsoft.com/office/drawing/2014/main" id="{CDC413B2-C791-0177-9138-6626A6AD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117" y="1823606"/>
            <a:ext cx="4394693" cy="3603019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1617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82" y="480259"/>
            <a:ext cx="10433208" cy="691661"/>
          </a:xfrm>
        </p:spPr>
        <p:txBody>
          <a:bodyPr>
            <a:noAutofit/>
          </a:bodyPr>
          <a:lstStyle/>
          <a:p>
            <a:r>
              <a:rPr lang="en-GB" sz="3200" b="1"/>
              <a:t>What’s your role?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ED3DF9-3156-580A-E23F-A34CF46AF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290" y="1416150"/>
            <a:ext cx="5254993" cy="4025699"/>
          </a:xfrm>
        </p:spPr>
        <p:txBody>
          <a:bodyPr>
            <a:noAutofit/>
          </a:bodyPr>
          <a:lstStyle/>
          <a:p>
            <a:r>
              <a:rPr lang="en-GB" sz="2000" b="1"/>
              <a:t>Facilitating </a:t>
            </a: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Champion good practice in your classroom and around school, e.g. lessons, displays, assemblies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Share up-to-date, accurate information with colleagues, e.g. Eatwell Guide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Run health promoting initiatives in your school, e.g. Healthy Eating Week, Grow Your Own Potatoes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pic>
        <p:nvPicPr>
          <p:cNvPr id="8" name="Picture 7" descr="A picture containing person, clothing, toddler, indoor&#10;&#10;Description automatically generated">
            <a:extLst>
              <a:ext uri="{FF2B5EF4-FFF2-40B4-BE49-F238E27FC236}">
                <a16:creationId xmlns:a16="http://schemas.microsoft.com/office/drawing/2014/main" id="{F0D64F6F-FEDC-F558-7DBC-ABA4923E1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517" y="1760199"/>
            <a:ext cx="4087093" cy="3184664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22468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0014-BD46-FB5F-2E3A-1D5C1D97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862" y="443883"/>
            <a:ext cx="10279874" cy="825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400" b="1"/>
              <a:t>Keep up to date - free resources and training </a:t>
            </a:r>
            <a:endParaRPr lang="en-GB" sz="3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5C01-D6FC-EF26-1778-5A4B509E1DE2}"/>
              </a:ext>
            </a:extLst>
          </p:cNvPr>
          <p:cNvSpPr txBox="1">
            <a:spLocks/>
          </p:cNvSpPr>
          <p:nvPr/>
        </p:nvSpPr>
        <p:spPr>
          <a:xfrm>
            <a:off x="511125" y="1573165"/>
            <a:ext cx="5399115" cy="2267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/>
              <a:t>Education News </a:t>
            </a:r>
            <a:r>
              <a:rPr lang="en-GB" sz="2000"/>
              <a:t>(monthly email update)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Sign up on the homepage: </a:t>
            </a:r>
            <a:r>
              <a:rPr lang="en-GB" sz="2000" b="1">
                <a:hlinkClick r:id="rId2"/>
              </a:rPr>
              <a:t>www.foodafactoflife.org.uk</a:t>
            </a:r>
            <a:r>
              <a:rPr lang="en-GB" sz="2000" b="1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/>
              <a:t>Follow us on Twitter @Foodafactoflife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hlinkClick r:id="rId3"/>
              </a:rPr>
              <a:t>https://twitter.com/foodafactoflife</a:t>
            </a:r>
            <a:r>
              <a:rPr lang="en-GB" sz="2000" b="1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/>
              <a:t>Keep in touch: </a:t>
            </a:r>
            <a:r>
              <a:rPr lang="en-GB" sz="2000" b="1">
                <a:hlinkClick r:id="rId4"/>
              </a:rPr>
              <a:t>education@nutrition.org.uk</a:t>
            </a:r>
            <a:r>
              <a:rPr lang="en-GB" sz="2000" b="1"/>
              <a:t> </a:t>
            </a:r>
            <a:endParaRPr lang="en-US" sz="2000" b="1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9AEFD5-3BE5-3914-1999-235E1D9B4D61}"/>
              </a:ext>
            </a:extLst>
          </p:cNvPr>
          <p:cNvSpPr txBox="1">
            <a:spLocks/>
          </p:cNvSpPr>
          <p:nvPr/>
        </p:nvSpPr>
        <p:spPr>
          <a:xfrm>
            <a:off x="660838" y="2168912"/>
            <a:ext cx="4452019" cy="391436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FE4E8F-C63C-9636-4F38-66ACEDE406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544" y="1573165"/>
            <a:ext cx="2782032" cy="3172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1A96A7-CF99-108A-9CD4-BD3D80B7A803}"/>
              </a:ext>
            </a:extLst>
          </p:cNvPr>
          <p:cNvSpPr txBox="1">
            <a:spLocks/>
          </p:cNvSpPr>
          <p:nvPr/>
        </p:nvSpPr>
        <p:spPr>
          <a:xfrm>
            <a:off x="479862" y="5129262"/>
            <a:ext cx="9825118" cy="662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/>
              <a:t>Do you know anyone who would find the TPFN programme useful?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They can visit </a:t>
            </a:r>
            <a:r>
              <a:rPr lang="en-GB" sz="2000" b="1" i="1">
                <a:hlinkClick r:id="rId6"/>
              </a:rPr>
              <a:t>Food – a fact of life</a:t>
            </a:r>
            <a:r>
              <a:rPr lang="en-GB" sz="2000" i="1"/>
              <a:t>, </a:t>
            </a:r>
            <a:r>
              <a:rPr lang="en-GB" sz="2000"/>
              <a:t>search ‘TPFN’ and register for free!</a:t>
            </a:r>
            <a:br>
              <a:rPr lang="en-GB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4460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25" y="511667"/>
            <a:ext cx="10433208" cy="691661"/>
          </a:xfrm>
        </p:spPr>
        <p:txBody>
          <a:bodyPr>
            <a:noAutofit/>
          </a:bodyPr>
          <a:lstStyle/>
          <a:p>
            <a:r>
              <a:rPr lang="en-GB" sz="3600" b="1"/>
              <a:t>Thank you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544" y="1615208"/>
            <a:ext cx="7407718" cy="4025699"/>
          </a:xfrm>
        </p:spPr>
        <p:txBody>
          <a:bodyPr>
            <a:normAutofit/>
          </a:bodyPr>
          <a:lstStyle/>
          <a:p>
            <a:r>
              <a:rPr lang="en-GB" sz="2000">
                <a:latin typeface="Arial" pitchFamily="34"/>
                <a:cs typeface="Arial" pitchFamily="34"/>
              </a:rPr>
              <a:t>Please complete the webinar evaluation. If you are watching a recording of this webinar, you will find a link to the evaluation at the end of the PPT presentation </a:t>
            </a:r>
            <a:r>
              <a:rPr lang="en-GB" sz="2000">
                <a:highlight>
                  <a:srgbClr val="F6F6F6"/>
                </a:highlight>
                <a:latin typeface="Arial" pitchFamily="34"/>
                <a:cs typeface="Arial" pitchFamily="34"/>
                <a:hlinkClick r:id="rId2"/>
              </a:rPr>
              <a:t>here</a:t>
            </a:r>
            <a:r>
              <a:rPr lang="en-GB" sz="2000">
                <a:highlight>
                  <a:srgbClr val="F6F6F6"/>
                </a:highlight>
                <a:latin typeface="Arial" pitchFamily="34"/>
                <a:cs typeface="Arial" pitchFamily="34"/>
              </a:rPr>
              <a:t>.</a:t>
            </a:r>
            <a:r>
              <a:rPr lang="en-GB" sz="2000"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B4FC6-527F-9DDF-8DE9-9A8595CE8598}"/>
              </a:ext>
            </a:extLst>
          </p:cNvPr>
          <p:cNvSpPr txBox="1"/>
          <p:nvPr/>
        </p:nvSpPr>
        <p:spPr>
          <a:xfrm>
            <a:off x="751544" y="3332175"/>
            <a:ext cx="830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70C0"/>
                </a:solidFill>
                <a:highlight>
                  <a:srgbClr val="F6F6F6"/>
                </a:highlight>
                <a:hlinkClick r:id="rId3"/>
              </a:rPr>
              <a:t>Taking a whole school approach</a:t>
            </a:r>
            <a:endParaRPr lang="en-GB">
              <a:solidFill>
                <a:srgbClr val="0070C0"/>
              </a:solidFill>
              <a:highlight>
                <a:srgbClr val="F6F6F6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1163D-B7C5-F62F-34CA-043CCD4924B2}"/>
              </a:ext>
            </a:extLst>
          </p:cNvPr>
          <p:cNvSpPr txBox="1"/>
          <p:nvPr/>
        </p:nvSpPr>
        <p:spPr>
          <a:xfrm>
            <a:off x="679624" y="4319462"/>
            <a:ext cx="76605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latin typeface="Arial" pitchFamily="34"/>
                <a:cs typeface="Arial" pitchFamily="34"/>
              </a:rPr>
              <a:t>You will receive a link to the certificate once you have completed the evaluation. Please download the certificate, add your name and print it out for your records.</a:t>
            </a:r>
            <a:endParaRPr lang="en-GB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67A09-F8CC-48D6-C4ED-B0958845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82" y="511667"/>
            <a:ext cx="3609975" cy="52387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25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82" y="560158"/>
            <a:ext cx="10433208" cy="691661"/>
          </a:xfrm>
        </p:spPr>
        <p:txBody>
          <a:bodyPr>
            <a:noAutofit/>
          </a:bodyPr>
          <a:lstStyle/>
          <a:p>
            <a:r>
              <a:rPr lang="en-GB" sz="3600" b="1"/>
              <a:t>This session will cover:</a:t>
            </a:r>
            <a:endParaRPr lang="en-US" sz="3200" b="1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2BD26F-F891-DC7B-FCA3-81C101E4FF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136" y="1860488"/>
            <a:ext cx="4717051" cy="31370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882" y="1580482"/>
            <a:ext cx="5725258" cy="4025699"/>
          </a:xfrm>
        </p:spPr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Why a whole school approach is important and how you can contribute to this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Ensuring consistency of healthy eating messages across subjects and age groups and throughout the school day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Working with colleagues to enhance learning opportunities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200"/>
              <a:t>Links to </a:t>
            </a:r>
            <a:r>
              <a:rPr lang="en-GB" sz="2200" i="1"/>
              <a:t>Food – a fact of life </a:t>
            </a:r>
            <a:r>
              <a:rPr lang="en-GB" sz="2200"/>
              <a:t>resources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7058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C200-2610-0437-B27D-F960FA4F3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94" y="448533"/>
            <a:ext cx="10433208" cy="691661"/>
          </a:xfrm>
        </p:spPr>
        <p:txBody>
          <a:bodyPr/>
          <a:lstStyle/>
          <a:p>
            <a:r>
              <a:rPr lang="en-GB" sz="3600" b="1"/>
              <a:t>Your audit </a:t>
            </a:r>
            <a:r>
              <a:rPr lang="en-GB" sz="2000"/>
              <a:t>(completed with registration)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EF39A42-2191-3C26-AD58-9D705871A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94" y="1270379"/>
            <a:ext cx="5725258" cy="435131"/>
          </a:xfrm>
        </p:spPr>
        <p:txBody>
          <a:bodyPr>
            <a:normAutofit/>
          </a:bodyPr>
          <a:lstStyle/>
          <a:p>
            <a:r>
              <a:rPr lang="en-GB" sz="2200" b="1">
                <a:solidFill>
                  <a:srgbClr val="53B058"/>
                </a:solidFill>
              </a:rPr>
              <a:t>Whole school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3151E-B1CA-BCB6-9FB1-096FECB50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94" y="1835695"/>
            <a:ext cx="10614516" cy="33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09BA09-6A53-A109-EA6B-46576C94BC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2" y="1914647"/>
            <a:ext cx="2911382" cy="4158398"/>
          </a:xfrm>
          <a:prstGeom prst="rect">
            <a:avLst/>
          </a:prstGeom>
          <a:ln w="28575">
            <a:solidFill>
              <a:srgbClr val="53B058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A47149-5FBD-98EF-0CEC-7B6DCAA7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730" y="422466"/>
            <a:ext cx="10433208" cy="691661"/>
          </a:xfrm>
        </p:spPr>
        <p:txBody>
          <a:bodyPr>
            <a:normAutofit/>
          </a:bodyPr>
          <a:lstStyle/>
          <a:p>
            <a:r>
              <a:rPr lang="en-GB" sz="3600" b="1"/>
              <a:t>Where food comes from</a:t>
            </a:r>
            <a:endParaRPr lang="en-GB" sz="20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2AAB72-A1EF-CE78-A6FE-3B60A1AA1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42" y="1207494"/>
            <a:ext cx="8963490" cy="613786"/>
          </a:xfrm>
        </p:spPr>
        <p:txBody>
          <a:bodyPr>
            <a:noAutofit/>
          </a:bodyPr>
          <a:lstStyle/>
          <a:p>
            <a:r>
              <a:rPr lang="en-GB" sz="2200" b="1">
                <a:solidFill>
                  <a:srgbClr val="53B058"/>
                </a:solidFill>
              </a:rPr>
              <a:t>Supporting documents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B365E-DF42-D8BF-D13C-9D9CC00B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010" y="1914647"/>
            <a:ext cx="7875383" cy="3080151"/>
          </a:xfrm>
          <a:prstGeom prst="rect">
            <a:avLst/>
          </a:prstGeom>
          <a:ln w="38100">
            <a:solidFill>
              <a:srgbClr val="53B058"/>
            </a:solidFill>
          </a:ln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20446C2-93DB-72CC-B2A2-4FB3FA7C941F}"/>
              </a:ext>
            </a:extLst>
          </p:cNvPr>
          <p:cNvSpPr/>
          <p:nvPr/>
        </p:nvSpPr>
        <p:spPr>
          <a:xfrm>
            <a:off x="533696" y="4265143"/>
            <a:ext cx="2507062" cy="906322"/>
          </a:xfrm>
          <a:prstGeom prst="wedgeRectCallout">
            <a:avLst>
              <a:gd name="adj1" fmla="val 81670"/>
              <a:gd name="adj2" fmla="val -11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TPFN booklet, page 5</a:t>
            </a:r>
          </a:p>
        </p:txBody>
      </p:sp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FD1EAE5F-C7F0-4902-4170-63555FB28F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68" y="4815622"/>
            <a:ext cx="2206454" cy="316541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8" name="Picture 17">
            <a:hlinkClick r:id="rId7"/>
            <a:extLst>
              <a:ext uri="{FF2B5EF4-FFF2-40B4-BE49-F238E27FC236}">
                <a16:creationId xmlns:a16="http://schemas.microsoft.com/office/drawing/2014/main" id="{FA594BE2-17A3-BF87-05A9-8DEEEB844D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669" y="4815622"/>
            <a:ext cx="2150087" cy="308015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2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27" y="444937"/>
            <a:ext cx="11614363" cy="691661"/>
          </a:xfrm>
        </p:spPr>
        <p:txBody>
          <a:bodyPr>
            <a:noAutofit/>
          </a:bodyPr>
          <a:lstStyle/>
          <a:p>
            <a:r>
              <a:rPr lang="en-GB" sz="3800" b="1"/>
              <a:t>Why is a whole school approach important?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ED3DF9-3156-580A-E23F-A34CF46AF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365" y="1682799"/>
            <a:ext cx="4477817" cy="2467736"/>
          </a:xfrm>
        </p:spPr>
        <p:txBody>
          <a:bodyPr>
            <a:no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Common understanding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Provides consistency for everyone </a:t>
            </a:r>
            <a:br>
              <a:rPr lang="en-GB" sz="2000"/>
            </a:br>
            <a:r>
              <a:rPr lang="en-GB" sz="2000"/>
              <a:t>(pupils, staff, parents/carers)</a:t>
            </a:r>
          </a:p>
          <a:p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GB" sz="2000"/>
              <a:t>Reinforces appropriate messages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pic>
        <p:nvPicPr>
          <p:cNvPr id="8" name="Picture 7" descr="A group of children sitting on a stone wall&#10;&#10;Description automatically generated with medium confidence">
            <a:extLst>
              <a:ext uri="{FF2B5EF4-FFF2-40B4-BE49-F238E27FC236}">
                <a16:creationId xmlns:a16="http://schemas.microsoft.com/office/drawing/2014/main" id="{3CEE6048-A634-88E6-2941-1749CB1A5E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259" y="1848329"/>
            <a:ext cx="5097166" cy="3399810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152634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39" y="409378"/>
            <a:ext cx="11658751" cy="691661"/>
          </a:xfrm>
        </p:spPr>
        <p:txBody>
          <a:bodyPr>
            <a:noAutofit/>
          </a:bodyPr>
          <a:lstStyle/>
          <a:p>
            <a:r>
              <a:rPr lang="en-GB" sz="3800" b="1"/>
              <a:t>A whole school approach to food covers…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4FD33-B9BA-0163-F6A6-4F90F07BDC9E}"/>
              </a:ext>
            </a:extLst>
          </p:cNvPr>
          <p:cNvSpPr txBox="1"/>
          <p:nvPr/>
        </p:nvSpPr>
        <p:spPr>
          <a:xfrm>
            <a:off x="533249" y="2170005"/>
            <a:ext cx="618714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F</a:t>
            </a:r>
            <a:r>
              <a:rPr lang="en-GB" sz="2000" b="0" i="0">
                <a:solidFill>
                  <a:schemeClr val="tx2"/>
                </a:solidFill>
                <a:effectLst/>
              </a:rPr>
              <a:t>ormal curriculum subjects, including their equipment, resources and  ingredient provision, and continuing professional development for staff</a:t>
            </a:r>
            <a:br>
              <a:rPr lang="en-GB" sz="2000">
                <a:solidFill>
                  <a:schemeClr val="tx2"/>
                </a:solidFill>
              </a:rPr>
            </a:br>
            <a:endParaRPr lang="en-GB" sz="2000" b="0" i="0">
              <a:solidFill>
                <a:schemeClr val="tx2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E</a:t>
            </a:r>
            <a:r>
              <a:rPr lang="en-GB" sz="2000" b="0" i="0">
                <a:solidFill>
                  <a:schemeClr val="tx2"/>
                </a:solidFill>
                <a:effectLst/>
              </a:rPr>
              <a:t>xtra-curricular activities, e.g. cookery club, school gardens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endParaRPr lang="en-GB" sz="2000" b="0" i="0">
              <a:solidFill>
                <a:schemeClr val="tx2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P</a:t>
            </a:r>
            <a:r>
              <a:rPr lang="en-GB" sz="2000" b="0" i="0">
                <a:solidFill>
                  <a:schemeClr val="tx2"/>
                </a:solidFill>
                <a:effectLst/>
              </a:rPr>
              <a:t>rovision of food and drink at school, e.g. breakfast clubs, tuck shop, school lunch, healthy hydration 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endParaRPr lang="en-GB" sz="200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chemeClr val="tx2"/>
                </a:solidFill>
                <a:effectLst/>
              </a:rPr>
              <a:t>Use of food and drink as a reward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endParaRPr lang="en-GB" sz="2000" b="0" i="0">
              <a:solidFill>
                <a:schemeClr val="tx2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C196F-B67D-1178-383A-78C6399E5C1E}"/>
              </a:ext>
            </a:extLst>
          </p:cNvPr>
          <p:cNvSpPr txBox="1"/>
          <p:nvPr/>
        </p:nvSpPr>
        <p:spPr>
          <a:xfrm>
            <a:off x="533249" y="1488229"/>
            <a:ext cx="288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solidFill>
                  <a:schemeClr val="tx2"/>
                </a:solidFill>
                <a:effectLst/>
              </a:rPr>
              <a:t>All things food!</a:t>
            </a:r>
          </a:p>
        </p:txBody>
      </p:sp>
      <p:pic>
        <p:nvPicPr>
          <p:cNvPr id="14" name="Picture 13" descr="A group of kids in a classroom&#10;&#10;Description automatically generated with low confidence">
            <a:extLst>
              <a:ext uri="{FF2B5EF4-FFF2-40B4-BE49-F238E27FC236}">
                <a16:creationId xmlns:a16="http://schemas.microsoft.com/office/drawing/2014/main" id="{8CA30AB3-8233-A417-A341-EE6795876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345" y="2170005"/>
            <a:ext cx="4344217" cy="3390286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2033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4FD33-B9BA-0163-F6A6-4F90F07BDC9E}"/>
              </a:ext>
            </a:extLst>
          </p:cNvPr>
          <p:cNvSpPr txBox="1"/>
          <p:nvPr/>
        </p:nvSpPr>
        <p:spPr>
          <a:xfrm>
            <a:off x="524373" y="2159530"/>
            <a:ext cx="604510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C</a:t>
            </a:r>
            <a:r>
              <a:rPr lang="en-GB" sz="2000" b="0" i="0">
                <a:solidFill>
                  <a:schemeClr val="tx2"/>
                </a:solidFill>
                <a:effectLst/>
              </a:rPr>
              <a:t>onsumption of food and drink at school, e.g. dining room environment, time, pupils bringing food to schools, lunchboxes (including information to parents/carers)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Promotion</a:t>
            </a:r>
            <a:r>
              <a:rPr lang="en-GB" sz="2000" b="0" i="0">
                <a:solidFill>
                  <a:schemeClr val="tx2"/>
                </a:solidFill>
                <a:effectLst/>
              </a:rPr>
              <a:t> of food and drink, including advertising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endParaRPr lang="en-GB" sz="2000" b="0" i="0">
              <a:solidFill>
                <a:schemeClr val="tx2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E</a:t>
            </a:r>
            <a:r>
              <a:rPr lang="en-GB" sz="2000" b="0" i="0">
                <a:solidFill>
                  <a:schemeClr val="tx2"/>
                </a:solidFill>
                <a:effectLst/>
              </a:rPr>
              <a:t>vents at school, e.g. school fete</a:t>
            </a:r>
            <a:br>
              <a:rPr lang="en-GB" sz="2000" b="0" i="0">
                <a:solidFill>
                  <a:schemeClr val="tx2"/>
                </a:solidFill>
                <a:effectLst/>
              </a:rPr>
            </a:br>
            <a:endParaRPr lang="en-GB" sz="2000" b="0" i="0">
              <a:solidFill>
                <a:schemeClr val="tx2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P</a:t>
            </a:r>
            <a:r>
              <a:rPr lang="en-GB" sz="2000" b="0" i="0">
                <a:solidFill>
                  <a:schemeClr val="tx2"/>
                </a:solidFill>
                <a:effectLst/>
              </a:rPr>
              <a:t>articipation in national events and initiatives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solidFill>
                <a:schemeClr val="tx2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C196F-B67D-1178-383A-78C6399E5C1E}"/>
              </a:ext>
            </a:extLst>
          </p:cNvPr>
          <p:cNvSpPr txBox="1"/>
          <p:nvPr/>
        </p:nvSpPr>
        <p:spPr>
          <a:xfrm>
            <a:off x="524372" y="1483495"/>
            <a:ext cx="933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solidFill>
                  <a:schemeClr val="tx2"/>
                </a:solidFill>
                <a:effectLst/>
              </a:rPr>
              <a:t>All things food!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F7A8AB-AB93-B6F2-3C5C-5AACC14B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39" y="409378"/>
            <a:ext cx="11658751" cy="691661"/>
          </a:xfrm>
        </p:spPr>
        <p:txBody>
          <a:bodyPr>
            <a:noAutofit/>
          </a:bodyPr>
          <a:lstStyle/>
          <a:p>
            <a:r>
              <a:rPr lang="en-GB" sz="3800" b="1"/>
              <a:t>A whole school approach to food covers…</a:t>
            </a:r>
          </a:p>
        </p:txBody>
      </p:sp>
      <p:pic>
        <p:nvPicPr>
          <p:cNvPr id="9" name="Picture 8" descr="A child holding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1EEAA6B-7823-84FE-FBA9-0EF6BCF73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583" y="2159530"/>
            <a:ext cx="4072955" cy="3356205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18937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6838-7B08-CF30-48BF-D5AE0F891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95" y="437055"/>
            <a:ext cx="10433208" cy="691661"/>
          </a:xfrm>
        </p:spPr>
        <p:txBody>
          <a:bodyPr/>
          <a:lstStyle/>
          <a:p>
            <a:r>
              <a:rPr lang="en-GB" b="1"/>
              <a:t>Resources for a whole school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5EC61-817E-975B-80A7-BD3A19F41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99" y="1416751"/>
            <a:ext cx="6425640" cy="441587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3876" y="2659624"/>
            <a:ext cx="4192789" cy="2187584"/>
          </a:xfrm>
        </p:spPr>
        <p:txBody>
          <a:bodyPr>
            <a:normAutofit/>
          </a:bodyPr>
          <a:lstStyle/>
          <a:p>
            <a:r>
              <a:rPr lang="en-GB" sz="2000"/>
              <a:t>Dedicated whole school area on the </a:t>
            </a:r>
            <a:r>
              <a:rPr lang="en-GB" sz="2000" b="1" i="1">
                <a:hlinkClick r:id="rId3"/>
              </a:rPr>
              <a:t>Food – a fact of life</a:t>
            </a:r>
            <a:r>
              <a:rPr lang="en-GB" sz="2000" b="1" i="1"/>
              <a:t> </a:t>
            </a:r>
            <a:r>
              <a:rPr lang="en-GB" sz="2000"/>
              <a:t>website.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6735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446E1-766E-A552-4BB6-E6996DCE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750" y="2064220"/>
            <a:ext cx="4970469" cy="4025699"/>
          </a:xfrm>
        </p:spPr>
        <p:txBody>
          <a:bodyPr>
            <a:normAutofit fontScale="92500" lnSpcReduction="10000"/>
          </a:bodyPr>
          <a:lstStyle/>
          <a:p>
            <a:r>
              <a:rPr lang="en-GB" sz="2200"/>
              <a:t>A whole school food policy is a </a:t>
            </a:r>
            <a:r>
              <a:rPr lang="en-GB" sz="2200" b="1"/>
              <a:t>shared, evolving document </a:t>
            </a:r>
            <a:r>
              <a:rPr lang="en-GB" sz="2200"/>
              <a:t>for all stakeholders that interact with your school. </a:t>
            </a:r>
            <a:br>
              <a:rPr lang="en-GB" sz="2200"/>
            </a:br>
            <a:endParaRPr lang="en-GB" sz="2200"/>
          </a:p>
          <a:p>
            <a:r>
              <a:rPr lang="en-GB" sz="2200"/>
              <a:t>It expresses a </a:t>
            </a:r>
            <a:r>
              <a:rPr lang="en-GB" sz="2200" b="1"/>
              <a:t>common vision </a:t>
            </a:r>
            <a:r>
              <a:rPr lang="en-GB" sz="2200"/>
              <a:t>of the ethos, status and role of all aspects of food within your school. </a:t>
            </a:r>
          </a:p>
          <a:p>
            <a:endParaRPr lang="en-GB" sz="2200"/>
          </a:p>
          <a:p>
            <a:r>
              <a:rPr lang="en-GB" sz="2200"/>
              <a:t>In particular, it aims to develop a </a:t>
            </a:r>
            <a:r>
              <a:rPr lang="en-GB" sz="2200" b="1"/>
              <a:t>coherent approach</a:t>
            </a:r>
            <a:r>
              <a:rPr lang="en-GB" sz="2200"/>
              <a:t> to healthy eating activities in your school.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GB" sz="2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CAD52A-7A3F-129B-49D7-5F07CEA2D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94" y="463688"/>
            <a:ext cx="10433208" cy="691661"/>
          </a:xfrm>
        </p:spPr>
        <p:txBody>
          <a:bodyPr/>
          <a:lstStyle/>
          <a:p>
            <a:r>
              <a:rPr lang="en-GB" b="1"/>
              <a:t>Resources for a whole school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61B6F-963A-72F4-B692-55E4D10898CA}"/>
              </a:ext>
            </a:extLst>
          </p:cNvPr>
          <p:cNvSpPr txBox="1"/>
          <p:nvPr/>
        </p:nvSpPr>
        <p:spPr>
          <a:xfrm>
            <a:off x="746750" y="1409729"/>
            <a:ext cx="6162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solidFill>
                  <a:schemeClr val="tx2"/>
                </a:solidFill>
                <a:effectLst/>
              </a:rPr>
              <a:t>A whole school food policy – what is it?</a:t>
            </a:r>
          </a:p>
        </p:txBody>
      </p:sp>
      <p:pic>
        <p:nvPicPr>
          <p:cNvPr id="17" name="Picture 16" descr="A group of children holding vegetables&#10;&#10;Description automatically generated with low confidence">
            <a:extLst>
              <a:ext uri="{FF2B5EF4-FFF2-40B4-BE49-F238E27FC236}">
                <a16:creationId xmlns:a16="http://schemas.microsoft.com/office/drawing/2014/main" id="{86BA8C55-E41B-5B8B-737A-0B64DBE5B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03634"/>
            <a:ext cx="4827741" cy="3231472"/>
          </a:xfrm>
          <a:prstGeom prst="rect">
            <a:avLst/>
          </a:prstGeom>
          <a:ln w="152400">
            <a:solidFill>
              <a:srgbClr val="53B058"/>
            </a:solidFill>
          </a:ln>
        </p:spPr>
      </p:pic>
    </p:spTree>
    <p:extLst>
      <p:ext uri="{BB962C8B-B14F-4D97-AF65-F5344CB8AC3E}">
        <p14:creationId xmlns:p14="http://schemas.microsoft.com/office/powerpoint/2010/main" val="1285065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3|1.6"/>
</p:tagLst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" id="{AD3BEF57-7A73-47C5-B7D9-06433EB0FEA4}" vid="{F059A07C-06E5-44E5-B6A2-3BA7FD668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607A0-CB04-499A-863B-3B807C1C2487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2E038-600F-4C90-9DBC-4CC956EB9F38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0</TotalTime>
  <Words>868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 Theme</vt:lpstr>
      <vt:lpstr>Taking a whole school approach </vt:lpstr>
      <vt:lpstr>This session will cover:</vt:lpstr>
      <vt:lpstr>Your audit (completed with registration)</vt:lpstr>
      <vt:lpstr>Where food comes from</vt:lpstr>
      <vt:lpstr>Why is a whole school approach important?</vt:lpstr>
      <vt:lpstr>A whole school approach to food covers…</vt:lpstr>
      <vt:lpstr>A whole school approach to food covers…</vt:lpstr>
      <vt:lpstr>Resources for a whole school approach</vt:lpstr>
      <vt:lpstr>Resources for a whole school approach</vt:lpstr>
      <vt:lpstr>Resources for a whole school approach</vt:lpstr>
      <vt:lpstr>PowerPoint Presentation</vt:lpstr>
      <vt:lpstr>PowerPoint Presentation</vt:lpstr>
      <vt:lpstr>PowerPoint Presentation</vt:lpstr>
      <vt:lpstr>What’s your role? </vt:lpstr>
      <vt:lpstr>What’s your role? </vt:lpstr>
      <vt:lpstr>Keep up to date - free resources and training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Theobald</dc:creator>
  <cp:lastModifiedBy>Ewen Trafford</cp:lastModifiedBy>
  <cp:revision>1</cp:revision>
  <cp:lastPrinted>2023-01-24T15:43:44Z</cp:lastPrinted>
  <dcterms:created xsi:type="dcterms:W3CDTF">2022-05-24T11:10:22Z</dcterms:created>
  <dcterms:modified xsi:type="dcterms:W3CDTF">2023-06-07T11:36:32Z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