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42"/>
  </p:notesMasterIdLst>
  <p:sldIdLst>
    <p:sldId id="256" r:id="rId8"/>
    <p:sldId id="259" r:id="rId9"/>
    <p:sldId id="262" r:id="rId10"/>
    <p:sldId id="263" r:id="rId11"/>
    <p:sldId id="264" r:id="rId12"/>
    <p:sldId id="332" r:id="rId13"/>
    <p:sldId id="333" r:id="rId14"/>
    <p:sldId id="334" r:id="rId15"/>
    <p:sldId id="336" r:id="rId16"/>
    <p:sldId id="266" r:id="rId17"/>
    <p:sldId id="337" r:id="rId18"/>
    <p:sldId id="339" r:id="rId19"/>
    <p:sldId id="267" r:id="rId20"/>
    <p:sldId id="312" r:id="rId21"/>
    <p:sldId id="313" r:id="rId22"/>
    <p:sldId id="269" r:id="rId23"/>
    <p:sldId id="270" r:id="rId24"/>
    <p:sldId id="342" r:id="rId25"/>
    <p:sldId id="318" r:id="rId26"/>
    <p:sldId id="341" r:id="rId27"/>
    <p:sldId id="343" r:id="rId28"/>
    <p:sldId id="272" r:id="rId29"/>
    <p:sldId id="273" r:id="rId30"/>
    <p:sldId id="327" r:id="rId31"/>
    <p:sldId id="275" r:id="rId32"/>
    <p:sldId id="276" r:id="rId33"/>
    <p:sldId id="278" r:id="rId34"/>
    <p:sldId id="328" r:id="rId35"/>
    <p:sldId id="329" r:id="rId36"/>
    <p:sldId id="330" r:id="rId37"/>
    <p:sldId id="311" r:id="rId38"/>
    <p:sldId id="331" r:id="rId39"/>
    <p:sldId id="309" r:id="rId40"/>
    <p:sldId id="261" r:id="rId4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B2F"/>
    <a:srgbClr val="ED6B17"/>
    <a:srgbClr val="F9D4B6"/>
    <a:srgbClr val="EDA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33B9B6-9B2B-4382-9065-9C1FAEB0A3E9}" v="23" vWet="27" dt="2022-01-21T08:46:39.896"/>
    <p1510:client id="{8056D80E-5C52-4D48-BFE1-E39DA867C16A}" v="9" dt="2022-01-21T09:37:26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4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Theobald" userId="e5e96d6a-dffb-4be3-a7c9-5724c0a71d0d" providerId="ADAL" clId="{A7B1FCEB-2579-491F-8F86-3AB94CEBE7C6}"/>
    <pc:docChg chg="undo custSel modSld">
      <pc:chgData name="Claire Theobald" userId="e5e96d6a-dffb-4be3-a7c9-5724c0a71d0d" providerId="ADAL" clId="{A7B1FCEB-2579-491F-8F86-3AB94CEBE7C6}" dt="2022-01-11T11:28:17.894" v="1085" actId="20577"/>
      <pc:docMkLst>
        <pc:docMk/>
      </pc:docMkLst>
      <pc:sldChg chg="modSp mod">
        <pc:chgData name="Claire Theobald" userId="e5e96d6a-dffb-4be3-a7c9-5724c0a71d0d" providerId="ADAL" clId="{A7B1FCEB-2579-491F-8F86-3AB94CEBE7C6}" dt="2022-01-11T10:33:09.652" v="6" actId="20577"/>
        <pc:sldMkLst>
          <pc:docMk/>
          <pc:sldMk cId="1955166399" sldId="256"/>
        </pc:sldMkLst>
        <pc:spChg chg="mod">
          <ac:chgData name="Claire Theobald" userId="e5e96d6a-dffb-4be3-a7c9-5724c0a71d0d" providerId="ADAL" clId="{A7B1FCEB-2579-491F-8F86-3AB94CEBE7C6}" dt="2022-01-11T10:33:09.652" v="6" actId="20577"/>
          <ac:spMkLst>
            <pc:docMk/>
            <pc:sldMk cId="1955166399" sldId="256"/>
            <ac:spMk id="4" creationId="{3035CE6A-391E-47F9-A783-A26C33A6997D}"/>
          </ac:spMkLst>
        </pc:spChg>
      </pc:sldChg>
      <pc:sldChg chg="modSp mod">
        <pc:chgData name="Claire Theobald" userId="e5e96d6a-dffb-4be3-a7c9-5724c0a71d0d" providerId="ADAL" clId="{A7B1FCEB-2579-491F-8F86-3AB94CEBE7C6}" dt="2022-01-11T11:05:30.227" v="899" actId="20577"/>
        <pc:sldMkLst>
          <pc:docMk/>
          <pc:sldMk cId="1740713487" sldId="259"/>
        </pc:sldMkLst>
        <pc:spChg chg="mod">
          <ac:chgData name="Claire Theobald" userId="e5e96d6a-dffb-4be3-a7c9-5724c0a71d0d" providerId="ADAL" clId="{A7B1FCEB-2579-491F-8F86-3AB94CEBE7C6}" dt="2022-01-11T11:05:30.227" v="899" actId="20577"/>
          <ac:spMkLst>
            <pc:docMk/>
            <pc:sldMk cId="1740713487" sldId="259"/>
            <ac:spMk id="3" creationId="{00000000-0000-0000-0000-000000000000}"/>
          </ac:spMkLst>
        </pc:spChg>
      </pc:sldChg>
      <pc:sldChg chg="modSp mod">
        <pc:chgData name="Claire Theobald" userId="e5e96d6a-dffb-4be3-a7c9-5724c0a71d0d" providerId="ADAL" clId="{A7B1FCEB-2579-491F-8F86-3AB94CEBE7C6}" dt="2022-01-11T11:19:36.060" v="1028" actId="1076"/>
        <pc:sldMkLst>
          <pc:docMk/>
          <pc:sldMk cId="2661453915" sldId="266"/>
        </pc:sldMkLst>
        <pc:spChg chg="mod">
          <ac:chgData name="Claire Theobald" userId="e5e96d6a-dffb-4be3-a7c9-5724c0a71d0d" providerId="ADAL" clId="{A7B1FCEB-2579-491F-8F86-3AB94CEBE7C6}" dt="2022-01-11T11:19:22.371" v="1027" actId="20577"/>
          <ac:spMkLst>
            <pc:docMk/>
            <pc:sldMk cId="2661453915" sldId="266"/>
            <ac:spMk id="14" creationId="{CF960095-7841-41A0-95FF-0CA30920D020}"/>
          </ac:spMkLst>
        </pc:spChg>
        <pc:grpChg chg="mod">
          <ac:chgData name="Claire Theobald" userId="e5e96d6a-dffb-4be3-a7c9-5724c0a71d0d" providerId="ADAL" clId="{A7B1FCEB-2579-491F-8F86-3AB94CEBE7C6}" dt="2022-01-11T11:19:36.060" v="1028" actId="1076"/>
          <ac:grpSpMkLst>
            <pc:docMk/>
            <pc:sldMk cId="2661453915" sldId="266"/>
            <ac:grpSpMk id="20" creationId="{18CC6BE1-A02B-4AEF-BACD-0293B439CACA}"/>
          </ac:grpSpMkLst>
        </pc:grpChg>
      </pc:sldChg>
      <pc:sldChg chg="modSp mod">
        <pc:chgData name="Claire Theobald" userId="e5e96d6a-dffb-4be3-a7c9-5724c0a71d0d" providerId="ADAL" clId="{A7B1FCEB-2579-491F-8F86-3AB94CEBE7C6}" dt="2022-01-11T11:20:33.726" v="1030"/>
        <pc:sldMkLst>
          <pc:docMk/>
          <pc:sldMk cId="2590475264" sldId="267"/>
        </pc:sldMkLst>
        <pc:spChg chg="mod">
          <ac:chgData name="Claire Theobald" userId="e5e96d6a-dffb-4be3-a7c9-5724c0a71d0d" providerId="ADAL" clId="{A7B1FCEB-2579-491F-8F86-3AB94CEBE7C6}" dt="2022-01-11T11:20:12.198" v="1029" actId="20577"/>
          <ac:spMkLst>
            <pc:docMk/>
            <pc:sldMk cId="2590475264" sldId="267"/>
            <ac:spMk id="3" creationId="{98057FEB-F289-4625-9987-8E8CD9B3025B}"/>
          </ac:spMkLst>
        </pc:spChg>
        <pc:picChg chg="mod">
          <ac:chgData name="Claire Theobald" userId="e5e96d6a-dffb-4be3-a7c9-5724c0a71d0d" providerId="ADAL" clId="{A7B1FCEB-2579-491F-8F86-3AB94CEBE7C6}" dt="2022-01-11T11:20:33.726" v="1030"/>
          <ac:picMkLst>
            <pc:docMk/>
            <pc:sldMk cId="2590475264" sldId="267"/>
            <ac:picMk id="17" creationId="{6AF82319-40C2-4EE0-BC08-B622A8AE9E15}"/>
          </ac:picMkLst>
        </pc:picChg>
      </pc:sldChg>
      <pc:sldChg chg="modSp mod">
        <pc:chgData name="Claire Theobald" userId="e5e96d6a-dffb-4be3-a7c9-5724c0a71d0d" providerId="ADAL" clId="{A7B1FCEB-2579-491F-8F86-3AB94CEBE7C6}" dt="2022-01-11T10:37:26.100" v="22" actId="20577"/>
        <pc:sldMkLst>
          <pc:docMk/>
          <pc:sldMk cId="3980588338" sldId="273"/>
        </pc:sldMkLst>
        <pc:spChg chg="mod">
          <ac:chgData name="Claire Theobald" userId="e5e96d6a-dffb-4be3-a7c9-5724c0a71d0d" providerId="ADAL" clId="{A7B1FCEB-2579-491F-8F86-3AB94CEBE7C6}" dt="2022-01-11T10:37:26.100" v="22" actId="20577"/>
          <ac:spMkLst>
            <pc:docMk/>
            <pc:sldMk cId="3980588338" sldId="273"/>
            <ac:spMk id="3" creationId="{3F818463-9BD7-4BFF-AB28-C107C7D17BD7}"/>
          </ac:spMkLst>
        </pc:spChg>
      </pc:sldChg>
      <pc:sldChg chg="modSp mod">
        <pc:chgData name="Claire Theobald" userId="e5e96d6a-dffb-4be3-a7c9-5724c0a71d0d" providerId="ADAL" clId="{A7B1FCEB-2579-491F-8F86-3AB94CEBE7C6}" dt="2022-01-11T10:46:01.036" v="321" actId="20577"/>
        <pc:sldMkLst>
          <pc:docMk/>
          <pc:sldMk cId="622991659" sldId="275"/>
        </pc:sldMkLst>
        <pc:spChg chg="mod">
          <ac:chgData name="Claire Theobald" userId="e5e96d6a-dffb-4be3-a7c9-5724c0a71d0d" providerId="ADAL" clId="{A7B1FCEB-2579-491F-8F86-3AB94CEBE7C6}" dt="2022-01-11T10:46:01.036" v="321" actId="20577"/>
          <ac:spMkLst>
            <pc:docMk/>
            <pc:sldMk cId="622991659" sldId="275"/>
            <ac:spMk id="3" creationId="{EB3419D8-6BFF-453D-A5C7-E61AD4FB4D1D}"/>
          </ac:spMkLst>
        </pc:spChg>
      </pc:sldChg>
      <pc:sldChg chg="modSp mod">
        <pc:chgData name="Claire Theobald" userId="e5e96d6a-dffb-4be3-a7c9-5724c0a71d0d" providerId="ADAL" clId="{A7B1FCEB-2579-491F-8F86-3AB94CEBE7C6}" dt="2022-01-11T10:48:04.827" v="366" actId="20577"/>
        <pc:sldMkLst>
          <pc:docMk/>
          <pc:sldMk cId="1511489168" sldId="276"/>
        </pc:sldMkLst>
        <pc:spChg chg="mod">
          <ac:chgData name="Claire Theobald" userId="e5e96d6a-dffb-4be3-a7c9-5724c0a71d0d" providerId="ADAL" clId="{A7B1FCEB-2579-491F-8F86-3AB94CEBE7C6}" dt="2022-01-11T10:48:04.827" v="366" actId="20577"/>
          <ac:spMkLst>
            <pc:docMk/>
            <pc:sldMk cId="1511489168" sldId="276"/>
            <ac:spMk id="3" creationId="{89B4DEE9-4480-4931-8FDB-D31B760BB744}"/>
          </ac:spMkLst>
        </pc:spChg>
      </pc:sldChg>
      <pc:sldChg chg="modSp mod">
        <pc:chgData name="Claire Theobald" userId="e5e96d6a-dffb-4be3-a7c9-5724c0a71d0d" providerId="ADAL" clId="{A7B1FCEB-2579-491F-8F86-3AB94CEBE7C6}" dt="2022-01-11T10:47:24.467" v="346" actId="20577"/>
        <pc:sldMkLst>
          <pc:docMk/>
          <pc:sldMk cId="2854085623" sldId="278"/>
        </pc:sldMkLst>
        <pc:spChg chg="mod">
          <ac:chgData name="Claire Theobald" userId="e5e96d6a-dffb-4be3-a7c9-5724c0a71d0d" providerId="ADAL" clId="{A7B1FCEB-2579-491F-8F86-3AB94CEBE7C6}" dt="2022-01-11T10:47:24.467" v="346" actId="20577"/>
          <ac:spMkLst>
            <pc:docMk/>
            <pc:sldMk cId="2854085623" sldId="278"/>
            <ac:spMk id="3" creationId="{A51DA898-F632-4148-A43D-0325CCE4B2BF}"/>
          </ac:spMkLst>
        </pc:spChg>
      </pc:sldChg>
      <pc:sldChg chg="addSp modSp mod">
        <pc:chgData name="Claire Theobald" userId="e5e96d6a-dffb-4be3-a7c9-5724c0a71d0d" providerId="ADAL" clId="{A7B1FCEB-2579-491F-8F86-3AB94CEBE7C6}" dt="2022-01-11T11:14:29.626" v="987" actId="208"/>
        <pc:sldMkLst>
          <pc:docMk/>
          <pc:sldMk cId="1651507954" sldId="309"/>
        </pc:sldMkLst>
        <pc:spChg chg="mod">
          <ac:chgData name="Claire Theobald" userId="e5e96d6a-dffb-4be3-a7c9-5724c0a71d0d" providerId="ADAL" clId="{A7B1FCEB-2579-491F-8F86-3AB94CEBE7C6}" dt="2022-01-11T11:09:29.231" v="983" actId="20577"/>
          <ac:spMkLst>
            <pc:docMk/>
            <pc:sldMk cId="1651507954" sldId="309"/>
            <ac:spMk id="2" creationId="{A076EEE6-9298-4422-80CF-84228F24B44D}"/>
          </ac:spMkLst>
        </pc:spChg>
        <pc:spChg chg="mod">
          <ac:chgData name="Claire Theobald" userId="e5e96d6a-dffb-4be3-a7c9-5724c0a71d0d" providerId="ADAL" clId="{A7B1FCEB-2579-491F-8F86-3AB94CEBE7C6}" dt="2022-01-11T11:09:25.872" v="982" actId="14100"/>
          <ac:spMkLst>
            <pc:docMk/>
            <pc:sldMk cId="1651507954" sldId="309"/>
            <ac:spMk id="3" creationId="{BD71D296-DAE1-4E6B-AD85-CF1C5E03AADD}"/>
          </ac:spMkLst>
        </pc:spChg>
        <pc:picChg chg="add mod">
          <ac:chgData name="Claire Theobald" userId="e5e96d6a-dffb-4be3-a7c9-5724c0a71d0d" providerId="ADAL" clId="{A7B1FCEB-2579-491F-8F86-3AB94CEBE7C6}" dt="2022-01-11T11:14:29.626" v="987" actId="208"/>
          <ac:picMkLst>
            <pc:docMk/>
            <pc:sldMk cId="1651507954" sldId="309"/>
            <ac:picMk id="5" creationId="{5B014018-84B6-4286-A8C9-0FB29AC39CB5}"/>
          </ac:picMkLst>
        </pc:picChg>
      </pc:sldChg>
      <pc:sldChg chg="modSp mod">
        <pc:chgData name="Claire Theobald" userId="e5e96d6a-dffb-4be3-a7c9-5724c0a71d0d" providerId="ADAL" clId="{A7B1FCEB-2579-491F-8F86-3AB94CEBE7C6}" dt="2022-01-11T10:52:55.681" v="617" actId="20577"/>
        <pc:sldMkLst>
          <pc:docMk/>
          <pc:sldMk cId="2039146623" sldId="311"/>
        </pc:sldMkLst>
        <pc:spChg chg="mod">
          <ac:chgData name="Claire Theobald" userId="e5e96d6a-dffb-4be3-a7c9-5724c0a71d0d" providerId="ADAL" clId="{A7B1FCEB-2579-491F-8F86-3AB94CEBE7C6}" dt="2022-01-11T10:52:55.681" v="617" actId="20577"/>
          <ac:spMkLst>
            <pc:docMk/>
            <pc:sldMk cId="2039146623" sldId="311"/>
            <ac:spMk id="3" creationId="{CA20DB60-CADE-4861-A6C6-84FA9F2A38DE}"/>
          </ac:spMkLst>
        </pc:spChg>
      </pc:sldChg>
      <pc:sldChg chg="modAnim">
        <pc:chgData name="Claire Theobald" userId="e5e96d6a-dffb-4be3-a7c9-5724c0a71d0d" providerId="ADAL" clId="{A7B1FCEB-2579-491F-8F86-3AB94CEBE7C6}" dt="2022-01-11T11:21:20.031" v="1034"/>
        <pc:sldMkLst>
          <pc:docMk/>
          <pc:sldMk cId="182209217" sldId="312"/>
        </pc:sldMkLst>
      </pc:sldChg>
      <pc:sldChg chg="modAnim">
        <pc:chgData name="Claire Theobald" userId="e5e96d6a-dffb-4be3-a7c9-5724c0a71d0d" providerId="ADAL" clId="{A7B1FCEB-2579-491F-8F86-3AB94CEBE7C6}" dt="2022-01-11T11:21:56.401" v="1040"/>
        <pc:sldMkLst>
          <pc:docMk/>
          <pc:sldMk cId="2597845702" sldId="313"/>
        </pc:sldMkLst>
      </pc:sldChg>
      <pc:sldChg chg="addSp modSp mod">
        <pc:chgData name="Claire Theobald" userId="e5e96d6a-dffb-4be3-a7c9-5724c0a71d0d" providerId="ADAL" clId="{A7B1FCEB-2579-491F-8F86-3AB94CEBE7C6}" dt="2022-01-11T11:05:58.882" v="911" actId="20577"/>
        <pc:sldMkLst>
          <pc:docMk/>
          <pc:sldMk cId="2556949462" sldId="318"/>
        </pc:sldMkLst>
        <pc:spChg chg="mod">
          <ac:chgData name="Claire Theobald" userId="e5e96d6a-dffb-4be3-a7c9-5724c0a71d0d" providerId="ADAL" clId="{A7B1FCEB-2579-491F-8F86-3AB94CEBE7C6}" dt="2022-01-11T11:05:58.882" v="911" actId="20577"/>
          <ac:spMkLst>
            <pc:docMk/>
            <pc:sldMk cId="2556949462" sldId="318"/>
            <ac:spMk id="3" creationId="{08C42484-CFB7-4405-AD39-D2765BC12A55}"/>
          </ac:spMkLst>
        </pc:spChg>
        <pc:picChg chg="add mod">
          <ac:chgData name="Claire Theobald" userId="e5e96d6a-dffb-4be3-a7c9-5724c0a71d0d" providerId="ADAL" clId="{A7B1FCEB-2579-491F-8F86-3AB94CEBE7C6}" dt="2022-01-11T10:32:55.065" v="5" actId="1076"/>
          <ac:picMkLst>
            <pc:docMk/>
            <pc:sldMk cId="2556949462" sldId="318"/>
            <ac:picMk id="5" creationId="{25EE9823-46F4-49BB-8BF7-A876BFC7DAB5}"/>
          </ac:picMkLst>
        </pc:picChg>
      </pc:sldChg>
      <pc:sldChg chg="modSp mod">
        <pc:chgData name="Claire Theobald" userId="e5e96d6a-dffb-4be3-a7c9-5724c0a71d0d" providerId="ADAL" clId="{A7B1FCEB-2579-491F-8F86-3AB94CEBE7C6}" dt="2022-01-11T11:05:21.580" v="898" actId="20577"/>
        <pc:sldMkLst>
          <pc:docMk/>
          <pc:sldMk cId="3317436126" sldId="327"/>
        </pc:sldMkLst>
        <pc:spChg chg="mod">
          <ac:chgData name="Claire Theobald" userId="e5e96d6a-dffb-4be3-a7c9-5724c0a71d0d" providerId="ADAL" clId="{A7B1FCEB-2579-491F-8F86-3AB94CEBE7C6}" dt="2022-01-11T11:05:21.580" v="898" actId="20577"/>
          <ac:spMkLst>
            <pc:docMk/>
            <pc:sldMk cId="3317436126" sldId="327"/>
            <ac:spMk id="3" creationId="{00000000-0000-0000-0000-000000000000}"/>
          </ac:spMkLst>
        </pc:spChg>
      </pc:sldChg>
      <pc:sldChg chg="modSp mod">
        <pc:chgData name="Claire Theobald" userId="e5e96d6a-dffb-4be3-a7c9-5724c0a71d0d" providerId="ADAL" clId="{A7B1FCEB-2579-491F-8F86-3AB94CEBE7C6}" dt="2022-01-11T11:25:46.541" v="1051" actId="20577"/>
        <pc:sldMkLst>
          <pc:docMk/>
          <pc:sldMk cId="77449560" sldId="328"/>
        </pc:sldMkLst>
        <pc:spChg chg="mod">
          <ac:chgData name="Claire Theobald" userId="e5e96d6a-dffb-4be3-a7c9-5724c0a71d0d" providerId="ADAL" clId="{A7B1FCEB-2579-491F-8F86-3AB94CEBE7C6}" dt="2022-01-11T11:25:46.541" v="1051" actId="20577"/>
          <ac:spMkLst>
            <pc:docMk/>
            <pc:sldMk cId="77449560" sldId="328"/>
            <ac:spMk id="3" creationId="{906D4E0A-57F3-4AF7-A72E-E49E8EDACAF4}"/>
          </ac:spMkLst>
        </pc:spChg>
      </pc:sldChg>
      <pc:sldChg chg="modSp mod">
        <pc:chgData name="Claire Theobald" userId="e5e96d6a-dffb-4be3-a7c9-5724c0a71d0d" providerId="ADAL" clId="{A7B1FCEB-2579-491F-8F86-3AB94CEBE7C6}" dt="2022-01-11T11:26:36.670" v="1053" actId="20577"/>
        <pc:sldMkLst>
          <pc:docMk/>
          <pc:sldMk cId="1917991874" sldId="329"/>
        </pc:sldMkLst>
        <pc:spChg chg="mod">
          <ac:chgData name="Claire Theobald" userId="e5e96d6a-dffb-4be3-a7c9-5724c0a71d0d" providerId="ADAL" clId="{A7B1FCEB-2579-491F-8F86-3AB94CEBE7C6}" dt="2022-01-11T11:26:36.670" v="1053" actId="20577"/>
          <ac:spMkLst>
            <pc:docMk/>
            <pc:sldMk cId="1917991874" sldId="329"/>
            <ac:spMk id="3" creationId="{526F273E-C394-40F4-A01B-D9F28C7ACE35}"/>
          </ac:spMkLst>
        </pc:spChg>
      </pc:sldChg>
      <pc:sldChg chg="modSp mod">
        <pc:chgData name="Claire Theobald" userId="e5e96d6a-dffb-4be3-a7c9-5724c0a71d0d" providerId="ADAL" clId="{A7B1FCEB-2579-491F-8F86-3AB94CEBE7C6}" dt="2022-01-11T11:27:33.954" v="1062" actId="5793"/>
        <pc:sldMkLst>
          <pc:docMk/>
          <pc:sldMk cId="3963262286" sldId="330"/>
        </pc:sldMkLst>
        <pc:spChg chg="mod">
          <ac:chgData name="Claire Theobald" userId="e5e96d6a-dffb-4be3-a7c9-5724c0a71d0d" providerId="ADAL" clId="{A7B1FCEB-2579-491F-8F86-3AB94CEBE7C6}" dt="2022-01-11T11:27:33.954" v="1062" actId="5793"/>
          <ac:spMkLst>
            <pc:docMk/>
            <pc:sldMk cId="3963262286" sldId="330"/>
            <ac:spMk id="3" creationId="{8A4B6129-3290-4D5E-BC9B-D4496FD7DECD}"/>
          </ac:spMkLst>
        </pc:spChg>
      </pc:sldChg>
      <pc:sldChg chg="addSp delSp modSp mod">
        <pc:chgData name="Claire Theobald" userId="e5e96d6a-dffb-4be3-a7c9-5724c0a71d0d" providerId="ADAL" clId="{A7B1FCEB-2579-491F-8F86-3AB94CEBE7C6}" dt="2022-01-11T11:28:17.894" v="1085" actId="20577"/>
        <pc:sldMkLst>
          <pc:docMk/>
          <pc:sldMk cId="3812046154" sldId="331"/>
        </pc:sldMkLst>
        <pc:spChg chg="mod">
          <ac:chgData name="Claire Theobald" userId="e5e96d6a-dffb-4be3-a7c9-5724c0a71d0d" providerId="ADAL" clId="{A7B1FCEB-2579-491F-8F86-3AB94CEBE7C6}" dt="2022-01-11T10:54:10.892" v="632"/>
          <ac:spMkLst>
            <pc:docMk/>
            <pc:sldMk cId="3812046154" sldId="331"/>
            <ac:spMk id="2" creationId="{623DA609-8DCB-42E3-B397-550385A3DD9D}"/>
          </ac:spMkLst>
        </pc:spChg>
        <pc:spChg chg="mod">
          <ac:chgData name="Claire Theobald" userId="e5e96d6a-dffb-4be3-a7c9-5724c0a71d0d" providerId="ADAL" clId="{A7B1FCEB-2579-491F-8F86-3AB94CEBE7C6}" dt="2022-01-11T11:28:17.894" v="1085" actId="20577"/>
          <ac:spMkLst>
            <pc:docMk/>
            <pc:sldMk cId="3812046154" sldId="331"/>
            <ac:spMk id="3" creationId="{2412DC38-29FC-414C-A520-DE1BC1ADD776}"/>
          </ac:spMkLst>
        </pc:spChg>
        <pc:spChg chg="add del mod">
          <ac:chgData name="Claire Theobald" userId="e5e96d6a-dffb-4be3-a7c9-5724c0a71d0d" providerId="ADAL" clId="{A7B1FCEB-2579-491F-8F86-3AB94CEBE7C6}" dt="2022-01-11T11:07:58.419" v="975" actId="478"/>
          <ac:spMkLst>
            <pc:docMk/>
            <pc:sldMk cId="3812046154" sldId="331"/>
            <ac:spMk id="5" creationId="{45D3DD79-E6E5-49A1-B539-396DC8EBBFFB}"/>
          </ac:spMkLst>
        </pc:spChg>
      </pc:sldChg>
      <pc:sldChg chg="modAnim">
        <pc:chgData name="Claire Theobald" userId="e5e96d6a-dffb-4be3-a7c9-5724c0a71d0d" providerId="ADAL" clId="{A7B1FCEB-2579-491F-8F86-3AB94CEBE7C6}" dt="2022-01-11T11:15:37.036" v="992"/>
        <pc:sldMkLst>
          <pc:docMk/>
          <pc:sldMk cId="1616967248" sldId="332"/>
        </pc:sldMkLst>
      </pc:sldChg>
      <pc:sldChg chg="modAnim">
        <pc:chgData name="Claire Theobald" userId="e5e96d6a-dffb-4be3-a7c9-5724c0a71d0d" providerId="ADAL" clId="{A7B1FCEB-2579-491F-8F86-3AB94CEBE7C6}" dt="2022-01-11T11:15:55.586" v="993"/>
        <pc:sldMkLst>
          <pc:docMk/>
          <pc:sldMk cId="609285031" sldId="333"/>
        </pc:sldMkLst>
      </pc:sldChg>
      <pc:sldChg chg="modSp mod">
        <pc:chgData name="Claire Theobald" userId="e5e96d6a-dffb-4be3-a7c9-5724c0a71d0d" providerId="ADAL" clId="{A7B1FCEB-2579-491F-8F86-3AB94CEBE7C6}" dt="2022-01-11T11:16:41.666" v="1001" actId="14100"/>
        <pc:sldMkLst>
          <pc:docMk/>
          <pc:sldMk cId="2661135829" sldId="334"/>
        </pc:sldMkLst>
        <pc:spChg chg="mod">
          <ac:chgData name="Claire Theobald" userId="e5e96d6a-dffb-4be3-a7c9-5724c0a71d0d" providerId="ADAL" clId="{A7B1FCEB-2579-491F-8F86-3AB94CEBE7C6}" dt="2022-01-11T11:16:31.971" v="997" actId="1076"/>
          <ac:spMkLst>
            <pc:docMk/>
            <pc:sldMk cId="2661135829" sldId="334"/>
            <ac:spMk id="5" creationId="{B9327D8D-CF40-497F-9D3D-60F466BE7E0A}"/>
          </ac:spMkLst>
        </pc:spChg>
        <pc:spChg chg="mod">
          <ac:chgData name="Claire Theobald" userId="e5e96d6a-dffb-4be3-a7c9-5724c0a71d0d" providerId="ADAL" clId="{A7B1FCEB-2579-491F-8F86-3AB94CEBE7C6}" dt="2022-01-11T11:16:39.664" v="1000" actId="1076"/>
          <ac:spMkLst>
            <pc:docMk/>
            <pc:sldMk cId="2661135829" sldId="334"/>
            <ac:spMk id="9" creationId="{487762CC-EAF0-4357-B070-AFCECC3859FF}"/>
          </ac:spMkLst>
        </pc:spChg>
        <pc:picChg chg="mod">
          <ac:chgData name="Claire Theobald" userId="e5e96d6a-dffb-4be3-a7c9-5724c0a71d0d" providerId="ADAL" clId="{A7B1FCEB-2579-491F-8F86-3AB94CEBE7C6}" dt="2022-01-11T11:16:35.364" v="999" actId="1076"/>
          <ac:picMkLst>
            <pc:docMk/>
            <pc:sldMk cId="2661135829" sldId="334"/>
            <ac:picMk id="6" creationId="{56126CD1-380E-4119-8C28-3C7B14631198}"/>
          </ac:picMkLst>
        </pc:picChg>
        <pc:picChg chg="mod">
          <ac:chgData name="Claire Theobald" userId="e5e96d6a-dffb-4be3-a7c9-5724c0a71d0d" providerId="ADAL" clId="{A7B1FCEB-2579-491F-8F86-3AB94CEBE7C6}" dt="2022-01-11T11:16:41.666" v="1001" actId="14100"/>
          <ac:picMkLst>
            <pc:docMk/>
            <pc:sldMk cId="2661135829" sldId="334"/>
            <ac:picMk id="10" creationId="{2D654C64-B069-4C0B-A3F7-C87DF752B0F5}"/>
          </ac:picMkLst>
        </pc:picChg>
      </pc:sldChg>
      <pc:sldChg chg="modAnim">
        <pc:chgData name="Claire Theobald" userId="e5e96d6a-dffb-4be3-a7c9-5724c0a71d0d" providerId="ADAL" clId="{A7B1FCEB-2579-491F-8F86-3AB94CEBE7C6}" dt="2022-01-11T11:17:18.938" v="1003"/>
        <pc:sldMkLst>
          <pc:docMk/>
          <pc:sldMk cId="1992428498" sldId="336"/>
        </pc:sldMkLst>
      </pc:sldChg>
      <pc:sldChg chg="addSp delSp modSp mod modAnim">
        <pc:chgData name="Claire Theobald" userId="e5e96d6a-dffb-4be3-a7c9-5724c0a71d0d" providerId="ADAL" clId="{A7B1FCEB-2579-491F-8F86-3AB94CEBE7C6}" dt="2022-01-11T11:18:57.302" v="1020"/>
        <pc:sldMkLst>
          <pc:docMk/>
          <pc:sldMk cId="2298758296" sldId="339"/>
        </pc:sldMkLst>
        <pc:spChg chg="mod">
          <ac:chgData name="Claire Theobald" userId="e5e96d6a-dffb-4be3-a7c9-5724c0a71d0d" providerId="ADAL" clId="{A7B1FCEB-2579-491F-8F86-3AB94CEBE7C6}" dt="2022-01-11T10:33:46.761" v="8" actId="1076"/>
          <ac:spMkLst>
            <pc:docMk/>
            <pc:sldMk cId="2298758296" sldId="339"/>
            <ac:spMk id="6" creationId="{BD04567F-6216-43F1-8C5F-03A9F059D277}"/>
          </ac:spMkLst>
        </pc:spChg>
        <pc:spChg chg="mod">
          <ac:chgData name="Claire Theobald" userId="e5e96d6a-dffb-4be3-a7c9-5724c0a71d0d" providerId="ADAL" clId="{A7B1FCEB-2579-491F-8F86-3AB94CEBE7C6}" dt="2022-01-11T10:33:46.761" v="8" actId="1076"/>
          <ac:spMkLst>
            <pc:docMk/>
            <pc:sldMk cId="2298758296" sldId="339"/>
            <ac:spMk id="7" creationId="{964DAA84-FE7E-495B-8B6F-74F9C30A342E}"/>
          </ac:spMkLst>
        </pc:spChg>
        <pc:spChg chg="mod">
          <ac:chgData name="Claire Theobald" userId="e5e96d6a-dffb-4be3-a7c9-5724c0a71d0d" providerId="ADAL" clId="{A7B1FCEB-2579-491F-8F86-3AB94CEBE7C6}" dt="2022-01-11T10:36:04.871" v="18" actId="1076"/>
          <ac:spMkLst>
            <pc:docMk/>
            <pc:sldMk cId="2298758296" sldId="339"/>
            <ac:spMk id="8" creationId="{828A394B-CA9A-4EAD-80CF-2AC7E5F6D7B9}"/>
          </ac:spMkLst>
        </pc:spChg>
        <pc:spChg chg="mod">
          <ac:chgData name="Claire Theobald" userId="e5e96d6a-dffb-4be3-a7c9-5724c0a71d0d" providerId="ADAL" clId="{A7B1FCEB-2579-491F-8F86-3AB94CEBE7C6}" dt="2022-01-11T10:36:16.166" v="19" actId="1076"/>
          <ac:spMkLst>
            <pc:docMk/>
            <pc:sldMk cId="2298758296" sldId="339"/>
            <ac:spMk id="9" creationId="{F9BF56FD-9CA3-4377-9276-05AC8CA25F11}"/>
          </ac:spMkLst>
        </pc:spChg>
        <pc:spChg chg="mod">
          <ac:chgData name="Claire Theobald" userId="e5e96d6a-dffb-4be3-a7c9-5724c0a71d0d" providerId="ADAL" clId="{A7B1FCEB-2579-491F-8F86-3AB94CEBE7C6}" dt="2022-01-11T10:36:16.166" v="19" actId="1076"/>
          <ac:spMkLst>
            <pc:docMk/>
            <pc:sldMk cId="2298758296" sldId="339"/>
            <ac:spMk id="10" creationId="{93A2C931-7BE5-4C50-BB14-8F3993FA2D30}"/>
          </ac:spMkLst>
        </pc:spChg>
        <pc:picChg chg="add mod">
          <ac:chgData name="Claire Theobald" userId="e5e96d6a-dffb-4be3-a7c9-5724c0a71d0d" providerId="ADAL" clId="{A7B1FCEB-2579-491F-8F86-3AB94CEBE7C6}" dt="2022-01-11T10:36:01.361" v="16" actId="1076"/>
          <ac:picMkLst>
            <pc:docMk/>
            <pc:sldMk cId="2298758296" sldId="339"/>
            <ac:picMk id="4" creationId="{8EB48B68-0429-4070-BC8C-67AAD0805BB6}"/>
          </ac:picMkLst>
        </pc:picChg>
        <pc:picChg chg="mod">
          <ac:chgData name="Claire Theobald" userId="e5e96d6a-dffb-4be3-a7c9-5724c0a71d0d" providerId="ADAL" clId="{A7B1FCEB-2579-491F-8F86-3AB94CEBE7C6}" dt="2022-01-11T10:36:16.166" v="19" actId="1076"/>
          <ac:picMkLst>
            <pc:docMk/>
            <pc:sldMk cId="2298758296" sldId="339"/>
            <ac:picMk id="12" creationId="{AAD411F7-CB1F-4D43-A3C3-54B76F7DFB9A}"/>
          </ac:picMkLst>
        </pc:picChg>
        <pc:picChg chg="mod">
          <ac:chgData name="Claire Theobald" userId="e5e96d6a-dffb-4be3-a7c9-5724c0a71d0d" providerId="ADAL" clId="{A7B1FCEB-2579-491F-8F86-3AB94CEBE7C6}" dt="2022-01-11T11:18:35.039" v="1013" actId="1076"/>
          <ac:picMkLst>
            <pc:docMk/>
            <pc:sldMk cId="2298758296" sldId="339"/>
            <ac:picMk id="14" creationId="{6DE42FD0-EEBD-4176-8B3A-6DBDA79B2AA3}"/>
          </ac:picMkLst>
        </pc:picChg>
        <pc:picChg chg="mod">
          <ac:chgData name="Claire Theobald" userId="e5e96d6a-dffb-4be3-a7c9-5724c0a71d0d" providerId="ADAL" clId="{A7B1FCEB-2579-491F-8F86-3AB94CEBE7C6}" dt="2022-01-11T10:36:16.166" v="19" actId="1076"/>
          <ac:picMkLst>
            <pc:docMk/>
            <pc:sldMk cId="2298758296" sldId="339"/>
            <ac:picMk id="20" creationId="{C6EE5E3E-A49C-41EA-811B-B2437DA3530A}"/>
          </ac:picMkLst>
        </pc:picChg>
        <pc:picChg chg="mod">
          <ac:chgData name="Claire Theobald" userId="e5e96d6a-dffb-4be3-a7c9-5724c0a71d0d" providerId="ADAL" clId="{A7B1FCEB-2579-491F-8F86-3AB94CEBE7C6}" dt="2022-01-11T10:33:46.761" v="8" actId="1076"/>
          <ac:picMkLst>
            <pc:docMk/>
            <pc:sldMk cId="2298758296" sldId="339"/>
            <ac:picMk id="26" creationId="{055C598D-BCDF-4355-8170-17B288136897}"/>
          </ac:picMkLst>
        </pc:picChg>
        <pc:picChg chg="del">
          <ac:chgData name="Claire Theobald" userId="e5e96d6a-dffb-4be3-a7c9-5724c0a71d0d" providerId="ADAL" clId="{A7B1FCEB-2579-491F-8F86-3AB94CEBE7C6}" dt="2022-01-11T10:33:40.928" v="7" actId="478"/>
          <ac:picMkLst>
            <pc:docMk/>
            <pc:sldMk cId="2298758296" sldId="339"/>
            <ac:picMk id="27" creationId="{BE5E482A-D0AC-4014-8D4A-D5C48E0EF6B4}"/>
          </ac:picMkLst>
        </pc:picChg>
      </pc:sldChg>
      <pc:sldChg chg="modAnim">
        <pc:chgData name="Claire Theobald" userId="e5e96d6a-dffb-4be3-a7c9-5724c0a71d0d" providerId="ADAL" clId="{A7B1FCEB-2579-491F-8F86-3AB94CEBE7C6}" dt="2022-01-11T11:23:03.397" v="1046"/>
        <pc:sldMkLst>
          <pc:docMk/>
          <pc:sldMk cId="835128692" sldId="341"/>
        </pc:sldMkLst>
      </pc:sldChg>
      <pc:sldChg chg="modSp mod">
        <pc:chgData name="Claire Theobald" userId="e5e96d6a-dffb-4be3-a7c9-5724c0a71d0d" providerId="ADAL" clId="{A7B1FCEB-2579-491F-8F86-3AB94CEBE7C6}" dt="2022-01-11T11:06:19.641" v="912" actId="20577"/>
        <pc:sldMkLst>
          <pc:docMk/>
          <pc:sldMk cId="1409495911" sldId="343"/>
        </pc:sldMkLst>
        <pc:spChg chg="mod">
          <ac:chgData name="Claire Theobald" userId="e5e96d6a-dffb-4be3-a7c9-5724c0a71d0d" providerId="ADAL" clId="{A7B1FCEB-2579-491F-8F86-3AB94CEBE7C6}" dt="2022-01-11T11:06:19.641" v="912" actId="20577"/>
          <ac:spMkLst>
            <pc:docMk/>
            <pc:sldMk cId="1409495911" sldId="343"/>
            <ac:spMk id="3" creationId="{00000000-0000-0000-0000-000000000000}"/>
          </ac:spMkLst>
        </pc:spChg>
      </pc:sldChg>
    </pc:docChg>
  </pc:docChgLst>
  <pc:docChgLst>
    <pc:chgData name="Claire Theobald" userId="e5e96d6a-dffb-4be3-a7c9-5724c0a71d0d" providerId="ADAL" clId="{8056D80E-5C52-4D48-BFE1-E39DA867C16A}"/>
    <pc:docChg chg="modSld">
      <pc:chgData name="Claire Theobald" userId="e5e96d6a-dffb-4be3-a7c9-5724c0a71d0d" providerId="ADAL" clId="{8056D80E-5C52-4D48-BFE1-E39DA867C16A}" dt="2022-01-21T09:37:26.731" v="27"/>
      <pc:docMkLst>
        <pc:docMk/>
      </pc:docMkLst>
      <pc:sldChg chg="modSp mod">
        <pc:chgData name="Claire Theobald" userId="e5e96d6a-dffb-4be3-a7c9-5724c0a71d0d" providerId="ADAL" clId="{8056D80E-5C52-4D48-BFE1-E39DA867C16A}" dt="2022-01-21T09:36:43.910" v="25" actId="1076"/>
        <pc:sldMkLst>
          <pc:docMk/>
          <pc:sldMk cId="1511489168" sldId="276"/>
        </pc:sldMkLst>
        <pc:spChg chg="mod">
          <ac:chgData name="Claire Theobald" userId="e5e96d6a-dffb-4be3-a7c9-5724c0a71d0d" providerId="ADAL" clId="{8056D80E-5C52-4D48-BFE1-E39DA867C16A}" dt="2022-01-21T09:36:43.910" v="25" actId="1076"/>
          <ac:spMkLst>
            <pc:docMk/>
            <pc:sldMk cId="1511489168" sldId="276"/>
            <ac:spMk id="2" creationId="{B06F2A74-67E3-47BF-8C0A-F8CE51E4476F}"/>
          </ac:spMkLst>
        </pc:spChg>
        <pc:spChg chg="mod">
          <ac:chgData name="Claire Theobald" userId="e5e96d6a-dffb-4be3-a7c9-5724c0a71d0d" providerId="ADAL" clId="{8056D80E-5C52-4D48-BFE1-E39DA867C16A}" dt="2022-01-21T09:36:42.144" v="24" actId="1076"/>
          <ac:spMkLst>
            <pc:docMk/>
            <pc:sldMk cId="1511489168" sldId="276"/>
            <ac:spMk id="3" creationId="{89B4DEE9-4480-4931-8FDB-D31B760BB744}"/>
          </ac:spMkLst>
        </pc:spChg>
      </pc:sldChg>
      <pc:sldChg chg="modSp mod">
        <pc:chgData name="Claire Theobald" userId="e5e96d6a-dffb-4be3-a7c9-5724c0a71d0d" providerId="ADAL" clId="{8056D80E-5C52-4D48-BFE1-E39DA867C16A}" dt="2022-01-21T08:46:41.588" v="20" actId="20577"/>
        <pc:sldMkLst>
          <pc:docMk/>
          <pc:sldMk cId="2854085623" sldId="278"/>
        </pc:sldMkLst>
        <pc:spChg chg="mod">
          <ac:chgData name="Claire Theobald" userId="e5e96d6a-dffb-4be3-a7c9-5724c0a71d0d" providerId="ADAL" clId="{8056D80E-5C52-4D48-BFE1-E39DA867C16A}" dt="2022-01-21T08:46:41.588" v="20" actId="20577"/>
          <ac:spMkLst>
            <pc:docMk/>
            <pc:sldMk cId="2854085623" sldId="278"/>
            <ac:spMk id="3" creationId="{A51DA898-F632-4148-A43D-0325CCE4B2BF}"/>
          </ac:spMkLst>
        </pc:spChg>
      </pc:sldChg>
      <pc:sldChg chg="modAnim">
        <pc:chgData name="Claire Theobald" userId="e5e96d6a-dffb-4be3-a7c9-5724c0a71d0d" providerId="ADAL" clId="{8056D80E-5C52-4D48-BFE1-E39DA867C16A}" dt="2022-01-21T09:37:26.731" v="27"/>
        <pc:sldMkLst>
          <pc:docMk/>
          <pc:sldMk cId="1992428498" sldId="336"/>
        </pc:sldMkLst>
      </pc:sldChg>
      <pc:sldChg chg="modSp mod">
        <pc:chgData name="Claire Theobald" userId="e5e96d6a-dffb-4be3-a7c9-5724c0a71d0d" providerId="ADAL" clId="{8056D80E-5C52-4D48-BFE1-E39DA867C16A}" dt="2022-01-21T08:53:52.843" v="23" actId="14100"/>
        <pc:sldMkLst>
          <pc:docMk/>
          <pc:sldMk cId="2298758296" sldId="339"/>
        </pc:sldMkLst>
        <pc:picChg chg="mod modCrop">
          <ac:chgData name="Claire Theobald" userId="e5e96d6a-dffb-4be3-a7c9-5724c0a71d0d" providerId="ADAL" clId="{8056D80E-5C52-4D48-BFE1-E39DA867C16A}" dt="2022-01-21T08:53:52.843" v="23" actId="14100"/>
          <ac:picMkLst>
            <pc:docMk/>
            <pc:sldMk cId="2298758296" sldId="339"/>
            <ac:picMk id="5" creationId="{1A397079-8350-44F6-A76D-25998B8E1F18}"/>
          </ac:picMkLst>
        </pc:picChg>
      </pc:sldChg>
      <pc:sldChg chg="modSp mod">
        <pc:chgData name="Claire Theobald" userId="e5e96d6a-dffb-4be3-a7c9-5724c0a71d0d" providerId="ADAL" clId="{8056D80E-5C52-4D48-BFE1-E39DA867C16A}" dt="2022-01-18T06:40:14.971" v="17" actId="20577"/>
        <pc:sldMkLst>
          <pc:docMk/>
          <pc:sldMk cId="1409495911" sldId="343"/>
        </pc:sldMkLst>
        <pc:spChg chg="mod">
          <ac:chgData name="Claire Theobald" userId="e5e96d6a-dffb-4be3-a7c9-5724c0a71d0d" providerId="ADAL" clId="{8056D80E-5C52-4D48-BFE1-E39DA867C16A}" dt="2022-01-18T06:40:14.971" v="17" actId="20577"/>
          <ac:spMkLst>
            <pc:docMk/>
            <pc:sldMk cId="1409495911" sldId="343"/>
            <ac:spMk id="3" creationId="{00000000-0000-0000-0000-000000000000}"/>
          </ac:spMkLst>
        </pc:spChg>
      </pc:sldChg>
    </pc:docChg>
  </pc:docChgLst>
  <pc:docChgLst>
    <pc:chgData name="Frances Meek" userId="f3af35cc-3229-46e1-af36-3525661cfbd3" providerId="ADAL" clId="{2133B9B6-9B2B-4382-9065-9C1FAEB0A3E9}"/>
    <pc:docChg chg="custSel modSld">
      <pc:chgData name="Frances Meek" userId="f3af35cc-3229-46e1-af36-3525661cfbd3" providerId="ADAL" clId="{2133B9B6-9B2B-4382-9065-9C1FAEB0A3E9}" dt="2022-01-21T08:45:10.428" v="47"/>
      <pc:docMkLst>
        <pc:docMk/>
      </pc:docMkLst>
      <pc:sldChg chg="addSp delSp modSp mod delAnim modAnim">
        <pc:chgData name="Frances Meek" userId="f3af35cc-3229-46e1-af36-3525661cfbd3" providerId="ADAL" clId="{2133B9B6-9B2B-4382-9065-9C1FAEB0A3E9}" dt="2022-01-21T08:42:11.825" v="12"/>
        <pc:sldMkLst>
          <pc:docMk/>
          <pc:sldMk cId="1571649078" sldId="262"/>
        </pc:sldMkLst>
        <pc:picChg chg="del">
          <ac:chgData name="Frances Meek" userId="f3af35cc-3229-46e1-af36-3525661cfbd3" providerId="ADAL" clId="{2133B9B6-9B2B-4382-9065-9C1FAEB0A3E9}" dt="2022-01-21T08:41:00.400" v="0" actId="478"/>
          <ac:picMkLst>
            <pc:docMk/>
            <pc:sldMk cId="1571649078" sldId="262"/>
            <ac:picMk id="5" creationId="{1339258B-7CC5-4D73-AEA4-5CC69327AC7C}"/>
          </ac:picMkLst>
        </pc:picChg>
        <pc:picChg chg="add mod">
          <ac:chgData name="Frances Meek" userId="f3af35cc-3229-46e1-af36-3525661cfbd3" providerId="ADAL" clId="{2133B9B6-9B2B-4382-9065-9C1FAEB0A3E9}" dt="2022-01-21T08:41:12.935" v="6" actId="14100"/>
          <ac:picMkLst>
            <pc:docMk/>
            <pc:sldMk cId="1571649078" sldId="262"/>
            <ac:picMk id="7" creationId="{A8A471F8-D4F1-4FAC-8261-1FD2869CCA73}"/>
          </ac:picMkLst>
        </pc:picChg>
        <pc:picChg chg="mod">
          <ac:chgData name="Frances Meek" userId="f3af35cc-3229-46e1-af36-3525661cfbd3" providerId="ADAL" clId="{2133B9B6-9B2B-4382-9065-9C1FAEB0A3E9}" dt="2022-01-21T08:41:51.295" v="7" actId="1076"/>
          <ac:picMkLst>
            <pc:docMk/>
            <pc:sldMk cId="1571649078" sldId="262"/>
            <ac:picMk id="10" creationId="{A5AB74A5-EBF8-4490-98F2-A600D84707CF}"/>
          </ac:picMkLst>
        </pc:picChg>
        <pc:picChg chg="mod">
          <ac:chgData name="Frances Meek" userId="f3af35cc-3229-46e1-af36-3525661cfbd3" providerId="ADAL" clId="{2133B9B6-9B2B-4382-9065-9C1FAEB0A3E9}" dt="2022-01-21T08:41:10.110" v="5" actId="1076"/>
          <ac:picMkLst>
            <pc:docMk/>
            <pc:sldMk cId="1571649078" sldId="262"/>
            <ac:picMk id="14" creationId="{7A4919DC-7938-44DE-9681-80130E6E6807}"/>
          </ac:picMkLst>
        </pc:picChg>
      </pc:sldChg>
      <pc:sldChg chg="addSp modSp mod modAnim">
        <pc:chgData name="Frances Meek" userId="f3af35cc-3229-46e1-af36-3525661cfbd3" providerId="ADAL" clId="{2133B9B6-9B2B-4382-9065-9C1FAEB0A3E9}" dt="2022-01-21T08:45:10.428" v="47"/>
        <pc:sldMkLst>
          <pc:docMk/>
          <pc:sldMk cId="2590475264" sldId="267"/>
        </pc:sldMkLst>
        <pc:picChg chg="add mod ord">
          <ac:chgData name="Frances Meek" userId="f3af35cc-3229-46e1-af36-3525661cfbd3" providerId="ADAL" clId="{2133B9B6-9B2B-4382-9065-9C1FAEB0A3E9}" dt="2022-01-21T08:44:59.088" v="45" actId="167"/>
          <ac:picMkLst>
            <pc:docMk/>
            <pc:sldMk cId="2590475264" sldId="267"/>
            <ac:picMk id="6" creationId="{C8117C5D-4111-48D3-B928-17F3A2BEE2A3}"/>
          </ac:picMkLst>
        </pc:picChg>
        <pc:picChg chg="mod">
          <ac:chgData name="Frances Meek" userId="f3af35cc-3229-46e1-af36-3525661cfbd3" providerId="ADAL" clId="{2133B9B6-9B2B-4382-9065-9C1FAEB0A3E9}" dt="2022-01-21T08:45:01.331" v="46" actId="1076"/>
          <ac:picMkLst>
            <pc:docMk/>
            <pc:sldMk cId="2590475264" sldId="267"/>
            <ac:picMk id="8" creationId="{F4CF9E08-6BB3-4A8D-8273-F66BBEB6EB53}"/>
          </ac:picMkLst>
        </pc:picChg>
        <pc:picChg chg="mod">
          <ac:chgData name="Frances Meek" userId="f3af35cc-3229-46e1-af36-3525661cfbd3" providerId="ADAL" clId="{2133B9B6-9B2B-4382-9065-9C1FAEB0A3E9}" dt="2022-01-21T08:44:51.076" v="41" actId="1076"/>
          <ac:picMkLst>
            <pc:docMk/>
            <pc:sldMk cId="2590475264" sldId="267"/>
            <ac:picMk id="11" creationId="{8FD32B78-DEDD-4521-9839-DFE7FCEB9D6A}"/>
          </ac:picMkLst>
        </pc:picChg>
      </pc:sldChg>
      <pc:sldChg chg="addSp delSp modSp mod">
        <pc:chgData name="Frances Meek" userId="f3af35cc-3229-46e1-af36-3525661cfbd3" providerId="ADAL" clId="{2133B9B6-9B2B-4382-9065-9C1FAEB0A3E9}" dt="2022-01-21T08:42:47.026" v="19" actId="1076"/>
        <pc:sldMkLst>
          <pc:docMk/>
          <pc:sldMk cId="609285031" sldId="333"/>
        </pc:sldMkLst>
        <pc:picChg chg="del">
          <ac:chgData name="Frances Meek" userId="f3af35cc-3229-46e1-af36-3525661cfbd3" providerId="ADAL" clId="{2133B9B6-9B2B-4382-9065-9C1FAEB0A3E9}" dt="2022-01-21T08:42:40.307" v="13" actId="478"/>
          <ac:picMkLst>
            <pc:docMk/>
            <pc:sldMk cId="609285031" sldId="333"/>
            <ac:picMk id="5" creationId="{3362C8A4-F052-4A3F-8002-0EC4EB097CA7}"/>
          </ac:picMkLst>
        </pc:picChg>
        <pc:picChg chg="add mod">
          <ac:chgData name="Frances Meek" userId="f3af35cc-3229-46e1-af36-3525661cfbd3" providerId="ADAL" clId="{2133B9B6-9B2B-4382-9065-9C1FAEB0A3E9}" dt="2022-01-21T08:42:47.026" v="19" actId="1076"/>
          <ac:picMkLst>
            <pc:docMk/>
            <pc:sldMk cId="609285031" sldId="333"/>
            <ac:picMk id="6" creationId="{6982FE8F-DEDA-4A7B-8D39-F8966CE438A7}"/>
          </ac:picMkLst>
        </pc:picChg>
      </pc:sldChg>
      <pc:sldChg chg="addSp delSp modSp mod delAnim">
        <pc:chgData name="Frances Meek" userId="f3af35cc-3229-46e1-af36-3525661cfbd3" providerId="ADAL" clId="{2133B9B6-9B2B-4382-9065-9C1FAEB0A3E9}" dt="2022-01-21T08:42:58.481" v="24" actId="14100"/>
        <pc:sldMkLst>
          <pc:docMk/>
          <pc:sldMk cId="1992428498" sldId="336"/>
        </pc:sldMkLst>
        <pc:picChg chg="add mod">
          <ac:chgData name="Frances Meek" userId="f3af35cc-3229-46e1-af36-3525661cfbd3" providerId="ADAL" clId="{2133B9B6-9B2B-4382-9065-9C1FAEB0A3E9}" dt="2022-01-21T08:42:58.481" v="24" actId="14100"/>
          <ac:picMkLst>
            <pc:docMk/>
            <pc:sldMk cId="1992428498" sldId="336"/>
            <ac:picMk id="4" creationId="{4FBB7D41-BAA6-4E52-A1A1-53459096054F}"/>
          </ac:picMkLst>
        </pc:picChg>
        <pc:picChg chg="del">
          <ac:chgData name="Frances Meek" userId="f3af35cc-3229-46e1-af36-3525661cfbd3" providerId="ADAL" clId="{2133B9B6-9B2B-4382-9065-9C1FAEB0A3E9}" dt="2022-01-21T08:42:54.167" v="20" actId="478"/>
          <ac:picMkLst>
            <pc:docMk/>
            <pc:sldMk cId="1992428498" sldId="336"/>
            <ac:picMk id="18" creationId="{68BBE71B-8927-4E90-82FA-333FEAD67BFC}"/>
          </ac:picMkLst>
        </pc:picChg>
      </pc:sldChg>
      <pc:sldChg chg="addSp delSp modSp mod delAnim modAnim">
        <pc:chgData name="Frances Meek" userId="f3af35cc-3229-46e1-af36-3525661cfbd3" providerId="ADAL" clId="{2133B9B6-9B2B-4382-9065-9C1FAEB0A3E9}" dt="2022-01-21T08:43:45.803" v="34"/>
        <pc:sldMkLst>
          <pc:docMk/>
          <pc:sldMk cId="2298758296" sldId="339"/>
        </pc:sldMkLst>
        <pc:picChg chg="add mod">
          <ac:chgData name="Frances Meek" userId="f3af35cc-3229-46e1-af36-3525661cfbd3" providerId="ADAL" clId="{2133B9B6-9B2B-4382-9065-9C1FAEB0A3E9}" dt="2022-01-21T08:43:36.108" v="33" actId="1076"/>
          <ac:picMkLst>
            <pc:docMk/>
            <pc:sldMk cId="2298758296" sldId="339"/>
            <ac:picMk id="5" creationId="{1A397079-8350-44F6-A76D-25998B8E1F18}"/>
          </ac:picMkLst>
        </pc:picChg>
        <pc:picChg chg="del">
          <ac:chgData name="Frances Meek" userId="f3af35cc-3229-46e1-af36-3525661cfbd3" providerId="ADAL" clId="{2133B9B6-9B2B-4382-9065-9C1FAEB0A3E9}" dt="2022-01-21T08:43:27.052" v="25" actId="478"/>
          <ac:picMkLst>
            <pc:docMk/>
            <pc:sldMk cId="2298758296" sldId="339"/>
            <ac:picMk id="20" creationId="{C6EE5E3E-A49C-41EA-811B-B2437DA3530A}"/>
          </ac:picMkLst>
        </pc:picChg>
      </pc:sldChg>
    </pc:docChg>
  </pc:docChgLst>
  <pc:docChgLst>
    <pc:chgData name="Claire Theobald" userId="e5e96d6a-dffb-4be3-a7c9-5724c0a71d0d" providerId="ADAL" clId="{774CD4C5-0B3D-45B8-B2DA-BD5204ECDEFB}"/>
    <pc:docChg chg="custSel modSld modNotesMaster">
      <pc:chgData name="Claire Theobald" userId="e5e96d6a-dffb-4be3-a7c9-5724c0a71d0d" providerId="ADAL" clId="{774CD4C5-0B3D-45B8-B2DA-BD5204ECDEFB}" dt="2022-01-12T16:08:58.636" v="84" actId="20577"/>
      <pc:docMkLst>
        <pc:docMk/>
      </pc:docMkLst>
      <pc:sldChg chg="addSp delSp modSp mod">
        <pc:chgData name="Claire Theobald" userId="e5e96d6a-dffb-4be3-a7c9-5724c0a71d0d" providerId="ADAL" clId="{774CD4C5-0B3D-45B8-B2DA-BD5204ECDEFB}" dt="2022-01-12T16:08:58.636" v="84" actId="20577"/>
        <pc:sldMkLst>
          <pc:docMk/>
          <pc:sldMk cId="1651507954" sldId="309"/>
        </pc:sldMkLst>
        <pc:spChg chg="mod">
          <ac:chgData name="Claire Theobald" userId="e5e96d6a-dffb-4be3-a7c9-5724c0a71d0d" providerId="ADAL" clId="{774CD4C5-0B3D-45B8-B2DA-BD5204ECDEFB}" dt="2022-01-12T16:08:58.636" v="84" actId="20577"/>
          <ac:spMkLst>
            <pc:docMk/>
            <pc:sldMk cId="1651507954" sldId="309"/>
            <ac:spMk id="3" creationId="{BD71D296-DAE1-4E6B-AD85-CF1C5E03AADD}"/>
          </ac:spMkLst>
        </pc:spChg>
        <pc:picChg chg="del">
          <ac:chgData name="Claire Theobald" userId="e5e96d6a-dffb-4be3-a7c9-5724c0a71d0d" providerId="ADAL" clId="{774CD4C5-0B3D-45B8-B2DA-BD5204ECDEFB}" dt="2022-01-12T11:37:24.102" v="0" actId="478"/>
          <ac:picMkLst>
            <pc:docMk/>
            <pc:sldMk cId="1651507954" sldId="309"/>
            <ac:picMk id="5" creationId="{5B014018-84B6-4286-A8C9-0FB29AC39CB5}"/>
          </ac:picMkLst>
        </pc:picChg>
        <pc:picChg chg="add mod">
          <ac:chgData name="Claire Theobald" userId="e5e96d6a-dffb-4be3-a7c9-5724c0a71d0d" providerId="ADAL" clId="{774CD4C5-0B3D-45B8-B2DA-BD5204ECDEFB}" dt="2022-01-12T11:38:13.026" v="6" actId="1076"/>
          <ac:picMkLst>
            <pc:docMk/>
            <pc:sldMk cId="1651507954" sldId="309"/>
            <ac:picMk id="6" creationId="{18046A12-71F7-4281-9346-C55A7F0D5BA5}"/>
          </ac:picMkLst>
        </pc:picChg>
      </pc:sldChg>
      <pc:sldChg chg="modSp mod">
        <pc:chgData name="Claire Theobald" userId="e5e96d6a-dffb-4be3-a7c9-5724c0a71d0d" providerId="ADAL" clId="{774CD4C5-0B3D-45B8-B2DA-BD5204ECDEFB}" dt="2022-01-12T16:07:37.128" v="56" actId="20577"/>
        <pc:sldMkLst>
          <pc:docMk/>
          <pc:sldMk cId="2039146623" sldId="311"/>
        </pc:sldMkLst>
        <pc:spChg chg="mod">
          <ac:chgData name="Claire Theobald" userId="e5e96d6a-dffb-4be3-a7c9-5724c0a71d0d" providerId="ADAL" clId="{774CD4C5-0B3D-45B8-B2DA-BD5204ECDEFB}" dt="2022-01-12T16:07:37.128" v="56" actId="20577"/>
          <ac:spMkLst>
            <pc:docMk/>
            <pc:sldMk cId="2039146623" sldId="311"/>
            <ac:spMk id="3" creationId="{CA20DB60-CADE-4861-A6C6-84FA9F2A38DE}"/>
          </ac:spMkLst>
        </pc:spChg>
      </pc:sldChg>
      <pc:sldChg chg="modSp mod">
        <pc:chgData name="Claire Theobald" userId="e5e96d6a-dffb-4be3-a7c9-5724c0a71d0d" providerId="ADAL" clId="{774CD4C5-0B3D-45B8-B2DA-BD5204ECDEFB}" dt="2022-01-12T11:58:15.560" v="29" actId="20577"/>
        <pc:sldMkLst>
          <pc:docMk/>
          <pc:sldMk cId="3812046154" sldId="331"/>
        </pc:sldMkLst>
        <pc:spChg chg="mod">
          <ac:chgData name="Claire Theobald" userId="e5e96d6a-dffb-4be3-a7c9-5724c0a71d0d" providerId="ADAL" clId="{774CD4C5-0B3D-45B8-B2DA-BD5204ECDEFB}" dt="2022-01-12T11:58:15.560" v="29" actId="20577"/>
          <ac:spMkLst>
            <pc:docMk/>
            <pc:sldMk cId="3812046154" sldId="331"/>
            <ac:spMk id="3" creationId="{2412DC38-29FC-414C-A520-DE1BC1ADD7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CC2B9-9B0D-4F23-AFF6-1B1BDD722F59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76F67-764C-4FFF-B731-739338BB5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95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umbs.dreamstime.com/b/growing-corn-29167273.jpg" TargetMode="External"/><Relationship Id="rId7" Type="http://schemas.openxmlformats.org/officeDocument/2006/relationships/hyperlink" Target="https://thumbs.dreamstime.com/b/close-up-carrots-growing-soil-218843856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humbs.dreamstime.com/b/close-up-isolated-lit-summer-sun-growing-branch-beautiful-ripe-red-juicy-raspberries-fresh-green-leaves-bright-light-138535529.jpg" TargetMode="External"/><Relationship Id="rId5" Type="http://schemas.openxmlformats.org/officeDocument/2006/relationships/hyperlink" Target="https://thumbs.dreamstime.com/b/ripe-broccoli-cabbage-growing-garden-ripe-broccoli-cabbage-growing-garden-ready-to-harvest-135558835.jpg" TargetMode="External"/><Relationship Id="rId4" Type="http://schemas.openxmlformats.org/officeDocument/2006/relationships/hyperlink" Target="https://thumbs.dreamstime.com/z/hand-picking-apple-apple-tree-lots-apples-close-up-caucasian-middle-aged-womans-hand-reaching-out-to-pick-97320422.jpg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umbs.dreamstime.com/b/growing-corn-29167273.jpg" TargetMode="External"/><Relationship Id="rId7" Type="http://schemas.openxmlformats.org/officeDocument/2006/relationships/hyperlink" Target="https://thumbs.dreamstime.com/b/close-up-carrots-growing-soil-218843856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humbs.dreamstime.com/b/close-up-isolated-lit-summer-sun-growing-branch-beautiful-ripe-red-juicy-raspberries-fresh-green-leaves-bright-light-138535529.jpg" TargetMode="External"/><Relationship Id="rId5" Type="http://schemas.openxmlformats.org/officeDocument/2006/relationships/hyperlink" Target="https://thumbs.dreamstime.com/b/ripe-broccoli-cabbage-growing-garden-ripe-broccoli-cabbage-growing-garden-ready-to-harvest-135558835.jpg" TargetMode="External"/><Relationship Id="rId4" Type="http://schemas.openxmlformats.org/officeDocument/2006/relationships/hyperlink" Target="https://thumbs.dreamstime.com/z/hand-picking-apple-apple-tree-lots-apples-close-up-caucasian-middle-aged-womans-hand-reaching-out-to-pick-97320422.jpg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umbs.dreamstime.com/b/chicken-eggs-white-isolated-background-free-range-egg-yolk-color-95721167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thumbs.dreamstime.com/b/tuna-fish-isolated-white-canned-canned-soy-free-albacore-meat-packed-water-open-tin-background-81516445.jpg" TargetMode="External"/><Relationship Id="rId4" Type="http://schemas.openxmlformats.org/officeDocument/2006/relationships/hyperlink" Target="https://thumbs.dreamstime.com/b/fresh-tuna-fish-isolated-white-background-92909920.jpg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umbs.dreamstime.com/b/chicken-eggs-white-isolated-background-free-range-egg-yolk-color-95721167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thumbs.dreamstime.com/b/tuna-fish-isolated-white-canned-canned-soy-free-albacore-meat-packed-water-open-tin-background-81516445.jpg" TargetMode="External"/><Relationship Id="rId4" Type="http://schemas.openxmlformats.org/officeDocument/2006/relationships/hyperlink" Target="https://thumbs.dreamstime.com/b/fresh-tuna-fish-isolated-white-background-92909920.jp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hlinkClick r:id="rId3"/>
              </a:rPr>
              <a:t>https://thumbs.dreamstime.com/b/growing-corn-29167273.jpg</a:t>
            </a:r>
            <a:endParaRPr lang="en-GB"/>
          </a:p>
          <a:p>
            <a:endParaRPr lang="en-GB"/>
          </a:p>
          <a:p>
            <a:r>
              <a:rPr lang="en-GB">
                <a:hlinkClick r:id="rId4"/>
              </a:rPr>
              <a:t>https://thumbs.dreamstime.com/z/hand-picking-apple-apple-tree-lots-apples-close-up-caucasian-middle-aged-womans-hand-reaching-out-to-pick-97320422.jpg</a:t>
            </a:r>
            <a:endParaRPr lang="en-GB"/>
          </a:p>
          <a:p>
            <a:endParaRPr lang="en-GB"/>
          </a:p>
          <a:p>
            <a:r>
              <a:rPr lang="en-GB">
                <a:hlinkClick r:id="rId5"/>
              </a:rPr>
              <a:t>https://thumbs.dreamstime.com/b/ripe-broccoli-cabbage-growing-garden-ripe-broccoli-cabbage-growing-garden-ready-to-harvest-135558835.jpg</a:t>
            </a:r>
            <a:r>
              <a:rPr lang="en-GB"/>
              <a:t> </a:t>
            </a:r>
          </a:p>
          <a:p>
            <a:endParaRPr lang="en-GB"/>
          </a:p>
          <a:p>
            <a:r>
              <a:rPr lang="en-GB">
                <a:hlinkClick r:id="rId6"/>
              </a:rPr>
              <a:t>https://thumbs.dreamstime.com/b/close-up-isolated-lit-summer-sun-growing-branch-beautiful-ripe-red-juicy-raspberries-fresh-green-leaves-bright-light-138535529.jpg</a:t>
            </a:r>
            <a:endParaRPr lang="en-GB"/>
          </a:p>
          <a:p>
            <a:endParaRPr lang="en-GB"/>
          </a:p>
          <a:p>
            <a:r>
              <a:rPr lang="en-GB">
                <a:hlinkClick r:id="rId7"/>
              </a:rPr>
              <a:t>https://thumbs.dreamstime.com/b/close-up-carrots-growing-soil-218843856.jpg</a:t>
            </a:r>
            <a:r>
              <a:rPr lang="en-GB"/>
              <a:t> 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76F67-764C-4FFF-B731-739338BB58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71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hlinkClick r:id="rId3"/>
              </a:rPr>
              <a:t>https://thumbs.dreamstime.com/b/growing-corn-29167273.jpg</a:t>
            </a:r>
            <a:endParaRPr lang="en-GB"/>
          </a:p>
          <a:p>
            <a:endParaRPr lang="en-GB"/>
          </a:p>
          <a:p>
            <a:r>
              <a:rPr lang="en-GB">
                <a:hlinkClick r:id="rId4"/>
              </a:rPr>
              <a:t>https://thumbs.dreamstime.com/z/hand-picking-apple-apple-tree-lots-apples-close-up-caucasian-middle-aged-womans-hand-reaching-out-to-pick-97320422.jpg</a:t>
            </a:r>
            <a:endParaRPr lang="en-GB"/>
          </a:p>
          <a:p>
            <a:endParaRPr lang="en-GB"/>
          </a:p>
          <a:p>
            <a:r>
              <a:rPr lang="en-GB">
                <a:hlinkClick r:id="rId5"/>
              </a:rPr>
              <a:t>https://thumbs.dreamstime.com/b/ripe-broccoli-cabbage-growing-garden-ripe-broccoli-cabbage-growing-garden-ready-to-harvest-135558835.jpg</a:t>
            </a:r>
            <a:r>
              <a:rPr lang="en-GB"/>
              <a:t> </a:t>
            </a:r>
          </a:p>
          <a:p>
            <a:endParaRPr lang="en-GB"/>
          </a:p>
          <a:p>
            <a:r>
              <a:rPr lang="en-GB">
                <a:hlinkClick r:id="rId6"/>
              </a:rPr>
              <a:t>https://thumbs.dreamstime.com/b/close-up-isolated-lit-summer-sun-growing-branch-beautiful-ripe-red-juicy-raspberries-fresh-green-leaves-bright-light-138535529.jpg</a:t>
            </a:r>
            <a:endParaRPr lang="en-GB"/>
          </a:p>
          <a:p>
            <a:endParaRPr lang="en-GB"/>
          </a:p>
          <a:p>
            <a:r>
              <a:rPr lang="en-GB">
                <a:hlinkClick r:id="rId7"/>
              </a:rPr>
              <a:t>https://thumbs.dreamstime.com/b/close-up-carrots-growing-soil-218843856.jpg</a:t>
            </a:r>
            <a:r>
              <a:rPr lang="en-GB"/>
              <a:t> 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76F67-764C-4FFF-B731-739338BB58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4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hlinkClick r:id="rId3"/>
              </a:rPr>
              <a:t>https://thumbs.dreamstime.com/b/chicken-eggs-white-isolated-background-free-range-egg-yolk-color-95721167.jpg</a:t>
            </a:r>
            <a:endParaRPr lang="en-GB"/>
          </a:p>
          <a:p>
            <a:endParaRPr lang="en-GB"/>
          </a:p>
          <a:p>
            <a:r>
              <a:rPr lang="en-GB">
                <a:hlinkClick r:id="rId4"/>
              </a:rPr>
              <a:t>https://thumbs.dreamstime.com/b/fresh-tuna-fish-isolated-white-background-92909920.jpg</a:t>
            </a:r>
            <a:endParaRPr lang="en-GB"/>
          </a:p>
          <a:p>
            <a:endParaRPr lang="en-GB"/>
          </a:p>
          <a:p>
            <a:r>
              <a:rPr lang="en-GB">
                <a:hlinkClick r:id="rId5"/>
              </a:rPr>
              <a:t>https://thumbs.dreamstime.com/b/tuna-fish-isolated-white-canned-canned-soy-free-albacore-meat-packed-water-open-tin-background-81516445.jpg</a:t>
            </a:r>
            <a:r>
              <a:rPr lang="en-GB"/>
              <a:t> 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76F67-764C-4FFF-B731-739338BB58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457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hlinkClick r:id="rId3"/>
              </a:rPr>
              <a:t>https://thumbs.dreamstime.com/b/chicken-eggs-white-isolated-background-free-range-egg-yolk-color-95721167.jpg</a:t>
            </a:r>
            <a:endParaRPr lang="en-GB"/>
          </a:p>
          <a:p>
            <a:endParaRPr lang="en-GB"/>
          </a:p>
          <a:p>
            <a:r>
              <a:rPr lang="en-GB">
                <a:hlinkClick r:id="rId4"/>
              </a:rPr>
              <a:t>https://thumbs.dreamstime.com/b/fresh-tuna-fish-isolated-white-background-92909920.jpg</a:t>
            </a:r>
            <a:endParaRPr lang="en-GB"/>
          </a:p>
          <a:p>
            <a:endParaRPr lang="en-GB"/>
          </a:p>
          <a:p>
            <a:r>
              <a:rPr lang="en-GB">
                <a:hlinkClick r:id="rId5"/>
              </a:rPr>
              <a:t>https://thumbs.dreamstime.com/b/tuna-fish-isolated-white-canned-canned-soy-free-albacore-meat-packed-water-open-tin-background-81516445.jpg</a:t>
            </a:r>
            <a:r>
              <a:rPr lang="en-GB"/>
              <a:t> 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76F67-764C-4FFF-B731-739338BB58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62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9D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281" y="81023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2102/how-to-grow-chives-o-35wfcf3.docx" TargetMode="External"/><Relationship Id="rId2" Type="http://schemas.openxmlformats.org/officeDocument/2006/relationships/hyperlink" Target="https://www.foodafactoflife.org.uk/media/2838/where-food-comes-from-c316.docx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oodafactoflife.org.uk/media/2101/plant-watering-sheet-o-35wfcf3.doc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3-5-years/activity-packs/six-early-years-activity-packs/amazing-allotments/" TargetMode="External"/><Relationship Id="rId2" Type="http://schemas.openxmlformats.org/officeDocument/2006/relationships/hyperlink" Target="https://www.foodafactoflife.org.uk/media/2105/season-cards-c316.docx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oodafactoflife.org.uk/3-5-years/activity-packs/food-based-sessions/picturesque-pizza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1713/ingredient-check-letter-o-311.docx" TargetMode="External"/><Relationship Id="rId2" Type="http://schemas.openxmlformats.org/officeDocument/2006/relationships/hyperlink" Target="https://www.foodafactoflife.org.uk/media/1688/tasting-guide-g-311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1716/super-taster-certificate-ronnie-o-35c1.docx" TargetMode="External"/><Relationship Id="rId5" Type="http://schemas.openxmlformats.org/officeDocument/2006/relationships/hyperlink" Target="https://www.foodafactoflife.org.uk/media/1715/super-taster-certificate-alisha-o-35c1.docx" TargetMode="External"/><Relationship Id="rId4" Type="http://schemas.openxmlformats.org/officeDocument/2006/relationships/hyperlink" Target="https://www.foodafactoflife.org.uk/media/1355/my-food-book-ppt-35he1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1724/get-ready-to-cook-game-ws-35c2.docx" TargetMode="External"/><Relationship Id="rId2" Type="http://schemas.openxmlformats.org/officeDocument/2006/relationships/hyperlink" Target="https://www.foodafactoflife.org.uk/media/1728/get-ready-to-cook-presentation-ppt-35c2.pptx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oodafactoflife.org.uk/media/1722/get-ready-to-cook-cards-c-35c2.docx" TargetMode="External"/><Relationship Id="rId4" Type="http://schemas.openxmlformats.org/officeDocument/2006/relationships/hyperlink" Target="https://www.foodafactoflife.org.uk/media/1729/get-ready-to-cook-ticklist-ws-35c2.docx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media/2493/cooking-tg-711c5.docx" TargetMode="External"/><Relationship Id="rId3" Type="http://schemas.openxmlformats.org/officeDocument/2006/relationships/hyperlink" Target="https://www.foodafactoflife.org.uk/media/1722/get-ready-to-cook-cards-c-35c2.docx" TargetMode="External"/><Relationship Id="rId7" Type="http://schemas.openxmlformats.org/officeDocument/2006/relationships/hyperlink" Target="https://www.foodafactoflife.org.uk/media/1716/super-taster-certificate-ronnie-o-35c1.docx" TargetMode="External"/><Relationship Id="rId2" Type="http://schemas.openxmlformats.org/officeDocument/2006/relationships/hyperlink" Target="https://www.foodafactoflife.org.uk/media/3197/setting-up-a-cooking-session-g-311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1715/super-taster-certificate-alisha-o-35c1.docx" TargetMode="External"/><Relationship Id="rId5" Type="http://schemas.openxmlformats.org/officeDocument/2006/relationships/hyperlink" Target="https://www.foodafactoflife.org.uk/media/1713/ingredient-check-letter-o-311.docx" TargetMode="External"/><Relationship Id="rId10" Type="http://schemas.openxmlformats.org/officeDocument/2006/relationships/hyperlink" Target="https://www.foodafactoflife.org.uk/recipes/" TargetMode="External"/><Relationship Id="rId4" Type="http://schemas.openxmlformats.org/officeDocument/2006/relationships/hyperlink" Target="https://www.foodafactoflife.org.uk/media/1688/tasting-guide-g-311.docx" TargetMode="External"/><Relationship Id="rId9" Type="http://schemas.openxmlformats.org/officeDocument/2006/relationships/hyperlink" Target="https://www.foodafactoflife.org.uk/media/2492/demonstration-tg-711c5.docx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428" y="3164929"/>
            <a:ext cx="9144000" cy="733096"/>
          </a:xfrm>
        </p:spPr>
        <p:txBody>
          <a:bodyPr/>
          <a:lstStyle/>
          <a:p>
            <a:r>
              <a:rPr lang="en-US"/>
              <a:t>Party pizza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35CE6A-391E-47F9-A783-A26C33A6997D}"/>
              </a:ext>
            </a:extLst>
          </p:cNvPr>
          <p:cNvSpPr txBox="1"/>
          <p:nvPr/>
        </p:nvSpPr>
        <p:spPr>
          <a:xfrm>
            <a:off x="882246" y="3898025"/>
            <a:ext cx="10991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Where food comes from Challenge for pupils aged 3-5 years 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E397-0891-4B07-9A98-C43E89B01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188" y="1554484"/>
            <a:ext cx="9720000" cy="720000"/>
          </a:xfrm>
        </p:spPr>
        <p:txBody>
          <a:bodyPr/>
          <a:lstStyle/>
          <a:p>
            <a:r>
              <a:rPr lang="en-GB" sz="3600"/>
              <a:t>Pizza perfect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62137-E70B-4AFE-9E04-702E92AAC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275" y="2529665"/>
            <a:ext cx="486141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/>
              <a:t>What country does pizza come from?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r>
              <a:rPr lang="en-GB" sz="3200"/>
              <a:t>There are three main parts to a pizza.</a:t>
            </a:r>
          </a:p>
          <a:p>
            <a:pPr marL="0" indent="0">
              <a:buNone/>
            </a:pPr>
            <a:endParaRPr lang="en-GB" sz="3200"/>
          </a:p>
        </p:txBody>
      </p:sp>
      <p:pic>
        <p:nvPicPr>
          <p:cNvPr id="11" name="Picture 10" descr="A picture containing pizza, food, dish, sliced&#10;&#10;Description automatically generated">
            <a:extLst>
              <a:ext uri="{FF2B5EF4-FFF2-40B4-BE49-F238E27FC236}">
                <a16:creationId xmlns:a16="http://schemas.microsoft.com/office/drawing/2014/main" id="{C9CC121E-B1C2-419D-BB60-D6939A22AB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089" y="1512898"/>
            <a:ext cx="4746171" cy="460853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FBFF965-EA14-40FB-B949-7996FE59382C}"/>
              </a:ext>
            </a:extLst>
          </p:cNvPr>
          <p:cNvGrpSpPr/>
          <p:nvPr/>
        </p:nvGrpSpPr>
        <p:grpSpPr>
          <a:xfrm>
            <a:off x="5480373" y="1198261"/>
            <a:ext cx="1997243" cy="905957"/>
            <a:chOff x="5480373" y="1198261"/>
            <a:chExt cx="1997243" cy="90595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71A2CC-7571-4740-8A59-7C983E3C0B09}"/>
                </a:ext>
              </a:extLst>
            </p:cNvPr>
            <p:cNvSpPr txBox="1"/>
            <p:nvPr/>
          </p:nvSpPr>
          <p:spPr>
            <a:xfrm>
              <a:off x="5480373" y="1198261"/>
              <a:ext cx="19972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Base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1DABCC49-2899-4E52-B57D-F4ECBD625B8E}"/>
                </a:ext>
              </a:extLst>
            </p:cNvPr>
            <p:cNvSpPr/>
            <p:nvPr/>
          </p:nvSpPr>
          <p:spPr>
            <a:xfrm rot="2275147">
              <a:off x="6056606" y="1912608"/>
              <a:ext cx="980539" cy="19161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CC6BE1-A02B-4AEF-BACD-0293B439CACA}"/>
              </a:ext>
            </a:extLst>
          </p:cNvPr>
          <p:cNvGrpSpPr/>
          <p:nvPr/>
        </p:nvGrpSpPr>
        <p:grpSpPr>
          <a:xfrm>
            <a:off x="10427517" y="3982988"/>
            <a:ext cx="1764483" cy="2103145"/>
            <a:chOff x="10566859" y="4022827"/>
            <a:chExt cx="1540042" cy="21568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960095-7841-41A0-95FF-0CA30920D020}"/>
                </a:ext>
              </a:extLst>
            </p:cNvPr>
            <p:cNvSpPr txBox="1"/>
            <p:nvPr/>
          </p:nvSpPr>
          <p:spPr>
            <a:xfrm>
              <a:off x="10566859" y="5074964"/>
              <a:ext cx="1540042" cy="1104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Tomato Sauce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FAA75DAD-02E6-4481-BB99-C647209CC99A}"/>
                </a:ext>
              </a:extLst>
            </p:cNvPr>
            <p:cNvSpPr/>
            <p:nvPr/>
          </p:nvSpPr>
          <p:spPr>
            <a:xfrm rot="13985753">
              <a:off x="10178728" y="4521558"/>
              <a:ext cx="1175224" cy="17776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6D3DA2-A2C7-4FA0-B67B-A479C6DD2154}"/>
              </a:ext>
            </a:extLst>
          </p:cNvPr>
          <p:cNvGrpSpPr/>
          <p:nvPr/>
        </p:nvGrpSpPr>
        <p:grpSpPr>
          <a:xfrm>
            <a:off x="4994630" y="3566271"/>
            <a:ext cx="1997243" cy="2927527"/>
            <a:chOff x="4994630" y="3566271"/>
            <a:chExt cx="1997243" cy="292752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F339A-5D1E-49F1-BF88-56FCA34029EA}"/>
                </a:ext>
              </a:extLst>
            </p:cNvPr>
            <p:cNvSpPr txBox="1"/>
            <p:nvPr/>
          </p:nvSpPr>
          <p:spPr>
            <a:xfrm>
              <a:off x="4994630" y="5909023"/>
              <a:ext cx="19972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46B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Topping</a:t>
              </a: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52022853-1643-456F-B646-5B9371303C4B}"/>
                </a:ext>
              </a:extLst>
            </p:cNvPr>
            <p:cNvSpPr/>
            <p:nvPr/>
          </p:nvSpPr>
          <p:spPr>
            <a:xfrm rot="17684889">
              <a:off x="5531724" y="4739866"/>
              <a:ext cx="2588259" cy="241070"/>
            </a:xfrm>
            <a:prstGeom prst="rightArrow">
              <a:avLst>
                <a:gd name="adj1" fmla="val 47584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614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E397-0891-4B07-9A98-C43E89B01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07" y="1323045"/>
            <a:ext cx="9720000" cy="720000"/>
          </a:xfrm>
        </p:spPr>
        <p:txBody>
          <a:bodyPr/>
          <a:lstStyle/>
          <a:p>
            <a:r>
              <a:rPr lang="en-GB"/>
              <a:t>Spot these ingredients on the pizza</a:t>
            </a:r>
          </a:p>
        </p:txBody>
      </p:sp>
      <p:pic>
        <p:nvPicPr>
          <p:cNvPr id="5" name="Picture 4" descr="A picture containing pizza, dish, food, sliced&#10;&#10;Description automatically generated">
            <a:extLst>
              <a:ext uri="{FF2B5EF4-FFF2-40B4-BE49-F238E27FC236}">
                <a16:creationId xmlns:a16="http://schemas.microsoft.com/office/drawing/2014/main" id="{5832CAA9-D4C2-469F-9EC1-B951126A4A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9719" y="2347341"/>
            <a:ext cx="7169567" cy="3758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04567F-6216-43F1-8C5F-03A9F059D277}"/>
              </a:ext>
            </a:extLst>
          </p:cNvPr>
          <p:cNvSpPr txBox="1"/>
          <p:nvPr/>
        </p:nvSpPr>
        <p:spPr>
          <a:xfrm>
            <a:off x="1938583" y="2065527"/>
            <a:ext cx="1344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4DAA84-FE7E-495B-8B6F-74F9C30A342E}"/>
              </a:ext>
            </a:extLst>
          </p:cNvPr>
          <p:cNvSpPr txBox="1"/>
          <p:nvPr/>
        </p:nvSpPr>
        <p:spPr>
          <a:xfrm>
            <a:off x="7431757" y="2111552"/>
            <a:ext cx="2930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 sauce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8A394B-CA9A-4EAD-80CF-2AC7E5F6D7B9}"/>
              </a:ext>
            </a:extLst>
          </p:cNvPr>
          <p:cNvSpPr txBox="1"/>
          <p:nvPr/>
        </p:nvSpPr>
        <p:spPr>
          <a:xfrm>
            <a:off x="764564" y="4362621"/>
            <a:ext cx="137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F56FD-9CA3-4377-9276-05AC8CA25F11}"/>
              </a:ext>
            </a:extLst>
          </p:cNvPr>
          <p:cNvSpPr txBox="1"/>
          <p:nvPr/>
        </p:nvSpPr>
        <p:spPr>
          <a:xfrm>
            <a:off x="8828932" y="4746448"/>
            <a:ext cx="259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pepper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A2C931-7BE5-4C50-BB14-8F3993FA2D30}"/>
              </a:ext>
            </a:extLst>
          </p:cNvPr>
          <p:cNvSpPr txBox="1"/>
          <p:nvPr/>
        </p:nvSpPr>
        <p:spPr>
          <a:xfrm>
            <a:off x="4520385" y="6106277"/>
            <a:ext cx="1997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Cheese</a:t>
            </a:r>
          </a:p>
        </p:txBody>
      </p:sp>
    </p:spTree>
    <p:extLst>
      <p:ext uri="{BB962C8B-B14F-4D97-AF65-F5344CB8AC3E}">
        <p14:creationId xmlns:p14="http://schemas.microsoft.com/office/powerpoint/2010/main" val="245885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E397-0891-4B07-9A98-C43E89B01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136" y="1333888"/>
            <a:ext cx="9985184" cy="720000"/>
          </a:xfrm>
        </p:spPr>
        <p:txBody>
          <a:bodyPr/>
          <a:lstStyle/>
          <a:p>
            <a:r>
              <a:rPr lang="en-GB" sz="3200"/>
              <a:t>Are these ingredients from a plant or animal?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4DAA84-FE7E-495B-8B6F-74F9C30A342E}"/>
              </a:ext>
            </a:extLst>
          </p:cNvPr>
          <p:cNvSpPr txBox="1"/>
          <p:nvPr/>
        </p:nvSpPr>
        <p:spPr>
          <a:xfrm>
            <a:off x="4079094" y="1912742"/>
            <a:ext cx="3285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 sauce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8A394B-CA9A-4EAD-80CF-2AC7E5F6D7B9}"/>
              </a:ext>
            </a:extLst>
          </p:cNvPr>
          <p:cNvSpPr txBox="1"/>
          <p:nvPr/>
        </p:nvSpPr>
        <p:spPr>
          <a:xfrm>
            <a:off x="7336618" y="1945104"/>
            <a:ext cx="1823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F56FD-9CA3-4377-9276-05AC8CA25F11}"/>
              </a:ext>
            </a:extLst>
          </p:cNvPr>
          <p:cNvSpPr txBox="1"/>
          <p:nvPr/>
        </p:nvSpPr>
        <p:spPr>
          <a:xfrm>
            <a:off x="2817973" y="4396284"/>
            <a:ext cx="3285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pepper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A2C931-7BE5-4C50-BB14-8F3993FA2D30}"/>
              </a:ext>
            </a:extLst>
          </p:cNvPr>
          <p:cNvSpPr txBox="1"/>
          <p:nvPr/>
        </p:nvSpPr>
        <p:spPr>
          <a:xfrm>
            <a:off x="6023491" y="4360484"/>
            <a:ext cx="242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Cheese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4567F-6216-43F1-8C5F-03A9F059D277}"/>
              </a:ext>
            </a:extLst>
          </p:cNvPr>
          <p:cNvSpPr txBox="1"/>
          <p:nvPr/>
        </p:nvSpPr>
        <p:spPr>
          <a:xfrm>
            <a:off x="964413" y="1929767"/>
            <a:ext cx="2048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</a:t>
            </a:r>
          </a:p>
        </p:txBody>
      </p:sp>
      <p:pic>
        <p:nvPicPr>
          <p:cNvPr id="12" name="Picture 11" descr="A picture containing plant, vegetable, fresh&#10;&#10;Description automatically generated">
            <a:extLst>
              <a:ext uri="{FF2B5EF4-FFF2-40B4-BE49-F238E27FC236}">
                <a16:creationId xmlns:a16="http://schemas.microsoft.com/office/drawing/2014/main" id="{AAD411F7-CB1F-4D43-A3C3-54B76F7DFB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190" y="4981059"/>
            <a:ext cx="2319137" cy="1546091"/>
          </a:xfrm>
          <a:prstGeom prst="rect">
            <a:avLst/>
          </a:prstGeom>
        </p:spPr>
      </p:pic>
      <p:pic>
        <p:nvPicPr>
          <p:cNvPr id="14" name="Picture 13" descr="A close-up of some berries&#10;&#10;Description automatically generated with low confidence">
            <a:extLst>
              <a:ext uri="{FF2B5EF4-FFF2-40B4-BE49-F238E27FC236}">
                <a16:creationId xmlns:a16="http://schemas.microsoft.com/office/drawing/2014/main" id="{6DE42FD0-EEBD-4176-8B3A-6DBDA79B2A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652" y="2485609"/>
            <a:ext cx="2492151" cy="1662265"/>
          </a:xfrm>
          <a:prstGeom prst="rect">
            <a:avLst/>
          </a:prstGeom>
        </p:spPr>
      </p:pic>
      <p:pic>
        <p:nvPicPr>
          <p:cNvPr id="26" name="Picture 25" descr="A field of wheat with a tree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55C598D-BCDF-4355-8170-17B2881368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283" y="2505398"/>
            <a:ext cx="2583088" cy="1699795"/>
          </a:xfrm>
          <a:prstGeom prst="rect">
            <a:avLst/>
          </a:prstGeom>
        </p:spPr>
      </p:pic>
      <p:pic>
        <p:nvPicPr>
          <p:cNvPr id="4" name="Picture 3" descr="A picture containing grass, outdoor, mammal, tree&#10;&#10;Description automatically generated">
            <a:extLst>
              <a:ext uri="{FF2B5EF4-FFF2-40B4-BE49-F238E27FC236}">
                <a16:creationId xmlns:a16="http://schemas.microsoft.com/office/drawing/2014/main" id="{8EB48B68-0429-4070-BC8C-67AAD0805B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587" y="2472798"/>
            <a:ext cx="2492151" cy="1675076"/>
          </a:xfrm>
          <a:prstGeom prst="rect">
            <a:avLst/>
          </a:prstGeom>
        </p:spPr>
      </p:pic>
      <p:pic>
        <p:nvPicPr>
          <p:cNvPr id="5" name="Picture 4" descr="A herd of cows grazing&#10;&#10;Description automatically generated with low confidence">
            <a:extLst>
              <a:ext uri="{FF2B5EF4-FFF2-40B4-BE49-F238E27FC236}">
                <a16:creationId xmlns:a16="http://schemas.microsoft.com/office/drawing/2014/main" id="{1A397079-8350-44F6-A76D-25998B8E1F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82"/>
          <a:stretch/>
        </p:blipFill>
        <p:spPr>
          <a:xfrm>
            <a:off x="6177049" y="4945259"/>
            <a:ext cx="2372837" cy="158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oughnut, donut, dark&#10;&#10;Description automatically generated">
            <a:extLst>
              <a:ext uri="{FF2B5EF4-FFF2-40B4-BE49-F238E27FC236}">
                <a16:creationId xmlns:a16="http://schemas.microsoft.com/office/drawing/2014/main" id="{C8117C5D-4111-48D3-B928-17F3A2BEE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297" y="4645755"/>
            <a:ext cx="1945296" cy="1737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2A58EE-BEAF-423C-9A9A-02EABD3C48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Pizza 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57FEB-F289-4625-9987-8E8CD9B30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4695005" cy="931060"/>
          </a:xfrm>
        </p:spPr>
        <p:txBody>
          <a:bodyPr/>
          <a:lstStyle/>
          <a:p>
            <a:pPr marL="0" indent="0">
              <a:buNone/>
            </a:pPr>
            <a:r>
              <a:rPr lang="en-GB" sz="3200"/>
              <a:t>What food do we need for the base of a pizza?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endParaRPr lang="en-GB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1F87E-BF57-4E0A-9609-5089B399D8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2459" y="3138930"/>
            <a:ext cx="2114309" cy="1457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CF9E08-6BB3-4A8D-8273-F66BBEB6EB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2137" y="3036622"/>
            <a:ext cx="3497616" cy="16331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B2F219-CF28-4B68-B191-F92DF04A78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5007116"/>
            <a:ext cx="1866840" cy="1590548"/>
          </a:xfrm>
          <a:prstGeom prst="rect">
            <a:avLst/>
          </a:prstGeom>
        </p:spPr>
      </p:pic>
      <p:pic>
        <p:nvPicPr>
          <p:cNvPr id="11" name="Picture 10" descr="A picture containing bread, stack&#10;&#10;Description automatically generated">
            <a:extLst>
              <a:ext uri="{FF2B5EF4-FFF2-40B4-BE49-F238E27FC236}">
                <a16:creationId xmlns:a16="http://schemas.microsoft.com/office/drawing/2014/main" id="{8FD32B78-DEDD-4521-9839-DFE7FCEB9D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9998" y="1690552"/>
            <a:ext cx="2388366" cy="1513136"/>
          </a:xfrm>
          <a:prstGeom prst="rect">
            <a:avLst/>
          </a:prstGeom>
        </p:spPr>
      </p:pic>
      <p:pic>
        <p:nvPicPr>
          <p:cNvPr id="17" name="Picture 16" descr="A picture containing bread, food&#10;&#10;Description automatically generated">
            <a:extLst>
              <a:ext uri="{FF2B5EF4-FFF2-40B4-BE49-F238E27FC236}">
                <a16:creationId xmlns:a16="http://schemas.microsoft.com/office/drawing/2014/main" id="{6AF82319-40C2-4EE0-BC08-B622A8AE9E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7720" y="1154169"/>
            <a:ext cx="2289048" cy="173714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413B6AB0-CE07-40F6-B915-A68CDD610BD5}"/>
              </a:ext>
            </a:extLst>
          </p:cNvPr>
          <p:cNvSpPr txBox="1">
            <a:spLocks/>
          </p:cNvSpPr>
          <p:nvPr/>
        </p:nvSpPr>
        <p:spPr>
          <a:xfrm>
            <a:off x="1169098" y="4122289"/>
            <a:ext cx="4417886" cy="93106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3200"/>
              <a:t>Name each type of bread you can see here.</a:t>
            </a:r>
          </a:p>
          <a:p>
            <a:pPr marL="0" indent="0">
              <a:buFont typeface="Arial" charset="0"/>
              <a:buNone/>
            </a:pP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259047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weet&#10;&#10;Description automatically generated">
            <a:extLst>
              <a:ext uri="{FF2B5EF4-FFF2-40B4-BE49-F238E27FC236}">
                <a16:creationId xmlns:a16="http://schemas.microsoft.com/office/drawing/2014/main" id="{4F385135-DEC5-43B0-B496-277A5C1302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162" y="3429000"/>
            <a:ext cx="1635479" cy="2519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CF4A56-C341-4EB3-93C9-B3EDB1FF6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Pizza sauce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0355E-551F-4666-B5B9-D2D1A3034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2303" y="2557793"/>
            <a:ext cx="4297246" cy="2174644"/>
          </a:xfrm>
        </p:spPr>
        <p:txBody>
          <a:bodyPr/>
          <a:lstStyle/>
          <a:p>
            <a:pPr marL="0" indent="0">
              <a:buNone/>
            </a:pPr>
            <a:r>
              <a:rPr lang="en-GB" sz="3200"/>
              <a:t>What could we use for the tomato sauce?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r>
              <a:rPr lang="en-GB" sz="3200"/>
              <a:t>We could use…</a:t>
            </a:r>
          </a:p>
          <a:p>
            <a:pPr marL="0" indent="0">
              <a:buNone/>
            </a:pPr>
            <a:endParaRPr lang="en-GB" sz="3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E5621-21D3-42CC-AF12-F63A33276B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1209" y="3381817"/>
            <a:ext cx="2052526" cy="13690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C143CE-8E7F-4BFD-93FE-6CF3F1551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012586"/>
            <a:ext cx="3021400" cy="16095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EA4037-76E6-4ACB-A507-6AA94C5CC17A}"/>
              </a:ext>
            </a:extLst>
          </p:cNvPr>
          <p:cNvSpPr txBox="1"/>
          <p:nvPr/>
        </p:nvSpPr>
        <p:spPr>
          <a:xfrm>
            <a:off x="8086639" y="4859281"/>
            <a:ext cx="354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Canned tomatoes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C06426-92AA-4A9C-BA4D-F568C982AABB}"/>
              </a:ext>
            </a:extLst>
          </p:cNvPr>
          <p:cNvSpPr txBox="1"/>
          <p:nvPr/>
        </p:nvSpPr>
        <p:spPr>
          <a:xfrm>
            <a:off x="4217722" y="5858281"/>
            <a:ext cx="4138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jar of tomato sauce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D12BCB-28DA-41F8-92CF-91384E7965E1}"/>
              </a:ext>
            </a:extLst>
          </p:cNvPr>
          <p:cNvSpPr txBox="1"/>
          <p:nvPr/>
        </p:nvSpPr>
        <p:spPr>
          <a:xfrm>
            <a:off x="6582254" y="2484789"/>
            <a:ext cx="354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 puree</a:t>
            </a:r>
          </a:p>
        </p:txBody>
      </p:sp>
    </p:spTree>
    <p:extLst>
      <p:ext uri="{BB962C8B-B14F-4D97-AF65-F5344CB8AC3E}">
        <p14:creationId xmlns:p14="http://schemas.microsoft.com/office/powerpoint/2010/main" val="18220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CF21-A283-494E-AE07-5C870D0EA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930" y="1573116"/>
            <a:ext cx="9720000" cy="720000"/>
          </a:xfrm>
        </p:spPr>
        <p:txBody>
          <a:bodyPr/>
          <a:lstStyle/>
          <a:p>
            <a:r>
              <a:rPr lang="en-GB"/>
              <a:t>Pizza topping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7F63C-EA92-4617-AA03-EA8879F6E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930" y="2571092"/>
            <a:ext cx="528638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/>
              <a:t>Name these foods.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r>
              <a:rPr lang="en-GB" sz="3200"/>
              <a:t>Which of these foods would you use for a pizza topping?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r>
              <a:rPr lang="en-GB" sz="3200"/>
              <a:t>What other toppings could you use?</a:t>
            </a:r>
          </a:p>
          <a:p>
            <a:pPr marL="0" indent="0">
              <a:buNone/>
            </a:pPr>
            <a:endParaRPr lang="en-GB" sz="3200"/>
          </a:p>
        </p:txBody>
      </p:sp>
      <p:pic>
        <p:nvPicPr>
          <p:cNvPr id="6" name="Picture 5" descr="A group of red peppers&#10;&#10;Description automatically generated with medium confidence">
            <a:extLst>
              <a:ext uri="{FF2B5EF4-FFF2-40B4-BE49-F238E27FC236}">
                <a16:creationId xmlns:a16="http://schemas.microsoft.com/office/drawing/2014/main" id="{27BE277A-DA24-4F43-9EF8-C509B0074C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335" y="907322"/>
            <a:ext cx="1848101" cy="1883895"/>
          </a:xfrm>
          <a:prstGeom prst="rect">
            <a:avLst/>
          </a:prstGeom>
        </p:spPr>
      </p:pic>
      <p:pic>
        <p:nvPicPr>
          <p:cNvPr id="9" name="Picture 8" descr="A pile of green vegetables&#10;&#10;Description automatically generated with low confidence">
            <a:extLst>
              <a:ext uri="{FF2B5EF4-FFF2-40B4-BE49-F238E27FC236}">
                <a16:creationId xmlns:a16="http://schemas.microsoft.com/office/drawing/2014/main" id="{B835D4C6-286D-418C-9CEA-AEF1FA833E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991" y="4574592"/>
            <a:ext cx="2243079" cy="14961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3D77A7-EA8F-459D-BE59-428E83F72C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865135"/>
            <a:ext cx="2569953" cy="1453369"/>
          </a:xfrm>
          <a:prstGeom prst="rect">
            <a:avLst/>
          </a:prstGeom>
        </p:spPr>
      </p:pic>
      <p:pic>
        <p:nvPicPr>
          <p:cNvPr id="17" name="Picture 16" descr="A pile of raw meat&#10;&#10;Description automatically generated with medium confidence">
            <a:extLst>
              <a:ext uri="{FF2B5EF4-FFF2-40B4-BE49-F238E27FC236}">
                <a16:creationId xmlns:a16="http://schemas.microsoft.com/office/drawing/2014/main" id="{91B39847-6F58-4031-A0B3-E7106592CA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089" y="2413097"/>
            <a:ext cx="2243079" cy="16307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611955-90E1-47D9-8EE3-66269C7B0D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5408" y="1172260"/>
            <a:ext cx="1839015" cy="2016360"/>
          </a:xfrm>
          <a:prstGeom prst="rect">
            <a:avLst/>
          </a:prstGeom>
        </p:spPr>
      </p:pic>
      <p:pic>
        <p:nvPicPr>
          <p:cNvPr id="11" name="Picture 10" descr="A pile of yellow corn&#10;&#10;Description automatically generated with medium confidence">
            <a:extLst>
              <a:ext uri="{FF2B5EF4-FFF2-40B4-BE49-F238E27FC236}">
                <a16:creationId xmlns:a16="http://schemas.microsoft.com/office/drawing/2014/main" id="{9197C377-F32C-4A58-ACFC-1B52E383C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1572" y="3235607"/>
            <a:ext cx="2846507" cy="133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E6575-43BA-49AA-8E45-E57A3793C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234" y="1417320"/>
            <a:ext cx="9720000" cy="720000"/>
          </a:xfrm>
        </p:spPr>
        <p:txBody>
          <a:bodyPr/>
          <a:lstStyle/>
          <a:p>
            <a:r>
              <a:rPr lang="en-GB"/>
              <a:t>Herbs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062B3-BA50-4CCF-81BC-A841EAEE7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234" y="2067606"/>
            <a:ext cx="614592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/>
              <a:t>Herbs are often used when making pizza.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r>
              <a:rPr lang="en-GB" sz="3200"/>
              <a:t>Herbs can be grown in pots and in the garden or allotment. 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r>
              <a:rPr lang="en-GB" sz="3200"/>
              <a:t>You could grow some herbs in your classroom!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F4226C-5A66-4A22-8454-58ACD90380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6716" y="2568852"/>
            <a:ext cx="4305589" cy="28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11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mall potted plant&#10;&#10;Description automatically generated with low confidence">
            <a:extLst>
              <a:ext uri="{FF2B5EF4-FFF2-40B4-BE49-F238E27FC236}">
                <a16:creationId xmlns:a16="http://schemas.microsoft.com/office/drawing/2014/main" id="{B92D1904-22B3-4389-B676-2AA42776CF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928" y="2515327"/>
            <a:ext cx="2703872" cy="3153779"/>
          </a:xfrm>
          <a:prstGeom prst="rect">
            <a:avLst/>
          </a:prstGeom>
        </p:spPr>
      </p:pic>
      <p:pic>
        <p:nvPicPr>
          <p:cNvPr id="14" name="Picture 13" descr="A potted plant with green leaves&#10;&#10;Description automatically generated with medium confidence">
            <a:extLst>
              <a:ext uri="{FF2B5EF4-FFF2-40B4-BE49-F238E27FC236}">
                <a16:creationId xmlns:a16="http://schemas.microsoft.com/office/drawing/2014/main" id="{3BA38F4D-F432-4471-B845-ECCAAB3E37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8694" y="2724912"/>
            <a:ext cx="2888749" cy="3008463"/>
          </a:xfrm>
          <a:prstGeom prst="rect">
            <a:avLst/>
          </a:prstGeom>
        </p:spPr>
      </p:pic>
      <p:pic>
        <p:nvPicPr>
          <p:cNvPr id="4" name="Picture 3" descr="A small potted plant&#10;&#10;Description automatically generated with medium confidence">
            <a:extLst>
              <a:ext uri="{FF2B5EF4-FFF2-40B4-BE49-F238E27FC236}">
                <a16:creationId xmlns:a16="http://schemas.microsoft.com/office/drawing/2014/main" id="{ED99A8A6-CEFD-45D6-B9E6-1A2562729B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302" y="2724912"/>
            <a:ext cx="3027523" cy="2818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FDFB09-D234-46BE-B1A7-ED5429999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946" y="1299225"/>
            <a:ext cx="9720000" cy="720000"/>
          </a:xfrm>
        </p:spPr>
        <p:txBody>
          <a:bodyPr/>
          <a:lstStyle/>
          <a:p>
            <a:r>
              <a:rPr lang="en-GB"/>
              <a:t>Tasty herbs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D2ED80-61FD-491C-ACF3-F5FEB43060CF}"/>
              </a:ext>
            </a:extLst>
          </p:cNvPr>
          <p:cNvSpPr txBox="1"/>
          <p:nvPr/>
        </p:nvSpPr>
        <p:spPr>
          <a:xfrm>
            <a:off x="996696" y="5815845"/>
            <a:ext cx="2459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Oregano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73C4C-05F4-4E3C-87A0-00EE9845C7F8}"/>
              </a:ext>
            </a:extLst>
          </p:cNvPr>
          <p:cNvSpPr txBox="1"/>
          <p:nvPr/>
        </p:nvSpPr>
        <p:spPr>
          <a:xfrm>
            <a:off x="4481289" y="5815846"/>
            <a:ext cx="2459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74AD54-A79B-4A9B-B00F-5750C976F0C1}"/>
              </a:ext>
            </a:extLst>
          </p:cNvPr>
          <p:cNvSpPr txBox="1"/>
          <p:nvPr/>
        </p:nvSpPr>
        <p:spPr>
          <a:xfrm>
            <a:off x="8199996" y="5760633"/>
            <a:ext cx="2459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Thyme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3CB41C3-CAB1-451A-B387-5FBAA4CFE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234" y="2067606"/>
            <a:ext cx="1048018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/>
              <a:t>Have you tried these herbs?</a:t>
            </a:r>
          </a:p>
        </p:txBody>
      </p:sp>
    </p:spTree>
    <p:extLst>
      <p:ext uri="{BB962C8B-B14F-4D97-AF65-F5344CB8AC3E}">
        <p14:creationId xmlns:p14="http://schemas.microsoft.com/office/powerpoint/2010/main" val="1164119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A99F-C05A-4D17-B272-02E8751EA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024" y="1557596"/>
            <a:ext cx="11003675" cy="720000"/>
          </a:xfrm>
        </p:spPr>
        <p:txBody>
          <a:bodyPr/>
          <a:lstStyle/>
          <a:p>
            <a:r>
              <a:rPr lang="en-GB" sz="3600"/>
              <a:t>What sort of pizza could you make?</a:t>
            </a:r>
          </a:p>
        </p:txBody>
      </p:sp>
      <p:pic>
        <p:nvPicPr>
          <p:cNvPr id="5" name="Picture 4" descr="A pizza with tomatoes and onions&#10;&#10;Description automatically generated with low confidence">
            <a:extLst>
              <a:ext uri="{FF2B5EF4-FFF2-40B4-BE49-F238E27FC236}">
                <a16:creationId xmlns:a16="http://schemas.microsoft.com/office/drawing/2014/main" id="{21B2B6D5-50C2-4EB2-8E15-06C5D53D0F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2737" y="2335963"/>
            <a:ext cx="1952640" cy="1927509"/>
          </a:xfrm>
          <a:prstGeom prst="rect">
            <a:avLst/>
          </a:prstGeom>
        </p:spPr>
      </p:pic>
      <p:pic>
        <p:nvPicPr>
          <p:cNvPr id="12" name="Picture 11" descr="A picture containing food, dish, slice, pizza&#10;&#10;Description automatically generated">
            <a:extLst>
              <a:ext uri="{FF2B5EF4-FFF2-40B4-BE49-F238E27FC236}">
                <a16:creationId xmlns:a16="http://schemas.microsoft.com/office/drawing/2014/main" id="{63391928-5B17-46FF-8913-5AED013F38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13" y="4387245"/>
            <a:ext cx="2570012" cy="1927509"/>
          </a:xfrm>
          <a:prstGeom prst="rect">
            <a:avLst/>
          </a:prstGeom>
        </p:spPr>
      </p:pic>
      <p:pic>
        <p:nvPicPr>
          <p:cNvPr id="16" name="Picture 15" descr="A pizza with cheese and toppings&#10;&#10;Description automatically generated with low confidence">
            <a:extLst>
              <a:ext uri="{FF2B5EF4-FFF2-40B4-BE49-F238E27FC236}">
                <a16:creationId xmlns:a16="http://schemas.microsoft.com/office/drawing/2014/main" id="{6F3C5FE3-5E73-43DC-B3FF-ACE36B927B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097" y="2335963"/>
            <a:ext cx="2690623" cy="1794646"/>
          </a:xfrm>
          <a:prstGeom prst="rect">
            <a:avLst/>
          </a:prstGeom>
        </p:spPr>
      </p:pic>
      <p:pic>
        <p:nvPicPr>
          <p:cNvPr id="20" name="Picture 19" descr="A picture containing food, plate, snack food&#10;&#10;Description automatically generated">
            <a:extLst>
              <a:ext uri="{FF2B5EF4-FFF2-40B4-BE49-F238E27FC236}">
                <a16:creationId xmlns:a16="http://schemas.microsoft.com/office/drawing/2014/main" id="{BB3DE73F-3FAA-4AB4-966A-EDEB3AF70D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984" y="2277596"/>
            <a:ext cx="3058194" cy="1596377"/>
          </a:xfrm>
          <a:prstGeom prst="rect">
            <a:avLst/>
          </a:prstGeom>
        </p:spPr>
      </p:pic>
      <p:pic>
        <p:nvPicPr>
          <p:cNvPr id="22" name="Picture 21" descr="A slice of pizza with basil&#10;&#10;Description automatically generated with low confidence">
            <a:extLst>
              <a:ext uri="{FF2B5EF4-FFF2-40B4-BE49-F238E27FC236}">
                <a16:creationId xmlns:a16="http://schemas.microsoft.com/office/drawing/2014/main" id="{2BE4A30F-BCA4-4A30-A1D6-4A4C0D78DB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392" y="4387245"/>
            <a:ext cx="3048000" cy="2033016"/>
          </a:xfrm>
          <a:prstGeom prst="rect">
            <a:avLst/>
          </a:prstGeom>
        </p:spPr>
      </p:pic>
      <p:pic>
        <p:nvPicPr>
          <p:cNvPr id="28" name="Picture 27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CE65FE5C-48C4-4F56-89FC-08B9D0331A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6308" y="4016583"/>
            <a:ext cx="3496550" cy="212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53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A99F-C05A-4D17-B272-02E8751EA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475" y="1434757"/>
            <a:ext cx="9720000" cy="720000"/>
          </a:xfrm>
        </p:spPr>
        <p:txBody>
          <a:bodyPr/>
          <a:lstStyle/>
          <a:p>
            <a:r>
              <a:rPr lang="en-GB" sz="3600"/>
              <a:t>Make a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42484-CFB7-4405-AD39-D2765BC12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475" y="2437742"/>
            <a:ext cx="64412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/>
              <a:t>Plan a tasty pizza for a party that uses different ingredients. 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r>
              <a:rPr lang="en-GB" sz="3200"/>
              <a:t>What ingredients will you need to make the pizza? 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r>
              <a:rPr lang="en-GB" sz="3200"/>
              <a:t>How will you make the pizza? 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endParaRPr lang="en-GB" sz="3200"/>
          </a:p>
        </p:txBody>
      </p:sp>
      <p:pic>
        <p:nvPicPr>
          <p:cNvPr id="5" name="Picture 4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25EE9823-46F4-49BB-8BF7-A876BFC7DA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756" y="2649752"/>
            <a:ext cx="4797554" cy="317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4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658" y="1600548"/>
            <a:ext cx="9720000" cy="720000"/>
          </a:xfrm>
        </p:spPr>
        <p:txBody>
          <a:bodyPr/>
          <a:lstStyle/>
          <a:p>
            <a:r>
              <a:rPr lang="en-US" sz="3600"/>
              <a:t>The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660" y="2607842"/>
            <a:ext cx="537859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3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ake a pizza for a party that uses lots of different ingredients. </a:t>
            </a:r>
          </a:p>
          <a:p>
            <a:pPr marL="0" indent="0">
              <a:buNone/>
            </a:pPr>
            <a:endParaRPr lang="en-GB" sz="3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your pizza with friends.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BC417-0F3A-475E-82B3-F13F925F87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6414" y="2422386"/>
            <a:ext cx="5705475" cy="34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C2AF-7CC7-4B9B-BDA3-F6C21E28A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943" y="1317133"/>
            <a:ext cx="9720000" cy="1077898"/>
          </a:xfrm>
        </p:spPr>
        <p:txBody>
          <a:bodyPr/>
          <a:lstStyle/>
          <a:p>
            <a:r>
              <a:rPr lang="en-GB"/>
              <a:t>We need to get ready to cook so the food we make is safe to eat. </a:t>
            </a:r>
          </a:p>
        </p:txBody>
      </p:sp>
      <p:pic>
        <p:nvPicPr>
          <p:cNvPr id="4" name="Picture 3" descr="alisha_nohat">
            <a:extLst>
              <a:ext uri="{FF2B5EF4-FFF2-40B4-BE49-F238E27FC236}">
                <a16:creationId xmlns:a16="http://schemas.microsoft.com/office/drawing/2014/main" id="{FB844444-A770-4392-B2B8-00C5F738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714" y="2248676"/>
            <a:ext cx="224948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5">
            <a:extLst>
              <a:ext uri="{FF2B5EF4-FFF2-40B4-BE49-F238E27FC236}">
                <a16:creationId xmlns:a16="http://schemas.microsoft.com/office/drawing/2014/main" id="{0869B8FC-4B3A-428D-B3D2-F614B59DC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00" y="4100030"/>
            <a:ext cx="37522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200"/>
              <a:t>Remove jewellery</a:t>
            </a:r>
            <a:endParaRPr lang="en-US" altLang="en-US" sz="3200"/>
          </a:p>
        </p:txBody>
      </p:sp>
      <p:sp>
        <p:nvSpPr>
          <p:cNvPr id="6" name="Text Box 76">
            <a:extLst>
              <a:ext uri="{FF2B5EF4-FFF2-40B4-BE49-F238E27FC236}">
                <a16:creationId xmlns:a16="http://schemas.microsoft.com/office/drawing/2014/main" id="{2EF444AD-0539-4CF0-9574-41F2844BF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06" y="5873232"/>
            <a:ext cx="42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200"/>
              <a:t>Wash and dry hands</a:t>
            </a:r>
            <a:endParaRPr lang="en-US" altLang="en-US" sz="3200"/>
          </a:p>
        </p:txBody>
      </p:sp>
      <p:sp>
        <p:nvSpPr>
          <p:cNvPr id="7" name="Text Box 77">
            <a:extLst>
              <a:ext uri="{FF2B5EF4-FFF2-40B4-BE49-F238E27FC236}">
                <a16:creationId xmlns:a16="http://schemas.microsoft.com/office/drawing/2014/main" id="{7D47B38C-6FEE-40CB-9090-C3BEF4503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814" y="2703553"/>
            <a:ext cx="39871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200"/>
              <a:t>Roll up long sleeves</a:t>
            </a:r>
            <a:endParaRPr lang="en-US" altLang="en-US" sz="3200"/>
          </a:p>
        </p:txBody>
      </p:sp>
      <p:sp>
        <p:nvSpPr>
          <p:cNvPr id="8" name="Text Box 79">
            <a:extLst>
              <a:ext uri="{FF2B5EF4-FFF2-40B4-BE49-F238E27FC236}">
                <a16:creationId xmlns:a16="http://schemas.microsoft.com/office/drawing/2014/main" id="{5B8F2B07-3BD4-43EF-A868-220719C10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031" y="4889247"/>
            <a:ext cx="3715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200"/>
              <a:t>Put on an apron</a:t>
            </a:r>
            <a:endParaRPr lang="en-US" altLang="en-US" sz="3200"/>
          </a:p>
        </p:txBody>
      </p:sp>
      <p:sp>
        <p:nvSpPr>
          <p:cNvPr id="10" name="Text Box 81">
            <a:extLst>
              <a:ext uri="{FF2B5EF4-FFF2-40B4-BE49-F238E27FC236}">
                <a16:creationId xmlns:a16="http://schemas.microsoft.com/office/drawing/2014/main" id="{11B40582-555C-4E5D-92D3-0BDFAFE9B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943" y="2678367"/>
            <a:ext cx="3496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200"/>
              <a:t>Tie back long hair</a:t>
            </a:r>
            <a:endParaRPr lang="en-US" altLang="en-US" sz="3200"/>
          </a:p>
        </p:txBody>
      </p:sp>
      <p:sp>
        <p:nvSpPr>
          <p:cNvPr id="11" name="AutoShape 86">
            <a:extLst>
              <a:ext uri="{FF2B5EF4-FFF2-40B4-BE49-F238E27FC236}">
                <a16:creationId xmlns:a16="http://schemas.microsoft.com/office/drawing/2014/main" id="{1601BAA4-58FC-4BBD-97A9-89ACA261C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2435" y="2949914"/>
            <a:ext cx="1439863" cy="287337"/>
          </a:xfrm>
          <a:prstGeom prst="rightArrow">
            <a:avLst>
              <a:gd name="adj1" fmla="val 50000"/>
              <a:gd name="adj2" fmla="val 12527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>
              <a:latin typeface="Arial" charset="0"/>
            </a:endParaRPr>
          </a:p>
        </p:txBody>
      </p:sp>
      <p:sp>
        <p:nvSpPr>
          <p:cNvPr id="12" name="AutoShape 87">
            <a:extLst>
              <a:ext uri="{FF2B5EF4-FFF2-40B4-BE49-F238E27FC236}">
                <a16:creationId xmlns:a16="http://schemas.microsoft.com/office/drawing/2014/main" id="{03B4AE68-0CA3-4AD5-8ABB-17A1F53A72C7}"/>
              </a:ext>
            </a:extLst>
          </p:cNvPr>
          <p:cNvSpPr>
            <a:spLocks noChangeArrowheads="1"/>
          </p:cNvSpPr>
          <p:nvPr/>
        </p:nvSpPr>
        <p:spPr bwMode="auto">
          <a:xfrm rot="11555191">
            <a:off x="6245242" y="4897262"/>
            <a:ext cx="2028880" cy="300663"/>
          </a:xfrm>
          <a:prstGeom prst="rightArrow">
            <a:avLst>
              <a:gd name="adj1" fmla="val 50000"/>
              <a:gd name="adj2" fmla="val 1252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>
              <a:latin typeface="Arial" charset="0"/>
            </a:endParaRPr>
          </a:p>
        </p:txBody>
      </p:sp>
      <p:sp>
        <p:nvSpPr>
          <p:cNvPr id="13" name="AutoShape 88">
            <a:extLst>
              <a:ext uri="{FF2B5EF4-FFF2-40B4-BE49-F238E27FC236}">
                <a16:creationId xmlns:a16="http://schemas.microsoft.com/office/drawing/2014/main" id="{046D16DC-0491-4FCF-B192-4FFC0F50FDA1}"/>
              </a:ext>
            </a:extLst>
          </p:cNvPr>
          <p:cNvSpPr>
            <a:spLocks noChangeArrowheads="1"/>
          </p:cNvSpPr>
          <p:nvPr/>
        </p:nvSpPr>
        <p:spPr bwMode="auto">
          <a:xfrm rot="19505078">
            <a:off x="4043512" y="5285077"/>
            <a:ext cx="1439862" cy="287338"/>
          </a:xfrm>
          <a:prstGeom prst="rightArrow">
            <a:avLst>
              <a:gd name="adj1" fmla="val 50000"/>
              <a:gd name="adj2" fmla="val 1252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>
              <a:latin typeface="Arial" charset="0"/>
            </a:endParaRPr>
          </a:p>
        </p:txBody>
      </p:sp>
      <p:sp>
        <p:nvSpPr>
          <p:cNvPr id="14" name="AutoShape 89">
            <a:extLst>
              <a:ext uri="{FF2B5EF4-FFF2-40B4-BE49-F238E27FC236}">
                <a16:creationId xmlns:a16="http://schemas.microsoft.com/office/drawing/2014/main" id="{6B5432D8-349C-4433-8E52-A3518A428DBD}"/>
              </a:ext>
            </a:extLst>
          </p:cNvPr>
          <p:cNvSpPr>
            <a:spLocks noChangeArrowheads="1"/>
          </p:cNvSpPr>
          <p:nvPr/>
        </p:nvSpPr>
        <p:spPr bwMode="auto">
          <a:xfrm rot="9444832">
            <a:off x="6969618" y="3648330"/>
            <a:ext cx="1894251" cy="299927"/>
          </a:xfrm>
          <a:prstGeom prst="rightArrow">
            <a:avLst>
              <a:gd name="adj1" fmla="val 50000"/>
              <a:gd name="adj2" fmla="val 1251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>
              <a:latin typeface="Arial" charset="0"/>
            </a:endParaRPr>
          </a:p>
        </p:txBody>
      </p:sp>
      <p:sp>
        <p:nvSpPr>
          <p:cNvPr id="15" name="AutoShape 90">
            <a:extLst>
              <a:ext uri="{FF2B5EF4-FFF2-40B4-BE49-F238E27FC236}">
                <a16:creationId xmlns:a16="http://schemas.microsoft.com/office/drawing/2014/main" id="{5F2CF343-F535-47FE-AB7B-2CCB67E43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869" y="4501110"/>
            <a:ext cx="1286340" cy="234306"/>
          </a:xfrm>
          <a:prstGeom prst="rightArrow">
            <a:avLst>
              <a:gd name="adj1" fmla="val 50000"/>
              <a:gd name="adj2" fmla="val 1252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2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658" y="1600548"/>
            <a:ext cx="9720000" cy="720000"/>
          </a:xfrm>
        </p:spPr>
        <p:txBody>
          <a:bodyPr/>
          <a:lstStyle/>
          <a:p>
            <a:r>
              <a:rPr lang="en-US" sz="3600"/>
              <a:t>The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660" y="2607842"/>
            <a:ext cx="537859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3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ake a pizza for a party that uses lots of different ingredients. </a:t>
            </a:r>
          </a:p>
          <a:p>
            <a:pPr marL="0" indent="0">
              <a:buNone/>
            </a:pPr>
            <a:endParaRPr lang="en-GB" sz="3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your pizza with friends.</a:t>
            </a:r>
          </a:p>
          <a:p>
            <a:pPr marL="0" indent="0">
              <a:buNone/>
            </a:pPr>
            <a:endParaRPr lang="en-GB" sz="3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luck!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BC417-0F3A-475E-82B3-F13F925F87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6414" y="2422386"/>
            <a:ext cx="5705475" cy="34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95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80772-0974-4826-A828-C43F10E0D5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Teachers’ guide</a:t>
            </a:r>
          </a:p>
        </p:txBody>
      </p:sp>
    </p:spTree>
    <p:extLst>
      <p:ext uri="{BB962C8B-B14F-4D97-AF65-F5344CB8AC3E}">
        <p14:creationId xmlns:p14="http://schemas.microsoft.com/office/powerpoint/2010/main" val="753846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AD66-F11B-494F-931D-1E29FEF3BE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</a:t>
            </a:r>
            <a:r>
              <a:rPr lang="en-US" i="1"/>
              <a:t> Food – a fact of life </a:t>
            </a:r>
            <a:r>
              <a:rPr lang="en-US"/>
              <a:t>Challenges 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18463-9BD7-4BFF-AB28-C107C7D17B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/>
              <a:t>The </a:t>
            </a:r>
            <a:r>
              <a:rPr lang="en-GB" sz="1800" i="1"/>
              <a:t>Food – a fact of life</a:t>
            </a:r>
            <a:r>
              <a:rPr lang="en-GB" sz="1800"/>
              <a:t> Challenge activities have been written to support teachers not following the national curriculum for their specific country or those following a challenge or theme-based approach. However, they could be used in any school across the UK.</a:t>
            </a:r>
          </a:p>
          <a:p>
            <a:r>
              <a:rPr lang="en-GB" sz="1800"/>
              <a:t>The Challenges cover Healthy eating, Cooking and Where food comes from and provide a wide range of activities that teachers can select depending on their pupils’ needs, age and abilities, and the time available. </a:t>
            </a:r>
          </a:p>
          <a:p>
            <a:r>
              <a:rPr lang="en-US" sz="1800"/>
              <a:t>There are 12 Challenges developed to be used with nursery, primary or secondary pupils.</a:t>
            </a:r>
            <a:endParaRPr lang="en-GB" sz="1800"/>
          </a:p>
          <a:p>
            <a:r>
              <a:rPr lang="en-GB" sz="1800">
                <a:latin typeface="Arial"/>
                <a:cs typeface="Arial"/>
              </a:rPr>
              <a:t>Each Challenge comprises the Challenge, opportunities for learning and a variety of pupil activities that can be completed individually or in groups.</a:t>
            </a:r>
            <a:r>
              <a:rPr lang="en-GB">
                <a:latin typeface="Arial"/>
                <a:cs typeface="Arial"/>
              </a:rPr>
              <a:t> </a:t>
            </a:r>
            <a:r>
              <a:rPr lang="en-GB" sz="1800">
                <a:latin typeface="Arial"/>
                <a:cs typeface="Arial"/>
              </a:rPr>
              <a:t>Each Challenge culminates in a final outcome, which could be paper based, such as a report, poster, newspaper article or presentation, a video or interactive activity, or a recipe, menu or dish/range of dishes, depending on the theme of the Challenge.</a:t>
            </a:r>
          </a:p>
          <a:p>
            <a:r>
              <a:rPr lang="en-GB" sz="1800"/>
              <a:t>Optional pupil certificates are available to download and personalise once the Challenge has been achieved. 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88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9267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ake a pizza for a party that uses lots of different ingredients. 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your pizza with friends.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BC417-0F3A-475E-82B3-F13F925F87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6414" y="2422386"/>
            <a:ext cx="5705475" cy="34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6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4980-EFBB-43D4-945F-9F4954054A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Opportunities for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419D8-6BFF-453D-A5C7-E61AD4FB4D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By undertaking this challenge, the opportunities for learning include: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recalling where food comes from;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identifying foods from plants and animals;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growing and/or tasting a variety of herbs;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naming ingredients that are used to make a simple pizza; </a:t>
            </a:r>
          </a:p>
          <a:p>
            <a:r>
              <a:rPr lang="en-GB" sz="2000" dirty="0">
                <a:latin typeface="Arial"/>
                <a:cs typeface="Arial"/>
              </a:rPr>
              <a:t>preparing a simple pizza, safely and hygienically.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22991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F2A74-67E3-47BF-8C0A-F8CE51E44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174" y="1563798"/>
            <a:ext cx="9720000" cy="720000"/>
          </a:xfrm>
        </p:spPr>
        <p:txBody>
          <a:bodyPr/>
          <a:lstStyle/>
          <a:p>
            <a:r>
              <a:rPr lang="en-US" dirty="0"/>
              <a:t>How can pupils complete the Challenge?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4DEE9-4480-4931-8FDB-D31B760BB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076" y="2571092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 range of activity suggestions have been provided – you can choose the ones that are most suitable for your pupils and the time that you have available to complete the challenge. </a:t>
            </a:r>
          </a:p>
          <a:p>
            <a:pPr marL="0" indent="0">
              <a:buNone/>
            </a:pPr>
            <a:r>
              <a:rPr lang="en-US" sz="2000" dirty="0"/>
              <a:t>Activities include:</a:t>
            </a:r>
          </a:p>
          <a:p>
            <a:r>
              <a:rPr lang="en-US" sz="2000" dirty="0"/>
              <a:t>Finding out – investigating food, </a:t>
            </a:r>
            <a:r>
              <a:rPr lang="en-US" sz="2000" dirty="0" err="1"/>
              <a:t>recognising</a:t>
            </a:r>
            <a:r>
              <a:rPr lang="en-US" sz="2000" dirty="0"/>
              <a:t> and sorting foods by plant or animal origin, exploring how plants are grown, learning about how to prepare and cook safely and hygienically. </a:t>
            </a:r>
          </a:p>
          <a:p>
            <a:r>
              <a:rPr lang="en-US" sz="2000" dirty="0"/>
              <a:t>Making and evaluating – identifying suitable ingredients and making a simple plan for the pizza, tasting/sensory activity using herbs, practical food hygiene and safety.</a:t>
            </a:r>
          </a:p>
          <a:p>
            <a:r>
              <a:rPr lang="en-US" sz="2000" dirty="0"/>
              <a:t>Bringing it all together – with guidance, planning and safely preparing a pizza using different foods.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11489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0FF4-271F-4CC8-BF9B-CADA32B4E5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Finding out -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DA898-F632-4148-A43D-0325CCE4B2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Pupils, individually or in groups, could:</a:t>
            </a: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Sorting: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review where food comes from and sort a selection of foods according to their plant or animal origin using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Where food comes from cards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the children name each food and say where it comes from. </a:t>
            </a: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Growing: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describe what is needed to grow a plant such as a herb, and how it should be cared for. Follow the instructions on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How to grow chives sheet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which could be adapted for different plants. There is also 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Plant watering sheet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The herbs can be used when making the pizza. 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4085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D32ED-7CE4-415A-8AA8-F09A7D02F6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Finding out -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D4E0A-57F3-4AF7-A72E-E49E8EDAC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Seasonality:</a:t>
            </a:r>
          </a:p>
          <a:p>
            <a:r>
              <a:rPr lang="en-GB" sz="2000" dirty="0"/>
              <a:t>investigate the food that is available at different times of the year using the </a:t>
            </a:r>
            <a:r>
              <a:rPr lang="en-GB" sz="2000" dirty="0">
                <a:hlinkClick r:id="rId2"/>
              </a:rPr>
              <a:t>Season cards</a:t>
            </a:r>
            <a:r>
              <a:rPr lang="en-GB" sz="2000" dirty="0"/>
              <a:t> and talk about why food is in season at different times of the year. </a:t>
            </a:r>
          </a:p>
          <a:p>
            <a:pPr marL="0" indent="0">
              <a:buNone/>
            </a:pPr>
            <a:r>
              <a:rPr lang="en-GB" sz="2000" b="1" dirty="0"/>
              <a:t>Activity packs: </a:t>
            </a:r>
          </a:p>
          <a:p>
            <a:r>
              <a:rPr lang="en-GB" sz="2000" dirty="0">
                <a:hlinkClick r:id="rId3"/>
              </a:rPr>
              <a:t>Amazing allotments </a:t>
            </a:r>
            <a:r>
              <a:rPr lang="en-GB" sz="2000" dirty="0"/>
              <a:t>can be used to support learning about where food comes from, naming different vegetables and talking about how different vegetables grow. </a:t>
            </a:r>
          </a:p>
          <a:p>
            <a:pPr marL="0" indent="0">
              <a:buNone/>
            </a:pPr>
            <a:r>
              <a:rPr lang="en-GB" sz="2000" b="1" dirty="0"/>
              <a:t>Food based sessions:</a:t>
            </a:r>
          </a:p>
          <a:p>
            <a:r>
              <a:rPr lang="en-GB" sz="2000" dirty="0"/>
              <a:t>use the </a:t>
            </a:r>
            <a:r>
              <a:rPr lang="en-GB" sz="2000" dirty="0">
                <a:hlinkClick r:id="rId4"/>
              </a:rPr>
              <a:t>Picturesque pizza</a:t>
            </a:r>
            <a:r>
              <a:rPr lang="en-GB" sz="2000" dirty="0"/>
              <a:t> session to help children understand what pizza is made from, plan and make pizza developing spreading, grating and assembling food skills. Resources include: 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Picturesque pizza session plan, Build a pizza game, and a take home activity sheet to explore dishes around the world. </a:t>
            </a:r>
          </a:p>
          <a:p>
            <a:pPr marL="0" indent="0">
              <a:buNone/>
            </a:pPr>
            <a:endParaRPr lang="en-GB" sz="200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7449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FC42E-9632-4544-9DB6-7030D8CB8B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Making and evaluating -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F273E-C394-40F4-A01B-D9F28C7ACE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Pupils,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individually or in groups, could:</a:t>
            </a:r>
          </a:p>
          <a:p>
            <a:pPr marL="0" indent="0">
              <a:buNone/>
            </a:pPr>
            <a:r>
              <a:rPr lang="en-GB" sz="2000" b="1" dirty="0"/>
              <a:t>Tasting:</a:t>
            </a:r>
          </a:p>
          <a:p>
            <a:r>
              <a:rPr lang="en-GB" sz="2000" dirty="0"/>
              <a:t>carry out a tasting activity with a variety of vegetables or herbs, and learn how to experience the samples using their senses. Use the </a:t>
            </a:r>
            <a:r>
              <a:rPr lang="en-GB" sz="2000" dirty="0">
                <a:hlinkClick r:id="rId2"/>
              </a:rPr>
              <a:t>Tasting guide </a:t>
            </a:r>
            <a:r>
              <a:rPr lang="en-GB" sz="2000" dirty="0"/>
              <a:t>and </a:t>
            </a:r>
            <a:r>
              <a:rPr lang="en-GB" sz="2000" dirty="0">
                <a:hlinkClick r:id="rId3"/>
              </a:rPr>
              <a:t>Ingredient check letter </a:t>
            </a:r>
            <a:r>
              <a:rPr lang="en-GB" sz="2000" dirty="0"/>
              <a:t>when planning. </a:t>
            </a:r>
          </a:p>
          <a:p>
            <a:r>
              <a:rPr lang="en-GB" sz="2000" dirty="0"/>
              <a:t>use the </a:t>
            </a:r>
            <a:r>
              <a:rPr lang="en-GB" sz="2000" dirty="0">
                <a:hlinkClick r:id="rId4"/>
              </a:rPr>
              <a:t>My food book presentation</a:t>
            </a:r>
            <a:r>
              <a:rPr lang="en-GB" sz="2000" dirty="0"/>
              <a:t> to record their tasting session experience.</a:t>
            </a:r>
          </a:p>
          <a:p>
            <a:r>
              <a:rPr lang="en-GB" sz="2000" dirty="0"/>
              <a:t>be presented with the </a:t>
            </a:r>
            <a:r>
              <a:rPr lang="en-GB" sz="2000" dirty="0">
                <a:hlinkClick r:id="rId5"/>
              </a:rPr>
              <a:t>Super taster certificate</a:t>
            </a:r>
            <a:r>
              <a:rPr lang="en-GB" sz="2000" dirty="0"/>
              <a:t> (Alisha) or </a:t>
            </a:r>
            <a:r>
              <a:rPr lang="en-GB" sz="2000" dirty="0">
                <a:hlinkClick r:id="rId6"/>
              </a:rPr>
              <a:t>Super taster certificate </a:t>
            </a:r>
            <a:r>
              <a:rPr lang="en-GB" sz="2000" dirty="0"/>
              <a:t>(Ronnie) to reward their willingness to taste new foods.</a:t>
            </a:r>
          </a:p>
          <a:p>
            <a:r>
              <a:rPr lang="en-GB" sz="2000" dirty="0"/>
              <a:t>taste the pizza they have prepared/cooked. Discuss how it looks, smells and tastes. Fill in the ‘I have tried these foods’ sheet from the </a:t>
            </a:r>
            <a:r>
              <a:rPr lang="en-GB" sz="2000" dirty="0">
                <a:hlinkClick r:id="rId4"/>
              </a:rPr>
              <a:t>My food book</a:t>
            </a:r>
            <a:r>
              <a:rPr lang="en-GB" sz="2000" dirty="0"/>
              <a:t>. </a:t>
            </a:r>
          </a:p>
          <a:p>
            <a:endParaRPr lang="en-GB" sz="2000" dirty="0"/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91799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15E61-D357-4565-BB67-930772864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870" y="1563798"/>
            <a:ext cx="10017404" cy="720000"/>
          </a:xfrm>
        </p:spPr>
        <p:txBody>
          <a:bodyPr/>
          <a:lstStyle/>
          <a:p>
            <a:r>
              <a:rPr lang="en-US" sz="3600"/>
              <a:t>Let’s get started – the Challenge is on!</a:t>
            </a:r>
            <a:endParaRPr lang="en-GB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4FDC5-E903-4048-A80C-1DF296745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870" y="2571092"/>
            <a:ext cx="558239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/>
              <a:t>Our food comes from plants and animals. 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r>
              <a:rPr lang="en-GB" sz="3200"/>
              <a:t>What can you see here? 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r>
              <a:rPr lang="en-GB" sz="3200"/>
              <a:t>Where does it come from? </a:t>
            </a: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endParaRPr lang="en-GB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BB5B4-A4DB-4973-AE86-52060DF7EB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8182" y="2337027"/>
            <a:ext cx="1577009" cy="1925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AB74A5-EBF8-4490-98F2-A600D84707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0435" y="4549850"/>
            <a:ext cx="2146784" cy="1704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4919DC-7938-44DE-9681-80130E6E68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404" y="4396955"/>
            <a:ext cx="3153857" cy="2097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A471F8-D4F1-4FAC-8261-1FD2869CC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683" y="2283798"/>
            <a:ext cx="3024909" cy="18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4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2F557-D829-4A14-AE2A-228F73ECD1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Making and evaluating -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B6129-3290-4D5E-BC9B-D4496FD7D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/>
              <a:t>Cooking:</a:t>
            </a:r>
            <a:endParaRPr lang="en-GB" sz="2000"/>
          </a:p>
          <a:p>
            <a:r>
              <a:rPr lang="en-GB" sz="2000"/>
              <a:t>use the </a:t>
            </a:r>
            <a:r>
              <a:rPr lang="en-GB" sz="2000">
                <a:hlinkClick r:id="rId2"/>
              </a:rPr>
              <a:t>Get ready to cook presentation</a:t>
            </a:r>
            <a:r>
              <a:rPr lang="en-GB" sz="2000"/>
              <a:t> to help children name and describe the steps required before cooking.</a:t>
            </a:r>
          </a:p>
          <a:p>
            <a:r>
              <a:rPr lang="en-GB" sz="2000"/>
              <a:t>play the </a:t>
            </a:r>
            <a:r>
              <a:rPr lang="en-GB" sz="2000">
                <a:hlinkClick r:id="rId3"/>
              </a:rPr>
              <a:t>Get ready to cook game</a:t>
            </a:r>
            <a:r>
              <a:rPr lang="en-GB" sz="2000"/>
              <a:t> with the </a:t>
            </a:r>
            <a:r>
              <a:rPr lang="en-GB" sz="2000">
                <a:hlinkClick r:id="rId4"/>
              </a:rPr>
              <a:t>Get ready to cook tick list</a:t>
            </a:r>
            <a:r>
              <a:rPr lang="en-GB" sz="2000"/>
              <a:t> to embed the getting ready to cook steps.</a:t>
            </a:r>
          </a:p>
          <a:p>
            <a:r>
              <a:rPr lang="en-GB" sz="2000"/>
              <a:t>use the </a:t>
            </a:r>
            <a:r>
              <a:rPr lang="en-GB" sz="2000">
                <a:hlinkClick r:id="rId5"/>
              </a:rPr>
              <a:t>Get ready to cook cards </a:t>
            </a:r>
            <a:r>
              <a:rPr lang="en-GB" sz="2000"/>
              <a:t>to help remember what they need to do before they cook.</a:t>
            </a:r>
          </a:p>
        </p:txBody>
      </p:sp>
    </p:spTree>
    <p:extLst>
      <p:ext uri="{BB962C8B-B14F-4D97-AF65-F5344CB8AC3E}">
        <p14:creationId xmlns:p14="http://schemas.microsoft.com/office/powerpoint/2010/main" val="3963262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211F-A6D2-47BA-8E95-762FBC1145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Teacher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0DB60-CADE-4861-A6C6-84FA9F2A3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Setting up a cooking session  </a:t>
            </a:r>
            <a:r>
              <a:rPr lang="en-GB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guide to support setting up a cooking session.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Getting ready to cook cards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five cards each illustrating a get ready to cook step.</a:t>
            </a:r>
          </a:p>
          <a:p>
            <a:pPr marL="0" indent="0">
              <a:buNone/>
            </a:pPr>
            <a:r>
              <a:rPr lang="en-GB" sz="2000" dirty="0"/>
              <a:t>Use the </a:t>
            </a:r>
            <a:r>
              <a:rPr lang="en-GB" sz="2000" dirty="0">
                <a:hlinkClick r:id="rId4"/>
              </a:rPr>
              <a:t>Tasting guide </a:t>
            </a:r>
            <a:r>
              <a:rPr lang="en-GB" sz="2000" dirty="0"/>
              <a:t>and </a:t>
            </a:r>
            <a:r>
              <a:rPr lang="en-GB" sz="2000" dirty="0">
                <a:hlinkClick r:id="rId5"/>
              </a:rPr>
              <a:t>Ingredient check letter </a:t>
            </a:r>
            <a:r>
              <a:rPr lang="en-GB" sz="2000" dirty="0"/>
              <a:t>when planning tasting and practical activities. </a:t>
            </a:r>
          </a:p>
          <a:p>
            <a:pPr marL="0" indent="0">
              <a:buNone/>
            </a:pPr>
            <a:r>
              <a:rPr lang="en-GB" sz="2000" dirty="0"/>
              <a:t>Certificate - </a:t>
            </a:r>
            <a:r>
              <a:rPr lang="en-GB" sz="2000" dirty="0">
                <a:hlinkClick r:id="rId6"/>
              </a:rPr>
              <a:t>Super taster certificate</a:t>
            </a:r>
            <a:r>
              <a:rPr lang="en-GB" sz="2000" dirty="0"/>
              <a:t> (Alisha) or </a:t>
            </a:r>
            <a:r>
              <a:rPr lang="en-GB" sz="2000" dirty="0">
                <a:hlinkClick r:id="rId7"/>
              </a:rPr>
              <a:t>Super taster certificate </a:t>
            </a:r>
            <a:r>
              <a:rPr lang="en-GB" sz="2000" dirty="0"/>
              <a:t>(Ronnie)</a:t>
            </a:r>
          </a:p>
          <a:p>
            <a:pPr marL="0" indent="0">
              <a:buNone/>
            </a:pP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Cooking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guide about cooking in the primary school classroom.</a:t>
            </a:r>
          </a:p>
          <a:p>
            <a:pPr marL="0" indent="0">
              <a:buNone/>
            </a:pP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Demonstration guide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guide about cooking demonstrations in the primary classroom.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Recipes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 range of recipes that can be sorted by age range, commodity, complexity, food skills and cooking methods. </a:t>
            </a:r>
          </a:p>
          <a:p>
            <a:pPr marL="0" indent="0">
              <a:buNone/>
            </a:pPr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46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A609-8DCB-42E3-B397-550385A3DD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Bringing it all together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2DC38-29FC-414C-A520-DE1BC1ADD7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Pupils should: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ake a pizza for a party that uses lots of different ingredients. Share their pizza with friends.</a:t>
            </a:r>
          </a:p>
          <a:p>
            <a:pPr marL="0" indent="0">
              <a:buNone/>
            </a:pPr>
            <a:r>
              <a:rPr lang="en-GB" sz="2000" dirty="0"/>
              <a:t>Through making their pizzas, children should demonstrate the following knowledge and skills:</a:t>
            </a:r>
          </a:p>
          <a:p>
            <a:r>
              <a:rPr lang="en-GB" sz="2000" dirty="0"/>
              <a:t>understanding (at a basic level) of where food comes from; </a:t>
            </a:r>
          </a:p>
          <a:p>
            <a:r>
              <a:rPr lang="en-GB" sz="2000" dirty="0"/>
              <a:t>naming foods from plants and foods from animals;</a:t>
            </a:r>
          </a:p>
          <a:p>
            <a:r>
              <a:rPr lang="en-GB" sz="2000" dirty="0"/>
              <a:t>demonstrate safely and hygienically tasting and preparing food;</a:t>
            </a:r>
          </a:p>
          <a:p>
            <a:r>
              <a:rPr lang="en-GB" sz="2000" dirty="0"/>
              <a:t>use and develop appropriate food skills to make a pizza.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12046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EEE6-9298-4422-80CF-84228F24B4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Celebrate!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1D296-DAE1-4E6B-AD85-CF1C5E03A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16621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An optional pupil certificate is available to download and personalise once the Challenge has been achieved.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Why not present the certificate at a celebration assembly?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46A12-71F7-4281-9346-C55A7F0D5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486" y="1336431"/>
            <a:ext cx="3336218" cy="4762528"/>
          </a:xfrm>
          <a:prstGeom prst="rect">
            <a:avLst/>
          </a:prstGeom>
          <a:ln>
            <a:solidFill>
              <a:srgbClr val="E46B2F"/>
            </a:solidFill>
          </a:ln>
        </p:spPr>
      </p:pic>
    </p:spTree>
    <p:extLst>
      <p:ext uri="{BB962C8B-B14F-4D97-AF65-F5344CB8AC3E}">
        <p14:creationId xmlns:p14="http://schemas.microsoft.com/office/powerpoint/2010/main" val="1651507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Party pizza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/>
              <a:t>For further information, go to:</a:t>
            </a:r>
          </a:p>
          <a:p>
            <a:pPr marL="0" indent="0" algn="ctr">
              <a:buNone/>
            </a:pPr>
            <a:r>
              <a:rPr lang="en-US" sz="3600"/>
              <a:t>www.foodafactoflife.org.uk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35241-CD7B-474B-868F-C180AB7F4034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6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BD4C-7B8C-4193-B172-A364CF51C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453" y="1563798"/>
            <a:ext cx="9720000" cy="720000"/>
          </a:xfrm>
        </p:spPr>
        <p:txBody>
          <a:bodyPr/>
          <a:lstStyle/>
          <a:p>
            <a:r>
              <a:rPr lang="en-GB" sz="3600"/>
              <a:t>Growing food from plants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A8802-A45B-4A3D-B80E-D4FD0858E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801" y="2494892"/>
            <a:ext cx="719367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>
                <a:latin typeface="Arial"/>
                <a:cs typeface="Arial"/>
              </a:rPr>
              <a:t>Some plants grow food that we can eat. 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r>
              <a:rPr lang="en-GB" sz="3200"/>
              <a:t>What food can you see growing on this plant?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r>
              <a:rPr lang="en-GB" sz="3200"/>
              <a:t>Remember, not all plants can be eaten.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endParaRPr lang="en-GB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4FF98-D321-4054-80AE-BF5F19FF5A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8554" y="1923798"/>
            <a:ext cx="3017993" cy="396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8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35D5-C1B7-4021-903B-742855D3C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313" y="1531752"/>
            <a:ext cx="9720000" cy="720000"/>
          </a:xfrm>
        </p:spPr>
        <p:txBody>
          <a:bodyPr/>
          <a:lstStyle/>
          <a:p>
            <a:r>
              <a:rPr lang="en-GB"/>
              <a:t>What food can you see growing here?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998C6-C6DC-4288-8B2B-7CCC81AA3A5A}"/>
              </a:ext>
            </a:extLst>
          </p:cNvPr>
          <p:cNvSpPr txBox="1"/>
          <p:nvPr/>
        </p:nvSpPr>
        <p:spPr>
          <a:xfrm>
            <a:off x="947225" y="4564287"/>
            <a:ext cx="2849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Carrots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B30E9-A5DF-4FC0-B0F6-ACD92B15B8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8481" y="2336106"/>
            <a:ext cx="3099225" cy="2067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5239DE-1033-4CB8-8531-ECB23C0A5E57}"/>
              </a:ext>
            </a:extLst>
          </p:cNvPr>
          <p:cNvSpPr txBox="1"/>
          <p:nvPr/>
        </p:nvSpPr>
        <p:spPr>
          <a:xfrm>
            <a:off x="3938179" y="4505362"/>
            <a:ext cx="3197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Raspberries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3F5BA-172E-414E-A3D8-5E80D1ED9C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7627" y="2318881"/>
            <a:ext cx="3099227" cy="20671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F4E984-A80B-4F67-AA57-E79262DC97B9}"/>
              </a:ext>
            </a:extLst>
          </p:cNvPr>
          <p:cNvSpPr txBox="1"/>
          <p:nvPr/>
        </p:nvSpPr>
        <p:spPr>
          <a:xfrm>
            <a:off x="6771861" y="4488137"/>
            <a:ext cx="3564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Broccoli</a:t>
            </a:r>
          </a:p>
        </p:txBody>
      </p:sp>
      <p:pic>
        <p:nvPicPr>
          <p:cNvPr id="13" name="Picture 12" descr="A picture containing outdoor, grass, ground, plant&#10;&#10;Description automatically generated">
            <a:extLst>
              <a:ext uri="{FF2B5EF4-FFF2-40B4-BE49-F238E27FC236}">
                <a16:creationId xmlns:a16="http://schemas.microsoft.com/office/drawing/2014/main" id="{0186516F-979F-4A00-BC42-8A1349D3EC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97" y="2330068"/>
            <a:ext cx="3199869" cy="213431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3E14717-F129-4CA9-AE83-EB9AD9367217}"/>
              </a:ext>
            </a:extLst>
          </p:cNvPr>
          <p:cNvSpPr txBox="1">
            <a:spLocks/>
          </p:cNvSpPr>
          <p:nvPr/>
        </p:nvSpPr>
        <p:spPr>
          <a:xfrm>
            <a:off x="999229" y="5589279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Which food is growing under the ground?</a:t>
            </a:r>
          </a:p>
        </p:txBody>
      </p:sp>
    </p:spTree>
    <p:extLst>
      <p:ext uri="{BB962C8B-B14F-4D97-AF65-F5344CB8AC3E}">
        <p14:creationId xmlns:p14="http://schemas.microsoft.com/office/powerpoint/2010/main" val="35376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35D5-C1B7-4021-903B-742855D3C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241" y="1557213"/>
            <a:ext cx="9720000" cy="720000"/>
          </a:xfrm>
        </p:spPr>
        <p:txBody>
          <a:bodyPr/>
          <a:lstStyle/>
          <a:p>
            <a:r>
              <a:rPr lang="en-GB"/>
              <a:t>What food can you see growing here?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DA5039-95E9-45D9-ABFA-870486F361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038" y="2398773"/>
            <a:ext cx="3086107" cy="2028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E031F9-5BCA-44F0-8B4F-E2E3EFC8FC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720" y="2395968"/>
            <a:ext cx="3041708" cy="20288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47636C-40CE-4C75-8E7F-30EB18C5543B}"/>
              </a:ext>
            </a:extLst>
          </p:cNvPr>
          <p:cNvSpPr txBox="1"/>
          <p:nvPr/>
        </p:nvSpPr>
        <p:spPr>
          <a:xfrm>
            <a:off x="3594328" y="4640579"/>
            <a:ext cx="286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Apples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4EE1F2-ACA9-4EE0-8CEE-DF3D43269115}"/>
              </a:ext>
            </a:extLst>
          </p:cNvPr>
          <p:cNvSpPr txBox="1"/>
          <p:nvPr/>
        </p:nvSpPr>
        <p:spPr>
          <a:xfrm>
            <a:off x="229054" y="4630552"/>
            <a:ext cx="351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Sweetcorn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3E14717-F129-4CA9-AE83-EB9AD9367217}"/>
              </a:ext>
            </a:extLst>
          </p:cNvPr>
          <p:cNvSpPr txBox="1">
            <a:spLocks/>
          </p:cNvSpPr>
          <p:nvPr/>
        </p:nvSpPr>
        <p:spPr>
          <a:xfrm>
            <a:off x="1048501" y="5735900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Which food is growing on a vine?</a:t>
            </a:r>
          </a:p>
        </p:txBody>
      </p:sp>
      <p:pic>
        <p:nvPicPr>
          <p:cNvPr id="6" name="Picture 5" descr="A group of red tomatoes growing on a vine&#10;&#10;Description automatically generated with low confidence">
            <a:extLst>
              <a:ext uri="{FF2B5EF4-FFF2-40B4-BE49-F238E27FC236}">
                <a16:creationId xmlns:a16="http://schemas.microsoft.com/office/drawing/2014/main" id="{B329858A-CB12-43AC-ADD6-930127068A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755" y="2398774"/>
            <a:ext cx="3124163" cy="20260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E8A70BF-B3FB-4594-8273-8406B478025B}"/>
              </a:ext>
            </a:extLst>
          </p:cNvPr>
          <p:cNvSpPr txBox="1"/>
          <p:nvPr/>
        </p:nvSpPr>
        <p:spPr>
          <a:xfrm>
            <a:off x="7298947" y="4580788"/>
            <a:ext cx="286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Tomatoes</a:t>
            </a:r>
          </a:p>
        </p:txBody>
      </p:sp>
    </p:spTree>
    <p:extLst>
      <p:ext uri="{BB962C8B-B14F-4D97-AF65-F5344CB8AC3E}">
        <p14:creationId xmlns:p14="http://schemas.microsoft.com/office/powerpoint/2010/main" val="161696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BD4C-7B8C-4193-B172-A364CF51CC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/>
              <a:t>Food from animals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A8802-A45B-4A3D-B80E-D4FD0858E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1257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3200">
                <a:latin typeface="Arial"/>
                <a:cs typeface="Arial"/>
              </a:rPr>
              <a:t>Some of our food comes from animals. 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r>
              <a:rPr lang="en-GB" sz="3200"/>
              <a:t>What food comes from this animal? 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endParaRPr lang="en-GB" sz="3200"/>
          </a:p>
        </p:txBody>
      </p:sp>
      <p:pic>
        <p:nvPicPr>
          <p:cNvPr id="6" name="Picture 5" descr="A herd of cows grazing&#10;&#10;Description automatically generated with low confidence">
            <a:extLst>
              <a:ext uri="{FF2B5EF4-FFF2-40B4-BE49-F238E27FC236}">
                <a16:creationId xmlns:a16="http://schemas.microsoft.com/office/drawing/2014/main" id="{6982FE8F-DEDA-4A7B-8D39-F8966CE43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461" y="2421701"/>
            <a:ext cx="5019247" cy="312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85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48D6-796A-4418-884E-1599A9184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590" y="1514905"/>
            <a:ext cx="9720000" cy="720000"/>
          </a:xfrm>
        </p:spPr>
        <p:txBody>
          <a:bodyPr/>
          <a:lstStyle/>
          <a:p>
            <a:r>
              <a:rPr lang="en-GB" sz="3600"/>
              <a:t>What can you see here?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27D8D-CF40-497F-9D3D-60F466BE7E0A}"/>
              </a:ext>
            </a:extLst>
          </p:cNvPr>
          <p:cNvSpPr txBox="1"/>
          <p:nvPr/>
        </p:nvSpPr>
        <p:spPr>
          <a:xfrm>
            <a:off x="384498" y="3783764"/>
            <a:ext cx="471574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EAE4B-62F7-4575-9D7F-497E939CB2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1884744"/>
            <a:ext cx="1927795" cy="1708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654C64-B069-4C0B-A3F7-C87DF752B0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2437" y="4575065"/>
            <a:ext cx="2129788" cy="14205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57DD8-C113-4314-B72B-71D2F59C7D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4575065"/>
            <a:ext cx="2609850" cy="888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7762CC-EAF0-4357-B070-AFCECC3859FF}"/>
              </a:ext>
            </a:extLst>
          </p:cNvPr>
          <p:cNvSpPr txBox="1"/>
          <p:nvPr/>
        </p:nvSpPr>
        <p:spPr>
          <a:xfrm>
            <a:off x="1177108" y="5995634"/>
            <a:ext cx="313052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Tuna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1280C7-123F-43A8-9F34-CCA99796B361}"/>
              </a:ext>
            </a:extLst>
          </p:cNvPr>
          <p:cNvSpPr txBox="1"/>
          <p:nvPr/>
        </p:nvSpPr>
        <p:spPr>
          <a:xfrm>
            <a:off x="4725636" y="5801164"/>
            <a:ext cx="690111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Canned tuna comes from a tuna fish.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CB3A5-1BAF-45A8-98CD-0340D3119A71}"/>
              </a:ext>
            </a:extLst>
          </p:cNvPr>
          <p:cNvSpPr txBox="1"/>
          <p:nvPr/>
        </p:nvSpPr>
        <p:spPr>
          <a:xfrm>
            <a:off x="4592607" y="3592772"/>
            <a:ext cx="584256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Eggs come from hens.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126CD1-380E-4119-8C28-3C7B146311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4419" y="2304759"/>
            <a:ext cx="2266247" cy="14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48D6-796A-4418-884E-1599A9184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566" y="1364578"/>
            <a:ext cx="9720000" cy="720000"/>
          </a:xfrm>
        </p:spPr>
        <p:txBody>
          <a:bodyPr/>
          <a:lstStyle/>
          <a:p>
            <a:r>
              <a:rPr lang="en-GB" sz="3600"/>
              <a:t>What can you see here?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27D8D-CF40-497F-9D3D-60F466BE7E0A}"/>
              </a:ext>
            </a:extLst>
          </p:cNvPr>
          <p:cNvSpPr txBox="1"/>
          <p:nvPr/>
        </p:nvSpPr>
        <p:spPr>
          <a:xfrm>
            <a:off x="616566" y="3726490"/>
            <a:ext cx="330910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Yogurt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7762CC-EAF0-4357-B070-AFCECC3859FF}"/>
              </a:ext>
            </a:extLst>
          </p:cNvPr>
          <p:cNvSpPr txBox="1"/>
          <p:nvPr/>
        </p:nvSpPr>
        <p:spPr>
          <a:xfrm>
            <a:off x="888282" y="5900675"/>
            <a:ext cx="313052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Cheese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1280C7-123F-43A8-9F34-CCA99796B361}"/>
              </a:ext>
            </a:extLst>
          </p:cNvPr>
          <p:cNvSpPr txBox="1"/>
          <p:nvPr/>
        </p:nvSpPr>
        <p:spPr>
          <a:xfrm>
            <a:off x="3851815" y="5454991"/>
            <a:ext cx="813003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Cheese is made with milk from a dairy cow.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CB3A5-1BAF-45A8-98CD-0340D3119A71}"/>
              </a:ext>
            </a:extLst>
          </p:cNvPr>
          <p:cNvSpPr txBox="1"/>
          <p:nvPr/>
        </p:nvSpPr>
        <p:spPr>
          <a:xfrm>
            <a:off x="3534771" y="2412745"/>
            <a:ext cx="793568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Yogurt is made with milk from a dairy cow.</a:t>
            </a:r>
          </a:p>
        </p:txBody>
      </p:sp>
      <p:pic>
        <p:nvPicPr>
          <p:cNvPr id="11" name="Picture 10" descr="A picture containing food, butter&#10;&#10;Description automatically generated">
            <a:extLst>
              <a:ext uri="{FF2B5EF4-FFF2-40B4-BE49-F238E27FC236}">
                <a16:creationId xmlns:a16="http://schemas.microsoft.com/office/drawing/2014/main" id="{46EAAD29-130D-4199-8769-72DC8B7B0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023" y="4670921"/>
            <a:ext cx="1902456" cy="1276768"/>
          </a:xfrm>
          <a:prstGeom prst="rect">
            <a:avLst/>
          </a:prstGeom>
        </p:spPr>
      </p:pic>
      <p:pic>
        <p:nvPicPr>
          <p:cNvPr id="15" name="Picture 14" descr="A picture containing cup, glass, tableware&#10;&#10;Description automatically generated">
            <a:extLst>
              <a:ext uri="{FF2B5EF4-FFF2-40B4-BE49-F238E27FC236}">
                <a16:creationId xmlns:a16="http://schemas.microsoft.com/office/drawing/2014/main" id="{5557693B-26C0-45AC-9A6C-C8EED67802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343" y="2171594"/>
            <a:ext cx="1874707" cy="1441629"/>
          </a:xfrm>
          <a:prstGeom prst="rect">
            <a:avLst/>
          </a:prstGeom>
        </p:spPr>
      </p:pic>
      <p:pic>
        <p:nvPicPr>
          <p:cNvPr id="4" name="Picture 3" descr="A herd of cows grazing&#10;&#10;Description automatically generated with low confidence">
            <a:extLst>
              <a:ext uri="{FF2B5EF4-FFF2-40B4-BE49-F238E27FC236}">
                <a16:creationId xmlns:a16="http://schemas.microsoft.com/office/drawing/2014/main" id="{4FBB7D41-BAA6-4E52-A1A1-534590960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468" y="3200973"/>
            <a:ext cx="3466919" cy="21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7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d97cfe-a968-427f-b02b-893e6ba0355a">
      <UserInfo>
        <DisplayName>Roy Ballam</DisplayName>
        <AccountId>13</AccountId>
        <AccountType/>
      </UserInfo>
      <UserInfo>
        <DisplayName>Claire Theobald</DisplayName>
        <AccountId>23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95F3CD-14AA-4BEE-9091-30F6E21E6BD0}">
  <ds:schemaRefs>
    <ds:schemaRef ds:uri="c53071f4-7f44-43fd-895c-8e7b6a3746b0"/>
    <ds:schemaRef ds:uri="ead97cfe-a968-427f-b02b-893e6ba0355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89F6AC-282A-45A9-80B0-E6414DE124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426A65-749C-4201-82D0-A8892D9E5E51}">
  <ds:schemaRefs>
    <ds:schemaRef ds:uri="c53071f4-7f44-43fd-895c-8e7b6a3746b0"/>
    <ds:schemaRef ds:uri="ead97cfe-a968-427f-b02b-893e6ba035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1769</Words>
  <Application>Microsoft Office PowerPoint</Application>
  <PresentationFormat>Widescreen</PresentationFormat>
  <Paragraphs>237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Office Theme</vt:lpstr>
      <vt:lpstr>Custom Design</vt:lpstr>
      <vt:lpstr>1_Custom Design</vt:lpstr>
      <vt:lpstr>3_Custom Design</vt:lpstr>
      <vt:lpstr>Party pizza</vt:lpstr>
      <vt:lpstr>The challenge</vt:lpstr>
      <vt:lpstr>Let’s get started – the Challenge is on!</vt:lpstr>
      <vt:lpstr>Growing food from plants</vt:lpstr>
      <vt:lpstr>What food can you see growing here?</vt:lpstr>
      <vt:lpstr>What food can you see growing here?</vt:lpstr>
      <vt:lpstr>Food from animals</vt:lpstr>
      <vt:lpstr>What can you see here? </vt:lpstr>
      <vt:lpstr>What can you see here? </vt:lpstr>
      <vt:lpstr>Pizza perfect</vt:lpstr>
      <vt:lpstr>Spot these ingredients on the pizza</vt:lpstr>
      <vt:lpstr>Are these ingredients from a plant or animal?</vt:lpstr>
      <vt:lpstr>Pizza base</vt:lpstr>
      <vt:lpstr>Pizza sauce</vt:lpstr>
      <vt:lpstr>Pizza topping</vt:lpstr>
      <vt:lpstr>Herbs</vt:lpstr>
      <vt:lpstr>Tasty herbs</vt:lpstr>
      <vt:lpstr>What sort of pizza could you make?</vt:lpstr>
      <vt:lpstr>Make a plan</vt:lpstr>
      <vt:lpstr>We need to get ready to cook so the food we make is safe to eat. </vt:lpstr>
      <vt:lpstr>The challenge</vt:lpstr>
      <vt:lpstr>Teachers’ guide</vt:lpstr>
      <vt:lpstr>The Food – a fact of life Challenges </vt:lpstr>
      <vt:lpstr>The challenge</vt:lpstr>
      <vt:lpstr>Opportunities for learning</vt:lpstr>
      <vt:lpstr>How can pupils complete the Challenge?</vt:lpstr>
      <vt:lpstr>Finding out - activities</vt:lpstr>
      <vt:lpstr>Finding out - activities</vt:lpstr>
      <vt:lpstr>Making and evaluating - activities</vt:lpstr>
      <vt:lpstr>Making and evaluating - activities</vt:lpstr>
      <vt:lpstr>Teacher resources</vt:lpstr>
      <vt:lpstr>Bringing it all together</vt:lpstr>
      <vt:lpstr>Celebrate!</vt:lpstr>
      <vt:lpstr>Party pizza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Claire Theobald</cp:lastModifiedBy>
  <cp:revision>1</cp:revision>
  <cp:lastPrinted>2022-01-12T11:50:16Z</cp:lastPrinted>
  <dcterms:created xsi:type="dcterms:W3CDTF">2018-10-10T09:22:08Z</dcterms:created>
  <dcterms:modified xsi:type="dcterms:W3CDTF">2022-01-21T09:37:28Z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