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59" r:id="rId9"/>
    <p:sldId id="261" r:id="rId10"/>
    <p:sldId id="263" r:id="rId11"/>
    <p:sldId id="262" r:id="rId12"/>
    <p:sldId id="264" r:id="rId13"/>
    <p:sldId id="265" r:id="rId14"/>
    <p:sldId id="266" r:id="rId15"/>
    <p:sldId id="267" r:id="rId16"/>
    <p:sldId id="268" r:id="rId1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B17"/>
    <a:srgbClr val="FF7C80"/>
    <a:srgbClr val="E46B2F"/>
    <a:srgbClr val="F9D4B6"/>
    <a:srgbClr val="EDA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C87238E3-9CDB-45AE-8A42-8AAB016FAE43}"/>
    <pc:docChg chg="modMainMaster">
      <pc:chgData name="Alexander White" userId="3da70261-e0e7-408d-aace-eb577feade9e" providerId="ADAL" clId="{C87238E3-9CDB-45AE-8A42-8AAB016FAE43}" dt="2024-06-05T07:02:01.546" v="7" actId="20577"/>
      <pc:docMkLst>
        <pc:docMk/>
      </pc:docMkLst>
      <pc:sldMasterChg chg="modSp mod">
        <pc:chgData name="Alexander White" userId="3da70261-e0e7-408d-aace-eb577feade9e" providerId="ADAL" clId="{C87238E3-9CDB-45AE-8A42-8AAB016FAE43}" dt="2024-06-05T07:01:45.806" v="1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C87238E3-9CDB-45AE-8A42-8AAB016FAE43}" dt="2024-06-05T07:01:45.806" v="1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C87238E3-9CDB-45AE-8A42-8AAB016FAE43}" dt="2024-06-05T07:01:50.250" v="3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C87238E3-9CDB-45AE-8A42-8AAB016FAE43}" dt="2024-06-05T07:01:50.250" v="3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C87238E3-9CDB-45AE-8A42-8AAB016FAE43}" dt="2024-06-05T07:01:54.143" v="5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C87238E3-9CDB-45AE-8A42-8AAB016FAE43}" dt="2024-06-05T07:01:54.143" v="5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C87238E3-9CDB-45AE-8A42-8AAB016FAE43}" dt="2024-06-05T07:02:01.546" v="7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C87238E3-9CDB-45AE-8A42-8AAB016FAE43}" dt="2024-06-05T07:02:01.546" v="7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  <pc:docChgLst>
    <pc:chgData name="Alexander White" userId="3da70261-e0e7-408d-aace-eb577feade9e" providerId="ADAL" clId="{200EEC19-5FA6-4236-BD0D-3FC3338B22D4}"/>
    <pc:docChg chg="modSld modMainMaster">
      <pc:chgData name="Alexander White" userId="3da70261-e0e7-408d-aace-eb577feade9e" providerId="ADAL" clId="{200EEC19-5FA6-4236-BD0D-3FC3338B22D4}" dt="2023-11-01T11:59:16.260" v="16" actId="20577"/>
      <pc:docMkLst>
        <pc:docMk/>
      </pc:docMkLst>
      <pc:sldChg chg="addSp modSp">
        <pc:chgData name="Alexander White" userId="3da70261-e0e7-408d-aace-eb577feade9e" providerId="ADAL" clId="{200EEC19-5FA6-4236-BD0D-3FC3338B22D4}" dt="2023-11-01T11:58:49.752" v="0"/>
        <pc:sldMkLst>
          <pc:docMk/>
          <pc:sldMk cId="3980949421" sldId="268"/>
        </pc:sldMkLst>
        <pc:spChg chg="add mod">
          <ac:chgData name="Alexander White" userId="3da70261-e0e7-408d-aace-eb577feade9e" providerId="ADAL" clId="{200EEC19-5FA6-4236-BD0D-3FC3338B22D4}" dt="2023-11-01T11:58:49.752" v="0"/>
          <ac:spMkLst>
            <pc:docMk/>
            <pc:sldMk cId="3980949421" sldId="268"/>
            <ac:spMk id="2" creationId="{126BDD0F-1B5B-DD62-885A-B8F3B6E2799F}"/>
          </ac:spMkLst>
        </pc:spChg>
      </pc:sldChg>
      <pc:sldMasterChg chg="modSp mod">
        <pc:chgData name="Alexander White" userId="3da70261-e0e7-408d-aace-eb577feade9e" providerId="ADAL" clId="{200EEC19-5FA6-4236-BD0D-3FC3338B22D4}" dt="2023-11-01T11:59:02.378" v="4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200EEC19-5FA6-4236-BD0D-3FC3338B22D4}" dt="2023-11-01T11:59:02.378" v="4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200EEC19-5FA6-4236-BD0D-3FC3338B22D4}" dt="2023-11-01T11:59:06.800" v="8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200EEC19-5FA6-4236-BD0D-3FC3338B22D4}" dt="2023-11-01T11:59:06.800" v="8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200EEC19-5FA6-4236-BD0D-3FC3338B22D4}" dt="2023-11-01T11:59:11.606" v="12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200EEC19-5FA6-4236-BD0D-3FC3338B22D4}" dt="2023-11-01T11:59:11.606" v="12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200EEC19-5FA6-4236-BD0D-3FC3338B22D4}" dt="2023-11-01T11:59:16.260" v="16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200EEC19-5FA6-4236-BD0D-3FC3338B22D4}" dt="2023-11-01T11:59:16.260" v="16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9D4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  <a:p>
            <a:pPr algn="r"/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My food book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6BDD0F-1B5B-DD62-885A-B8F3B6E2799F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9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160" y="1563798"/>
            <a:ext cx="9720000" cy="720000"/>
          </a:xfrm>
        </p:spPr>
        <p:txBody>
          <a:bodyPr/>
          <a:lstStyle/>
          <a:p>
            <a:r>
              <a:rPr lang="en-US" sz="3600" b="0" dirty="0"/>
              <a:t>This is me:</a:t>
            </a:r>
          </a:p>
        </p:txBody>
      </p:sp>
      <p:sp>
        <p:nvSpPr>
          <p:cNvPr id="4" name="Rectangle 3"/>
          <p:cNvSpPr/>
          <p:nvPr/>
        </p:nvSpPr>
        <p:spPr>
          <a:xfrm>
            <a:off x="4734189" y="1566488"/>
            <a:ext cx="4322726" cy="2703187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61160" y="5037262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My name is: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725480" y="5632219"/>
            <a:ext cx="4418520" cy="8710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0" dirty="0"/>
              <a:t>I like this food.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69274" y="2571092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262743" y="6098749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813811" y="2562383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4907280" y="6090040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458346" y="2488360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8551815" y="6016017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22"/>
          <p:cNvGrpSpPr>
            <a:grpSpLocks/>
          </p:cNvGrpSpPr>
          <p:nvPr/>
        </p:nvGrpSpPr>
        <p:grpSpPr bwMode="auto">
          <a:xfrm>
            <a:off x="10919908" y="1909835"/>
            <a:ext cx="864318" cy="864318"/>
            <a:chOff x="1296" y="1332"/>
            <a:chExt cx="1260" cy="1260"/>
          </a:xfrm>
        </p:grpSpPr>
        <p:grpSp>
          <p:nvGrpSpPr>
            <p:cNvPr id="16" name="Group 23"/>
            <p:cNvGrpSpPr>
              <a:grpSpLocks/>
            </p:cNvGrpSpPr>
            <p:nvPr/>
          </p:nvGrpSpPr>
          <p:grpSpPr bwMode="auto">
            <a:xfrm>
              <a:off x="1296" y="1332"/>
              <a:ext cx="1260" cy="1260"/>
              <a:chOff x="1296" y="1332"/>
              <a:chExt cx="1260" cy="1260"/>
            </a:xfrm>
          </p:grpSpPr>
          <p:sp>
            <p:nvSpPr>
              <p:cNvPr id="18" name="Oval 24"/>
              <p:cNvSpPr>
                <a:spLocks noChangeArrowheads="1"/>
              </p:cNvSpPr>
              <p:nvPr/>
            </p:nvSpPr>
            <p:spPr bwMode="auto">
              <a:xfrm>
                <a:off x="129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9" name="Oval 25"/>
              <p:cNvSpPr>
                <a:spLocks noChangeArrowheads="1"/>
              </p:cNvSpPr>
              <p:nvPr/>
            </p:nvSpPr>
            <p:spPr bwMode="auto">
              <a:xfrm>
                <a:off x="16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0" name="AutoShape 26"/>
              <p:cNvSpPr>
                <a:spLocks noChangeArrowheads="1"/>
              </p:cNvSpPr>
              <p:nvPr/>
            </p:nvSpPr>
            <p:spPr bwMode="auto">
              <a:xfrm rot="16569186">
                <a:off x="1819" y="2034"/>
                <a:ext cx="199" cy="53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17" name="Oval 27"/>
            <p:cNvSpPr>
              <a:spLocks noChangeArrowheads="1"/>
            </p:cNvSpPr>
            <p:nvPr/>
          </p:nvSpPr>
          <p:spPr bwMode="auto">
            <a:xfrm>
              <a:off x="201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628193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126" y="1641105"/>
            <a:ext cx="5063575" cy="4526242"/>
          </a:xfrm>
        </p:spPr>
        <p:txBody>
          <a:bodyPr/>
          <a:lstStyle/>
          <a:p>
            <a:r>
              <a:rPr lang="en-US" sz="3600" b="0" dirty="0"/>
              <a:t>My _______________ 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likes _____________ 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919121" y="3542265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107029" y="1733328"/>
            <a:ext cx="5063575" cy="4526242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My _______________ 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likes _____________ .</a:t>
            </a:r>
          </a:p>
        </p:txBody>
      </p:sp>
      <p:sp>
        <p:nvSpPr>
          <p:cNvPr id="16" name="Oval 15"/>
          <p:cNvSpPr/>
          <p:nvPr/>
        </p:nvSpPr>
        <p:spPr>
          <a:xfrm>
            <a:off x="7312537" y="3544138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5829890" y="1249891"/>
            <a:ext cx="0" cy="5170204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387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388" y="1599935"/>
            <a:ext cx="9720000" cy="720000"/>
          </a:xfrm>
        </p:spPr>
        <p:txBody>
          <a:bodyPr/>
          <a:lstStyle/>
          <a:p>
            <a:r>
              <a:rPr lang="en-US" sz="3600" b="0" dirty="0"/>
              <a:t>I’m not sure if I like this food so I’ll need to taste  it again.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69274" y="2776363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262743" y="6304020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813811" y="2767654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4907280" y="6295311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458346" y="2693631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8551815" y="6221288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10889276" y="1903499"/>
            <a:ext cx="894952" cy="894952"/>
            <a:chOff x="2916" y="1332"/>
            <a:chExt cx="1260" cy="1260"/>
          </a:xfrm>
        </p:grpSpPr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2916" y="1332"/>
              <a:ext cx="1260" cy="1260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363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327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3276" y="2232"/>
              <a:ext cx="540" cy="0"/>
            </a:xfrm>
            <a:prstGeom prst="line">
              <a:avLst/>
            </a:prstGeom>
            <a:noFill/>
            <a:ln w="28575">
              <a:solidFill>
                <a:srgbClr val="E46B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494154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691" y="1336051"/>
            <a:ext cx="9720000" cy="720000"/>
          </a:xfrm>
        </p:spPr>
        <p:txBody>
          <a:bodyPr/>
          <a:lstStyle/>
          <a:p>
            <a:r>
              <a:rPr lang="en-US" sz="3600" b="0" dirty="0"/>
              <a:t>I have tried this food.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675378" y="5933631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800" b="0" dirty="0"/>
              <a:t>I have </a:t>
            </a:r>
            <a:r>
              <a:rPr lang="en-US" sz="2800" b="0" dirty="0" err="1"/>
              <a:t>coloured</a:t>
            </a:r>
            <a:r>
              <a:rPr lang="en-US" sz="2800" b="0" dirty="0"/>
              <a:t> in a face to show what I think of each food.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344270" y="2154783"/>
            <a:ext cx="2749583" cy="3499905"/>
            <a:chOff x="8344270" y="2154783"/>
            <a:chExt cx="2749583" cy="3499905"/>
          </a:xfrm>
        </p:grpSpPr>
        <p:sp>
          <p:nvSpPr>
            <p:cNvPr id="13" name="Oval 12"/>
            <p:cNvSpPr/>
            <p:nvPr/>
          </p:nvSpPr>
          <p:spPr>
            <a:xfrm>
              <a:off x="8344270" y="2154783"/>
              <a:ext cx="2749583" cy="2749583"/>
            </a:xfrm>
            <a:prstGeom prst="ellipse">
              <a:avLst/>
            </a:prstGeom>
            <a:noFill/>
            <a:ln w="57150">
              <a:solidFill>
                <a:srgbClr val="ED6B1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9" name="Group 17"/>
            <p:cNvGrpSpPr>
              <a:grpSpLocks/>
            </p:cNvGrpSpPr>
            <p:nvPr/>
          </p:nvGrpSpPr>
          <p:grpSpPr bwMode="auto">
            <a:xfrm>
              <a:off x="10203476" y="5083188"/>
              <a:ext cx="571500" cy="571500"/>
              <a:chOff x="4536" y="1332"/>
              <a:chExt cx="1260" cy="1260"/>
            </a:xfrm>
          </p:grpSpPr>
          <p:sp>
            <p:nvSpPr>
              <p:cNvPr id="60" name="Oval 18"/>
              <p:cNvSpPr>
                <a:spLocks noChangeArrowheads="1"/>
              </p:cNvSpPr>
              <p:nvPr/>
            </p:nvSpPr>
            <p:spPr bwMode="auto">
              <a:xfrm>
                <a:off x="453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1" name="Oval 19"/>
              <p:cNvSpPr>
                <a:spLocks noChangeArrowheads="1"/>
              </p:cNvSpPr>
              <p:nvPr/>
            </p:nvSpPr>
            <p:spPr bwMode="auto">
              <a:xfrm>
                <a:off x="52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2" name="Oval 20"/>
              <p:cNvSpPr>
                <a:spLocks noChangeArrowheads="1"/>
              </p:cNvSpPr>
              <p:nvPr/>
            </p:nvSpPr>
            <p:spPr bwMode="auto">
              <a:xfrm>
                <a:off x="489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3" name="AutoShape 21"/>
              <p:cNvSpPr>
                <a:spLocks noChangeArrowheads="1"/>
              </p:cNvSpPr>
              <p:nvPr/>
            </p:nvSpPr>
            <p:spPr bwMode="auto">
              <a:xfrm rot="5400000">
                <a:off x="4982" y="1958"/>
                <a:ext cx="361" cy="54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64" name="Group 22"/>
            <p:cNvGrpSpPr>
              <a:grpSpLocks/>
            </p:cNvGrpSpPr>
            <p:nvPr/>
          </p:nvGrpSpPr>
          <p:grpSpPr bwMode="auto">
            <a:xfrm>
              <a:off x="9555776" y="5083188"/>
              <a:ext cx="571500" cy="571500"/>
              <a:chOff x="2916" y="1332"/>
              <a:chExt cx="1260" cy="1260"/>
            </a:xfrm>
          </p:grpSpPr>
          <p:sp>
            <p:nvSpPr>
              <p:cNvPr id="65" name="Oval 23"/>
              <p:cNvSpPr>
                <a:spLocks noChangeArrowheads="1"/>
              </p:cNvSpPr>
              <p:nvPr/>
            </p:nvSpPr>
            <p:spPr bwMode="auto">
              <a:xfrm>
                <a:off x="291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6" name="Oval 24"/>
              <p:cNvSpPr>
                <a:spLocks noChangeArrowheads="1"/>
              </p:cNvSpPr>
              <p:nvPr/>
            </p:nvSpPr>
            <p:spPr bwMode="auto">
              <a:xfrm>
                <a:off x="363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7" name="Oval 25"/>
              <p:cNvSpPr>
                <a:spLocks noChangeArrowheads="1"/>
              </p:cNvSpPr>
              <p:nvPr/>
            </p:nvSpPr>
            <p:spPr bwMode="auto">
              <a:xfrm>
                <a:off x="327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8" name="Line 26"/>
              <p:cNvSpPr>
                <a:spLocks noChangeShapeType="1"/>
              </p:cNvSpPr>
              <p:nvPr/>
            </p:nvSpPr>
            <p:spPr bwMode="auto">
              <a:xfrm>
                <a:off x="3276" y="2232"/>
                <a:ext cx="540" cy="0"/>
              </a:xfrm>
              <a:prstGeom prst="line">
                <a:avLst/>
              </a:prstGeom>
              <a:noFill/>
              <a:ln w="28575">
                <a:solidFill>
                  <a:srgbClr val="E46B2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9" name="Group 27"/>
            <p:cNvGrpSpPr>
              <a:grpSpLocks/>
            </p:cNvGrpSpPr>
            <p:nvPr/>
          </p:nvGrpSpPr>
          <p:grpSpPr bwMode="auto">
            <a:xfrm>
              <a:off x="8908076" y="5060963"/>
              <a:ext cx="571500" cy="571500"/>
              <a:chOff x="1296" y="1332"/>
              <a:chExt cx="1260" cy="1260"/>
            </a:xfrm>
          </p:grpSpPr>
          <p:grpSp>
            <p:nvGrpSpPr>
              <p:cNvPr id="70" name="Group 28"/>
              <p:cNvGrpSpPr>
                <a:grpSpLocks/>
              </p:cNvGrpSpPr>
              <p:nvPr/>
            </p:nvGrpSpPr>
            <p:grpSpPr bwMode="auto">
              <a:xfrm>
                <a:off x="1296" y="1332"/>
                <a:ext cx="1260" cy="1260"/>
                <a:chOff x="1296" y="1332"/>
                <a:chExt cx="1260" cy="1260"/>
              </a:xfrm>
            </p:grpSpPr>
            <p:sp>
              <p:nvSpPr>
                <p:cNvPr id="72" name="Oval 29"/>
                <p:cNvSpPr>
                  <a:spLocks noChangeArrowheads="1"/>
                </p:cNvSpPr>
                <p:nvPr/>
              </p:nvSpPr>
              <p:spPr bwMode="auto">
                <a:xfrm>
                  <a:off x="1296" y="1332"/>
                  <a:ext cx="1260" cy="1260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73" name="Oval 30"/>
                <p:cNvSpPr>
                  <a:spLocks noChangeArrowheads="1"/>
                </p:cNvSpPr>
                <p:nvPr/>
              </p:nvSpPr>
              <p:spPr bwMode="auto">
                <a:xfrm>
                  <a:off x="1656" y="1692"/>
                  <a:ext cx="180" cy="180"/>
                </a:xfrm>
                <a:prstGeom prst="ellipse">
                  <a:avLst/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74" name="AutoShape 31"/>
                <p:cNvSpPr>
                  <a:spLocks noChangeArrowheads="1"/>
                </p:cNvSpPr>
                <p:nvPr/>
              </p:nvSpPr>
              <p:spPr bwMode="auto">
                <a:xfrm rot="-5030814">
                  <a:off x="1742" y="1955"/>
                  <a:ext cx="359" cy="551"/>
                </a:xfrm>
                <a:prstGeom prst="moon">
                  <a:avLst>
                    <a:gd name="adj" fmla="val 19546"/>
                  </a:avLst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71" name="Oval 32"/>
              <p:cNvSpPr>
                <a:spLocks noChangeArrowheads="1"/>
              </p:cNvSpPr>
              <p:nvPr/>
            </p:nvSpPr>
            <p:spPr bwMode="auto">
              <a:xfrm>
                <a:off x="201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4794957" y="2136329"/>
            <a:ext cx="2749583" cy="3499905"/>
            <a:chOff x="5034443" y="2257452"/>
            <a:chExt cx="2749583" cy="3499905"/>
          </a:xfrm>
        </p:grpSpPr>
        <p:sp>
          <p:nvSpPr>
            <p:cNvPr id="75" name="Oval 74"/>
            <p:cNvSpPr/>
            <p:nvPr/>
          </p:nvSpPr>
          <p:spPr>
            <a:xfrm>
              <a:off x="5034443" y="2257452"/>
              <a:ext cx="2749583" cy="2749583"/>
            </a:xfrm>
            <a:prstGeom prst="ellipse">
              <a:avLst/>
            </a:prstGeom>
            <a:noFill/>
            <a:ln w="57150">
              <a:solidFill>
                <a:srgbClr val="ED6B1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76" name="Group 17"/>
            <p:cNvGrpSpPr>
              <a:grpSpLocks/>
            </p:cNvGrpSpPr>
            <p:nvPr/>
          </p:nvGrpSpPr>
          <p:grpSpPr bwMode="auto">
            <a:xfrm>
              <a:off x="6893649" y="5185857"/>
              <a:ext cx="571500" cy="571500"/>
              <a:chOff x="4536" y="1332"/>
              <a:chExt cx="1260" cy="1260"/>
            </a:xfrm>
          </p:grpSpPr>
          <p:sp>
            <p:nvSpPr>
              <p:cNvPr id="77" name="Oval 18"/>
              <p:cNvSpPr>
                <a:spLocks noChangeArrowheads="1"/>
              </p:cNvSpPr>
              <p:nvPr/>
            </p:nvSpPr>
            <p:spPr bwMode="auto">
              <a:xfrm>
                <a:off x="453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78" name="Oval 19"/>
              <p:cNvSpPr>
                <a:spLocks noChangeArrowheads="1"/>
              </p:cNvSpPr>
              <p:nvPr/>
            </p:nvSpPr>
            <p:spPr bwMode="auto">
              <a:xfrm>
                <a:off x="52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79" name="Oval 20"/>
              <p:cNvSpPr>
                <a:spLocks noChangeArrowheads="1"/>
              </p:cNvSpPr>
              <p:nvPr/>
            </p:nvSpPr>
            <p:spPr bwMode="auto">
              <a:xfrm>
                <a:off x="489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0" name="AutoShape 21"/>
              <p:cNvSpPr>
                <a:spLocks noChangeArrowheads="1"/>
              </p:cNvSpPr>
              <p:nvPr/>
            </p:nvSpPr>
            <p:spPr bwMode="auto">
              <a:xfrm rot="5400000">
                <a:off x="4982" y="1958"/>
                <a:ext cx="361" cy="54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81" name="Group 22"/>
            <p:cNvGrpSpPr>
              <a:grpSpLocks/>
            </p:cNvGrpSpPr>
            <p:nvPr/>
          </p:nvGrpSpPr>
          <p:grpSpPr bwMode="auto">
            <a:xfrm>
              <a:off x="6245949" y="5185857"/>
              <a:ext cx="571500" cy="571500"/>
              <a:chOff x="2916" y="1332"/>
              <a:chExt cx="1260" cy="1260"/>
            </a:xfrm>
          </p:grpSpPr>
          <p:sp>
            <p:nvSpPr>
              <p:cNvPr id="82" name="Oval 23"/>
              <p:cNvSpPr>
                <a:spLocks noChangeArrowheads="1"/>
              </p:cNvSpPr>
              <p:nvPr/>
            </p:nvSpPr>
            <p:spPr bwMode="auto">
              <a:xfrm>
                <a:off x="291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3" name="Oval 24"/>
              <p:cNvSpPr>
                <a:spLocks noChangeArrowheads="1"/>
              </p:cNvSpPr>
              <p:nvPr/>
            </p:nvSpPr>
            <p:spPr bwMode="auto">
              <a:xfrm>
                <a:off x="363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4" name="Oval 25"/>
              <p:cNvSpPr>
                <a:spLocks noChangeArrowheads="1"/>
              </p:cNvSpPr>
              <p:nvPr/>
            </p:nvSpPr>
            <p:spPr bwMode="auto">
              <a:xfrm>
                <a:off x="327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5" name="Line 26"/>
              <p:cNvSpPr>
                <a:spLocks noChangeShapeType="1"/>
              </p:cNvSpPr>
              <p:nvPr/>
            </p:nvSpPr>
            <p:spPr bwMode="auto">
              <a:xfrm>
                <a:off x="3276" y="2232"/>
                <a:ext cx="540" cy="0"/>
              </a:xfrm>
              <a:prstGeom prst="line">
                <a:avLst/>
              </a:prstGeom>
              <a:noFill/>
              <a:ln w="28575">
                <a:solidFill>
                  <a:srgbClr val="E46B2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6" name="Group 27"/>
            <p:cNvGrpSpPr>
              <a:grpSpLocks/>
            </p:cNvGrpSpPr>
            <p:nvPr/>
          </p:nvGrpSpPr>
          <p:grpSpPr bwMode="auto">
            <a:xfrm>
              <a:off x="5598249" y="5163632"/>
              <a:ext cx="571500" cy="571500"/>
              <a:chOff x="1296" y="1332"/>
              <a:chExt cx="1260" cy="1260"/>
            </a:xfrm>
          </p:grpSpPr>
          <p:grpSp>
            <p:nvGrpSpPr>
              <p:cNvPr id="87" name="Group 28"/>
              <p:cNvGrpSpPr>
                <a:grpSpLocks/>
              </p:cNvGrpSpPr>
              <p:nvPr/>
            </p:nvGrpSpPr>
            <p:grpSpPr bwMode="auto">
              <a:xfrm>
                <a:off x="1296" y="1332"/>
                <a:ext cx="1260" cy="1260"/>
                <a:chOff x="1296" y="1332"/>
                <a:chExt cx="1260" cy="1260"/>
              </a:xfrm>
            </p:grpSpPr>
            <p:sp>
              <p:nvSpPr>
                <p:cNvPr id="89" name="Oval 29"/>
                <p:cNvSpPr>
                  <a:spLocks noChangeArrowheads="1"/>
                </p:cNvSpPr>
                <p:nvPr/>
              </p:nvSpPr>
              <p:spPr bwMode="auto">
                <a:xfrm>
                  <a:off x="1296" y="1332"/>
                  <a:ext cx="1260" cy="1260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90" name="Oval 30"/>
                <p:cNvSpPr>
                  <a:spLocks noChangeArrowheads="1"/>
                </p:cNvSpPr>
                <p:nvPr/>
              </p:nvSpPr>
              <p:spPr bwMode="auto">
                <a:xfrm>
                  <a:off x="1656" y="1692"/>
                  <a:ext cx="180" cy="180"/>
                </a:xfrm>
                <a:prstGeom prst="ellipse">
                  <a:avLst/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91" name="AutoShape 31"/>
                <p:cNvSpPr>
                  <a:spLocks noChangeArrowheads="1"/>
                </p:cNvSpPr>
                <p:nvPr/>
              </p:nvSpPr>
              <p:spPr bwMode="auto">
                <a:xfrm rot="-5030814">
                  <a:off x="1742" y="1955"/>
                  <a:ext cx="359" cy="551"/>
                </a:xfrm>
                <a:prstGeom prst="moon">
                  <a:avLst>
                    <a:gd name="adj" fmla="val 19546"/>
                  </a:avLst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88" name="Oval 32"/>
              <p:cNvSpPr>
                <a:spLocks noChangeArrowheads="1"/>
              </p:cNvSpPr>
              <p:nvPr/>
            </p:nvSpPr>
            <p:spPr bwMode="auto">
              <a:xfrm>
                <a:off x="201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1239546" y="2088553"/>
            <a:ext cx="2749583" cy="3499905"/>
            <a:chOff x="1239546" y="2088553"/>
            <a:chExt cx="2749583" cy="3499905"/>
          </a:xfrm>
        </p:grpSpPr>
        <p:sp>
          <p:nvSpPr>
            <p:cNvPr id="92" name="Oval 91"/>
            <p:cNvSpPr/>
            <p:nvPr/>
          </p:nvSpPr>
          <p:spPr>
            <a:xfrm>
              <a:off x="1239546" y="2088553"/>
              <a:ext cx="2749583" cy="2749583"/>
            </a:xfrm>
            <a:prstGeom prst="ellipse">
              <a:avLst/>
            </a:prstGeom>
            <a:noFill/>
            <a:ln w="57150">
              <a:solidFill>
                <a:srgbClr val="ED6B1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3" name="Group 17"/>
            <p:cNvGrpSpPr>
              <a:grpSpLocks/>
            </p:cNvGrpSpPr>
            <p:nvPr/>
          </p:nvGrpSpPr>
          <p:grpSpPr bwMode="auto">
            <a:xfrm>
              <a:off x="3098752" y="5016958"/>
              <a:ext cx="571500" cy="571500"/>
              <a:chOff x="4536" y="1332"/>
              <a:chExt cx="1260" cy="1260"/>
            </a:xfrm>
          </p:grpSpPr>
          <p:sp>
            <p:nvSpPr>
              <p:cNvPr id="94" name="Oval 18"/>
              <p:cNvSpPr>
                <a:spLocks noChangeArrowheads="1"/>
              </p:cNvSpPr>
              <p:nvPr/>
            </p:nvSpPr>
            <p:spPr bwMode="auto">
              <a:xfrm>
                <a:off x="453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95" name="Oval 19"/>
              <p:cNvSpPr>
                <a:spLocks noChangeArrowheads="1"/>
              </p:cNvSpPr>
              <p:nvPr/>
            </p:nvSpPr>
            <p:spPr bwMode="auto">
              <a:xfrm>
                <a:off x="52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489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 rot="5400000">
                <a:off x="4982" y="1958"/>
                <a:ext cx="361" cy="54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98" name="Group 22"/>
            <p:cNvGrpSpPr>
              <a:grpSpLocks/>
            </p:cNvGrpSpPr>
            <p:nvPr/>
          </p:nvGrpSpPr>
          <p:grpSpPr bwMode="auto">
            <a:xfrm>
              <a:off x="2451052" y="5016958"/>
              <a:ext cx="571500" cy="571500"/>
              <a:chOff x="2916" y="1332"/>
              <a:chExt cx="1260" cy="1260"/>
            </a:xfrm>
          </p:grpSpPr>
          <p:sp>
            <p:nvSpPr>
              <p:cNvPr id="99" name="Oval 23"/>
              <p:cNvSpPr>
                <a:spLocks noChangeArrowheads="1"/>
              </p:cNvSpPr>
              <p:nvPr/>
            </p:nvSpPr>
            <p:spPr bwMode="auto">
              <a:xfrm>
                <a:off x="291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00" name="Oval 24"/>
              <p:cNvSpPr>
                <a:spLocks noChangeArrowheads="1"/>
              </p:cNvSpPr>
              <p:nvPr/>
            </p:nvSpPr>
            <p:spPr bwMode="auto">
              <a:xfrm>
                <a:off x="363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01" name="Oval 25"/>
              <p:cNvSpPr>
                <a:spLocks noChangeArrowheads="1"/>
              </p:cNvSpPr>
              <p:nvPr/>
            </p:nvSpPr>
            <p:spPr bwMode="auto">
              <a:xfrm>
                <a:off x="327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02" name="Line 26"/>
              <p:cNvSpPr>
                <a:spLocks noChangeShapeType="1"/>
              </p:cNvSpPr>
              <p:nvPr/>
            </p:nvSpPr>
            <p:spPr bwMode="auto">
              <a:xfrm>
                <a:off x="3276" y="2232"/>
                <a:ext cx="540" cy="0"/>
              </a:xfrm>
              <a:prstGeom prst="line">
                <a:avLst/>
              </a:prstGeom>
              <a:noFill/>
              <a:ln w="28575">
                <a:solidFill>
                  <a:srgbClr val="E46B2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" name="Group 27"/>
            <p:cNvGrpSpPr>
              <a:grpSpLocks/>
            </p:cNvGrpSpPr>
            <p:nvPr/>
          </p:nvGrpSpPr>
          <p:grpSpPr bwMode="auto">
            <a:xfrm>
              <a:off x="1803352" y="4994733"/>
              <a:ext cx="571500" cy="571500"/>
              <a:chOff x="1296" y="1332"/>
              <a:chExt cx="1260" cy="1260"/>
            </a:xfrm>
          </p:grpSpPr>
          <p:grpSp>
            <p:nvGrpSpPr>
              <p:cNvPr id="104" name="Group 28"/>
              <p:cNvGrpSpPr>
                <a:grpSpLocks/>
              </p:cNvGrpSpPr>
              <p:nvPr/>
            </p:nvGrpSpPr>
            <p:grpSpPr bwMode="auto">
              <a:xfrm>
                <a:off x="1296" y="1332"/>
                <a:ext cx="1260" cy="1260"/>
                <a:chOff x="1296" y="1332"/>
                <a:chExt cx="1260" cy="1260"/>
              </a:xfrm>
            </p:grpSpPr>
            <p:sp>
              <p:nvSpPr>
                <p:cNvPr id="106" name="Oval 29"/>
                <p:cNvSpPr>
                  <a:spLocks noChangeArrowheads="1"/>
                </p:cNvSpPr>
                <p:nvPr/>
              </p:nvSpPr>
              <p:spPr bwMode="auto">
                <a:xfrm>
                  <a:off x="1296" y="1332"/>
                  <a:ext cx="1260" cy="1260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07" name="Oval 30"/>
                <p:cNvSpPr>
                  <a:spLocks noChangeArrowheads="1"/>
                </p:cNvSpPr>
                <p:nvPr/>
              </p:nvSpPr>
              <p:spPr bwMode="auto">
                <a:xfrm>
                  <a:off x="1656" y="1692"/>
                  <a:ext cx="180" cy="180"/>
                </a:xfrm>
                <a:prstGeom prst="ellipse">
                  <a:avLst/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08" name="AutoShape 31"/>
                <p:cNvSpPr>
                  <a:spLocks noChangeArrowheads="1"/>
                </p:cNvSpPr>
                <p:nvPr/>
              </p:nvSpPr>
              <p:spPr bwMode="auto">
                <a:xfrm rot="-5030814">
                  <a:off x="1742" y="1955"/>
                  <a:ext cx="359" cy="551"/>
                </a:xfrm>
                <a:prstGeom prst="moon">
                  <a:avLst>
                    <a:gd name="adj" fmla="val 19546"/>
                  </a:avLst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105" name="Oval 32"/>
              <p:cNvSpPr>
                <a:spLocks noChangeArrowheads="1"/>
              </p:cNvSpPr>
              <p:nvPr/>
            </p:nvSpPr>
            <p:spPr bwMode="auto">
              <a:xfrm>
                <a:off x="201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8567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691" y="1336051"/>
            <a:ext cx="9720000" cy="720000"/>
          </a:xfrm>
        </p:spPr>
        <p:txBody>
          <a:bodyPr/>
          <a:lstStyle/>
          <a:p>
            <a:r>
              <a:rPr lang="en-US" sz="3600" b="0" dirty="0"/>
              <a:t>I need different food and drinks to be healthy.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675378" y="5933631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800" b="0" dirty="0"/>
              <a:t>Here is a food from each of the four main food groups.</a:t>
            </a:r>
          </a:p>
        </p:txBody>
      </p:sp>
      <p:sp>
        <p:nvSpPr>
          <p:cNvPr id="13" name="Oval 12"/>
          <p:cNvSpPr/>
          <p:nvPr/>
        </p:nvSpPr>
        <p:spPr>
          <a:xfrm>
            <a:off x="675378" y="3584749"/>
            <a:ext cx="2091361" cy="2091361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Title 1"/>
          <p:cNvSpPr txBox="1">
            <a:spLocks/>
          </p:cNvSpPr>
          <p:nvPr/>
        </p:nvSpPr>
        <p:spPr>
          <a:xfrm>
            <a:off x="9197267" y="4698590"/>
            <a:ext cx="2396222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800" b="0" dirty="0"/>
              <a:t>Here is a drink.</a:t>
            </a:r>
          </a:p>
        </p:txBody>
      </p:sp>
      <p:sp>
        <p:nvSpPr>
          <p:cNvPr id="110" name="Oval 109"/>
          <p:cNvSpPr/>
          <p:nvPr/>
        </p:nvSpPr>
        <p:spPr>
          <a:xfrm>
            <a:off x="2445076" y="2056051"/>
            <a:ext cx="2091361" cy="2091361"/>
          </a:xfrm>
          <a:prstGeom prst="ellipse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/>
          <p:cNvSpPr/>
          <p:nvPr/>
        </p:nvSpPr>
        <p:spPr>
          <a:xfrm>
            <a:off x="4273947" y="3644899"/>
            <a:ext cx="2091361" cy="2091361"/>
          </a:xfrm>
          <a:prstGeom prst="ellipse">
            <a:avLst/>
          </a:prstGeom>
          <a:noFill/>
          <a:ln w="57150">
            <a:solidFill>
              <a:srgbClr val="FF7C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/>
          <p:cNvSpPr/>
          <p:nvPr/>
        </p:nvSpPr>
        <p:spPr>
          <a:xfrm>
            <a:off x="6116704" y="2176351"/>
            <a:ext cx="2091361" cy="2091361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/>
          <p:cNvSpPr/>
          <p:nvPr/>
        </p:nvSpPr>
        <p:spPr>
          <a:xfrm>
            <a:off x="9197267" y="2409858"/>
            <a:ext cx="2091361" cy="2091361"/>
          </a:xfrm>
          <a:prstGeom prst="ellipse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983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388" y="1814082"/>
            <a:ext cx="9720000" cy="720000"/>
          </a:xfrm>
        </p:spPr>
        <p:txBody>
          <a:bodyPr/>
          <a:lstStyle/>
          <a:p>
            <a:r>
              <a:rPr lang="en-US" sz="3600" b="0" dirty="0"/>
              <a:t>When I eat well, I feel healthy.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777388" y="3497274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This is me feeling healthy!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89844" y="1814082"/>
            <a:ext cx="3499431" cy="3728301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Group 22"/>
          <p:cNvGrpSpPr>
            <a:grpSpLocks/>
          </p:cNvGrpSpPr>
          <p:nvPr/>
        </p:nvGrpSpPr>
        <p:grpSpPr bwMode="auto">
          <a:xfrm>
            <a:off x="2786939" y="4623171"/>
            <a:ext cx="1492621" cy="1492621"/>
            <a:chOff x="1296" y="1332"/>
            <a:chExt cx="1260" cy="1260"/>
          </a:xfrm>
        </p:grpSpPr>
        <p:grpSp>
          <p:nvGrpSpPr>
            <p:cNvPr id="29" name="Group 23"/>
            <p:cNvGrpSpPr>
              <a:grpSpLocks/>
            </p:cNvGrpSpPr>
            <p:nvPr/>
          </p:nvGrpSpPr>
          <p:grpSpPr bwMode="auto">
            <a:xfrm>
              <a:off x="1296" y="1332"/>
              <a:ext cx="1260" cy="1260"/>
              <a:chOff x="1296" y="1332"/>
              <a:chExt cx="1260" cy="1260"/>
            </a:xfrm>
          </p:grpSpPr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129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16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3" name="AutoShape 26"/>
              <p:cNvSpPr>
                <a:spLocks noChangeArrowheads="1"/>
              </p:cNvSpPr>
              <p:nvPr/>
            </p:nvSpPr>
            <p:spPr bwMode="auto">
              <a:xfrm rot="16569186">
                <a:off x="1819" y="2034"/>
                <a:ext cx="199" cy="53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30" name="Oval 27"/>
            <p:cNvSpPr>
              <a:spLocks noChangeArrowheads="1"/>
            </p:cNvSpPr>
            <p:nvPr/>
          </p:nvSpPr>
          <p:spPr bwMode="auto">
            <a:xfrm>
              <a:off x="201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474199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388" y="1814082"/>
            <a:ext cx="9720000" cy="720000"/>
          </a:xfrm>
        </p:spPr>
        <p:txBody>
          <a:bodyPr/>
          <a:lstStyle/>
          <a:p>
            <a:r>
              <a:rPr lang="en-US" sz="3600" b="0" dirty="0"/>
              <a:t>When I feel healthy, I can…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777388" y="3497274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3600" b="0" dirty="0"/>
          </a:p>
        </p:txBody>
      </p:sp>
      <p:sp>
        <p:nvSpPr>
          <p:cNvPr id="21" name="Rectangle 20"/>
          <p:cNvSpPr/>
          <p:nvPr/>
        </p:nvSpPr>
        <p:spPr>
          <a:xfrm>
            <a:off x="852035" y="2700422"/>
            <a:ext cx="2917534" cy="3108347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2"/>
          <p:cNvGrpSpPr>
            <a:grpSpLocks/>
          </p:cNvGrpSpPr>
          <p:nvPr/>
        </p:nvGrpSpPr>
        <p:grpSpPr bwMode="auto">
          <a:xfrm>
            <a:off x="8414641" y="850890"/>
            <a:ext cx="1492621" cy="1492621"/>
            <a:chOff x="1296" y="1332"/>
            <a:chExt cx="1260" cy="1260"/>
          </a:xfrm>
        </p:grpSpPr>
        <p:grpSp>
          <p:nvGrpSpPr>
            <p:cNvPr id="23" name="Group 23"/>
            <p:cNvGrpSpPr>
              <a:grpSpLocks/>
            </p:cNvGrpSpPr>
            <p:nvPr/>
          </p:nvGrpSpPr>
          <p:grpSpPr bwMode="auto">
            <a:xfrm>
              <a:off x="1296" y="1332"/>
              <a:ext cx="1260" cy="1260"/>
              <a:chOff x="1296" y="1332"/>
              <a:chExt cx="1260" cy="1260"/>
            </a:xfrm>
          </p:grpSpPr>
          <p:sp>
            <p:nvSpPr>
              <p:cNvPr id="25" name="Oval 24"/>
              <p:cNvSpPr>
                <a:spLocks noChangeArrowheads="1"/>
              </p:cNvSpPr>
              <p:nvPr/>
            </p:nvSpPr>
            <p:spPr bwMode="auto">
              <a:xfrm>
                <a:off x="129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" name="Oval 25"/>
              <p:cNvSpPr>
                <a:spLocks noChangeArrowheads="1"/>
              </p:cNvSpPr>
              <p:nvPr/>
            </p:nvSpPr>
            <p:spPr bwMode="auto">
              <a:xfrm>
                <a:off x="16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7" name="AutoShape 26"/>
              <p:cNvSpPr>
                <a:spLocks noChangeArrowheads="1"/>
              </p:cNvSpPr>
              <p:nvPr/>
            </p:nvSpPr>
            <p:spPr bwMode="auto">
              <a:xfrm rot="16569186">
                <a:off x="1819" y="2034"/>
                <a:ext cx="199" cy="53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201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4441438" y="2715722"/>
            <a:ext cx="2917534" cy="3108347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8027729" y="2700421"/>
            <a:ext cx="2917534" cy="3108347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84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92CE99-2331-4D0E-8EDF-5DA1EDC67050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customXml/itemProps2.xml><?xml version="1.0" encoding="utf-8"?>
<ds:datastoreItem xmlns:ds="http://schemas.openxmlformats.org/officeDocument/2006/customXml" ds:itemID="{29A60240-0AEC-4647-8C75-A102008D16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C544DF-E53D-464D-ADDD-FD7E4AF62AE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Office Theme</vt:lpstr>
      <vt:lpstr>Custom Design</vt:lpstr>
      <vt:lpstr>1_Custom Design</vt:lpstr>
      <vt:lpstr>3_Custom Design</vt:lpstr>
      <vt:lpstr>My food book</vt:lpstr>
      <vt:lpstr>This is me:</vt:lpstr>
      <vt:lpstr>I like this food.</vt:lpstr>
      <vt:lpstr>My _______________   likes _____________ .</vt:lpstr>
      <vt:lpstr>I’m not sure if I like this food so I’ll need to taste  it again.</vt:lpstr>
      <vt:lpstr>I have tried this food.</vt:lpstr>
      <vt:lpstr>I need different food and drinks to be healthy.</vt:lpstr>
      <vt:lpstr>When I eat well, I feel healthy.</vt:lpstr>
      <vt:lpstr>When I feel healthy, I can…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34</cp:revision>
  <cp:lastPrinted>2018-11-07T16:26:08Z</cp:lastPrinted>
  <dcterms:created xsi:type="dcterms:W3CDTF">2018-10-10T09:22:08Z</dcterms:created>
  <dcterms:modified xsi:type="dcterms:W3CDTF">2024-06-05T07:02:04Z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