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59" r:id="rId6"/>
    <p:sldId id="262" r:id="rId7"/>
    <p:sldId id="263" r:id="rId8"/>
    <p:sldId id="264" r:id="rId9"/>
    <p:sldId id="265" r:id="rId10"/>
    <p:sldId id="266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3C2"/>
    <a:srgbClr val="EF9F3F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D91F2E-775E-4800-A54F-5BFD07B8FCC8}" v="1" dt="2024-05-22T09:47:03.8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89" d="100"/>
          <a:sy n="89" d="100"/>
        </p:scale>
        <p:origin x="75" y="14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customXml" Target="../customXml/item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10D91F2E-775E-4800-A54F-5BFD07B8FCC8}"/>
    <pc:docChg chg="modSld modMainMaster">
      <pc:chgData name="Alexander White" userId="3da70261-e0e7-408d-aace-eb577feade9e" providerId="ADAL" clId="{10D91F2E-775E-4800-A54F-5BFD07B8FCC8}" dt="2024-05-22T09:47:50.701" v="20" actId="20577"/>
      <pc:docMkLst>
        <pc:docMk/>
      </pc:docMkLst>
      <pc:sldChg chg="addSp modSp">
        <pc:chgData name="Alexander White" userId="3da70261-e0e7-408d-aace-eb577feade9e" providerId="ADAL" clId="{10D91F2E-775E-4800-A54F-5BFD07B8FCC8}" dt="2024-05-22T09:47:03.843" v="0"/>
        <pc:sldMkLst>
          <pc:docMk/>
          <pc:sldMk cId="2302005153" sldId="261"/>
        </pc:sldMkLst>
        <pc:spChg chg="add mod">
          <ac:chgData name="Alexander White" userId="3da70261-e0e7-408d-aace-eb577feade9e" providerId="ADAL" clId="{10D91F2E-775E-4800-A54F-5BFD07B8FCC8}" dt="2024-05-22T09:47:03.843" v="0"/>
          <ac:spMkLst>
            <pc:docMk/>
            <pc:sldMk cId="2302005153" sldId="261"/>
            <ac:spMk id="4" creationId="{C2A15BCE-ECC2-515E-154B-6694B8FF2DFF}"/>
          </ac:spMkLst>
        </pc:spChg>
      </pc:sldChg>
      <pc:sldMasterChg chg="modSp mod">
        <pc:chgData name="Alexander White" userId="3da70261-e0e7-408d-aace-eb577feade9e" providerId="ADAL" clId="{10D91F2E-775E-4800-A54F-5BFD07B8FCC8}" dt="2024-05-22T09:47:33.338" v="4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10D91F2E-775E-4800-A54F-5BFD07B8FCC8}" dt="2024-05-22T09:47:33.338" v="4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10D91F2E-775E-4800-A54F-5BFD07B8FCC8}" dt="2024-05-22T09:47:42.174" v="12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10D91F2E-775E-4800-A54F-5BFD07B8FCC8}" dt="2024-05-22T09:47:42.174" v="12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10D91F2E-775E-4800-A54F-5BFD07B8FCC8}" dt="2024-05-22T09:47:46.709" v="16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10D91F2E-775E-4800-A54F-5BFD07B8FCC8}" dt="2024-05-22T09:47:46.709" v="16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10D91F2E-775E-4800-A54F-5BFD07B8FCC8}" dt="2024-05-22T09:47:50.701" v="20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10D91F2E-775E-4800-A54F-5BFD07B8FCC8}" dt="2024-05-22T09:47:50.701" v="20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1MiIATz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Eat with mates!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challenge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Create a burger to eat on a night in with friends.</a:t>
            </a:r>
          </a:p>
        </p:txBody>
      </p:sp>
      <p:pic>
        <p:nvPicPr>
          <p:cNvPr id="4" name="Picture 3" descr="http://www.simplybeefandlamb.co.uk/sites/default/files/styles/recipe-lead/public/recipes/Miny%20lamb%20and%20pea%20burgers.jpg?itok=ZIICt3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6000" y="2571092"/>
            <a:ext cx="4684098" cy="2394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://www.simplybeefandlamb.co.uk/sites/default/files/styles/recipe-lead/public/recipes/Minty%20lamb%20burgers%20with%20gooey%20cheese.jpg?itok=7v28YCP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471" y="3289332"/>
            <a:ext cx="5172456" cy="2646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Burgers with friends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Burgers are great to eat with friends. 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They can be casual and fun, eaten with or without cutlery and are perfect for a relaxed evening at home.</a:t>
            </a:r>
          </a:p>
        </p:txBody>
      </p:sp>
      <p:pic>
        <p:nvPicPr>
          <p:cNvPr id="4" name="Picture 3" descr="S:\Shared\BNF Photographs\iStock Photo Images\People\Children and teenagers\Energy (happy youngsters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5648" y="3996180"/>
            <a:ext cx="3186544" cy="239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2177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‘Come burger with me’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In groups of three, create your ideal burger to eat with a group of friends. Using the Gourmet Burger Builder ingredient cards, identify: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/>
              <a:t>Who the burgers will be made for and why</a:t>
            </a:r>
          </a:p>
          <a:p>
            <a:r>
              <a:rPr lang="en-GB" sz="2000" dirty="0"/>
              <a:t>Main burger ingredients</a:t>
            </a:r>
          </a:p>
          <a:p>
            <a:r>
              <a:rPr lang="en-GB" sz="2000" dirty="0"/>
              <a:t>Breads and toppings</a:t>
            </a:r>
          </a:p>
          <a:p>
            <a:r>
              <a:rPr lang="en-GB" sz="2000" dirty="0"/>
              <a:t>A name for your burger.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Nominate someone in your group to present your idea to the class. Your idea will then be judged out of 10, ‘Come Dine With Me’ style.</a:t>
            </a:r>
          </a:p>
        </p:txBody>
      </p:sp>
      <p:pic>
        <p:nvPicPr>
          <p:cNvPr id="4" name="Picture 3" descr="C:\Users\fmeek\AppData\Local\Microsoft\Windows\Temporary Internet Files\Content.IE5\CI01CZPZ\15-minute-countdown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0769" y="3197225"/>
            <a:ext cx="22669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403319" y="4422775"/>
            <a:ext cx="21937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http://bit.ly/1MiIATz</a:t>
            </a:r>
            <a:r>
              <a:rPr lang="en-GB" altLang="en-US" sz="1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2177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Inspiration</a:t>
            </a:r>
          </a:p>
        </p:txBody>
      </p:sp>
      <p:pic>
        <p:nvPicPr>
          <p:cNvPr id="5" name="Picture 4" descr="Piquant Mini Burgers with Apple and Chilli Sla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79" y="2144892"/>
            <a:ext cx="4303862" cy="220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Keema Lamb Mince Burgers | Simply Beef &amp; Lamb Recip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893" y="4484866"/>
            <a:ext cx="4248150" cy="217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http://www.simplybeefandlamb.co.uk/sites/default/files/styles/recipe-lead/public/recipes/The-Ultimate-Beefburger.png?itok=TIWbrrz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8409" y="2144892"/>
            <a:ext cx="4305078" cy="220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2177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Inspiration</a:t>
            </a:r>
          </a:p>
        </p:txBody>
      </p:sp>
      <p:pic>
        <p:nvPicPr>
          <p:cNvPr id="5" name="Picture 4" descr="http://www.simplybeefandlamb.co.uk/sites/default/files/styles/recipe-lead/public/recipes/Classic-Burger-Step-4_-2295.jpg?itok=yr68PJr9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7" r="7999" b="4546"/>
          <a:stretch/>
        </p:blipFill>
        <p:spPr bwMode="auto">
          <a:xfrm>
            <a:off x="8134596" y="2566986"/>
            <a:ext cx="3788229" cy="2268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://www.simplybeefandlamb.co.uk/sites/default/files/styles/recipe-lead/public/recipes/Veal%20burgers%20with%20chorizo.jpg?itok=J7z9pwX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98" r="6433"/>
          <a:stretch/>
        </p:blipFill>
        <p:spPr bwMode="auto">
          <a:xfrm>
            <a:off x="4603293" y="4191990"/>
            <a:ext cx="3353174" cy="2270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http://www.simplybeefandlamb.co.uk/sites/default/files/styles/recipe-lead/public/recipes/Masala%20lamb%20burgers.jpg?itok=08OX8hvV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7"/>
          <a:stretch/>
        </p:blipFill>
        <p:spPr bwMode="auto">
          <a:xfrm>
            <a:off x="973777" y="2566986"/>
            <a:ext cx="3538846" cy="187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2177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Create your burger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Step 1</a:t>
            </a:r>
          </a:p>
          <a:p>
            <a:pPr marL="0" indent="0">
              <a:buNone/>
            </a:pPr>
            <a:r>
              <a:rPr lang="en-GB" sz="2000" dirty="0"/>
              <a:t>Use the Gourmet Burger Builder to create your burger.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Step 2</a:t>
            </a:r>
          </a:p>
          <a:p>
            <a:pPr marL="0" indent="0">
              <a:buNone/>
            </a:pPr>
            <a:r>
              <a:rPr lang="en-GB" sz="2000" dirty="0"/>
              <a:t>Make your burger following the recipe. 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Step 3</a:t>
            </a:r>
          </a:p>
          <a:p>
            <a:pPr marL="0" indent="0">
              <a:buNone/>
            </a:pPr>
            <a:r>
              <a:rPr lang="en-GB" sz="2000" dirty="0"/>
              <a:t>Take a photo and share your recipe on social media.</a:t>
            </a:r>
            <a:endParaRPr lang="en-US" sz="2000" dirty="0"/>
          </a:p>
        </p:txBody>
      </p:sp>
      <p:pic>
        <p:nvPicPr>
          <p:cNvPr id="4" name="Picture 3" descr="C:\Users\fmeek\Dropbox\Images for winter MEI content\Lamb,-apricot-and-coriander-burge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2564" y="3225908"/>
            <a:ext cx="4013890" cy="2945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2177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Eat with </a:t>
            </a:r>
            <a:r>
              <a:rPr lang="en-US" dirty="0"/>
              <a:t>m</a:t>
            </a:r>
            <a:r>
              <a:rPr lang="en-US"/>
              <a:t>ates</a:t>
            </a:r>
            <a:r>
              <a:rPr lang="en-US" dirty="0"/>
              <a:t>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A15BCE-ECC2-515E-154B-6694B8FF2DFF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5378D5A-183E-4DAE-B4F3-173F3B2499F5}"/>
</file>

<file path=customXml/itemProps2.xml><?xml version="1.0" encoding="utf-8"?>
<ds:datastoreItem xmlns:ds="http://schemas.openxmlformats.org/officeDocument/2006/customXml" ds:itemID="{5E72B403-CF64-4767-B41D-B93F533E2A7E}"/>
</file>

<file path=customXml/itemProps3.xml><?xml version="1.0" encoding="utf-8"?>
<ds:datastoreItem xmlns:ds="http://schemas.openxmlformats.org/officeDocument/2006/customXml" ds:itemID="{6564CB71-6C16-4893-9F3A-1CA52E51F28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Office Theme</vt:lpstr>
      <vt:lpstr>Custom Design</vt:lpstr>
      <vt:lpstr>1_Custom Design</vt:lpstr>
      <vt:lpstr>3_Custom Design</vt:lpstr>
      <vt:lpstr>Eat with mates!</vt:lpstr>
      <vt:lpstr>The challenge</vt:lpstr>
      <vt:lpstr>Burgers with friends</vt:lpstr>
      <vt:lpstr>‘Come burger with me’</vt:lpstr>
      <vt:lpstr>Inspiration</vt:lpstr>
      <vt:lpstr>Inspiration</vt:lpstr>
      <vt:lpstr>Create your burger</vt:lpstr>
      <vt:lpstr>Eat with mates!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25</cp:revision>
  <dcterms:created xsi:type="dcterms:W3CDTF">2018-10-10T09:22:08Z</dcterms:created>
  <dcterms:modified xsi:type="dcterms:W3CDTF">2024-05-22T09:47:53Z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