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26"/>
  </p:notesMasterIdLst>
  <p:sldIdLst>
    <p:sldId id="256" r:id="rId8"/>
    <p:sldId id="313" r:id="rId9"/>
    <p:sldId id="314" r:id="rId10"/>
    <p:sldId id="315" r:id="rId11"/>
    <p:sldId id="317" r:id="rId12"/>
    <p:sldId id="318" r:id="rId13"/>
    <p:sldId id="328" r:id="rId14"/>
    <p:sldId id="322" r:id="rId15"/>
    <p:sldId id="326" r:id="rId16"/>
    <p:sldId id="319" r:id="rId17"/>
    <p:sldId id="320" r:id="rId18"/>
    <p:sldId id="323" r:id="rId19"/>
    <p:sldId id="325" r:id="rId20"/>
    <p:sldId id="321" r:id="rId21"/>
    <p:sldId id="329" r:id="rId22"/>
    <p:sldId id="330" r:id="rId23"/>
    <p:sldId id="331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FF33CC"/>
    <a:srgbClr val="ED6B17"/>
    <a:srgbClr val="E46B2F"/>
    <a:srgbClr val="C7D9BD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5"/>
    <p:restoredTop sz="89474" autoAdjust="0"/>
  </p:normalViewPr>
  <p:slideViewPr>
    <p:cSldViewPr snapToGrid="0" snapToObjects="1">
      <p:cViewPr varScale="1">
        <p:scale>
          <a:sx n="84" d="100"/>
          <a:sy n="84" d="100"/>
        </p:scale>
        <p:origin x="70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CF8EDDEE-A7E9-46A4-A90A-D6A23C9CC315}"/>
    <pc:docChg chg="modMainMaster">
      <pc:chgData name="Frances Meek" userId="f3af35cc-3229-46e1-af36-3525661cfbd3" providerId="ADAL" clId="{CF8EDDEE-A7E9-46A4-A90A-D6A23C9CC315}" dt="2022-02-08T14:39:28.769" v="7" actId="20577"/>
      <pc:docMkLst>
        <pc:docMk/>
      </pc:docMkLst>
      <pc:sldMasterChg chg="modSp mod">
        <pc:chgData name="Frances Meek" userId="f3af35cc-3229-46e1-af36-3525661cfbd3" providerId="ADAL" clId="{CF8EDDEE-A7E9-46A4-A90A-D6A23C9CC315}" dt="2022-02-08T14:39:05.826" v="1" actId="20577"/>
        <pc:sldMasterMkLst>
          <pc:docMk/>
          <pc:sldMasterMk cId="1328885048" sldId="2147483648"/>
        </pc:sldMasterMkLst>
        <pc:spChg chg="mod">
          <ac:chgData name="Frances Meek" userId="f3af35cc-3229-46e1-af36-3525661cfbd3" providerId="ADAL" clId="{CF8EDDEE-A7E9-46A4-A90A-D6A23C9CC315}" dt="2022-02-08T14:39:05.826" v="1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CF8EDDEE-A7E9-46A4-A90A-D6A23C9CC315}" dt="2022-02-08T14:39:15.027" v="3" actId="20577"/>
        <pc:sldMasterMkLst>
          <pc:docMk/>
          <pc:sldMasterMk cId="1498317190" sldId="2147483650"/>
        </pc:sldMasterMkLst>
        <pc:spChg chg="mod">
          <ac:chgData name="Frances Meek" userId="f3af35cc-3229-46e1-af36-3525661cfbd3" providerId="ADAL" clId="{CF8EDDEE-A7E9-46A4-A90A-D6A23C9CC315}" dt="2022-02-08T14:39:15.027" v="3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CF8EDDEE-A7E9-46A4-A90A-D6A23C9CC315}" dt="2022-02-08T14:39:22.127" v="5" actId="20577"/>
        <pc:sldMasterMkLst>
          <pc:docMk/>
          <pc:sldMasterMk cId="1822393236" sldId="2147483652"/>
        </pc:sldMasterMkLst>
        <pc:spChg chg="mod">
          <ac:chgData name="Frances Meek" userId="f3af35cc-3229-46e1-af36-3525661cfbd3" providerId="ADAL" clId="{CF8EDDEE-A7E9-46A4-A90A-D6A23C9CC315}" dt="2022-02-08T14:39:22.127" v="5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CF8EDDEE-A7E9-46A4-A90A-D6A23C9CC315}" dt="2022-02-08T14:39:28.769" v="7" actId="20577"/>
        <pc:sldMasterMkLst>
          <pc:docMk/>
          <pc:sldMasterMk cId="1788143608" sldId="2147483656"/>
        </pc:sldMasterMkLst>
        <pc:spChg chg="mod">
          <ac:chgData name="Frances Meek" userId="f3af35cc-3229-46e1-af36-3525661cfbd3" providerId="ADAL" clId="{CF8EDDEE-A7E9-46A4-A90A-D6A23C9CC315}" dt="2022-02-08T14:39:28.769" v="7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  <pc:docChgLst>
    <pc:chgData name="Frances Meek" userId="f3af35cc-3229-46e1-af36-3525661cfbd3" providerId="ADAL" clId="{E4702D79-1461-437E-8B61-8076FD133E26}"/>
    <pc:docChg chg="custSel addSld delSld modSld sldOrd">
      <pc:chgData name="Frances Meek" userId="f3af35cc-3229-46e1-af36-3525661cfbd3" providerId="ADAL" clId="{E4702D79-1461-437E-8B61-8076FD133E26}" dt="2021-12-21T16:22:07.594" v="411" actId="1076"/>
      <pc:docMkLst>
        <pc:docMk/>
      </pc:docMkLst>
      <pc:sldChg chg="modSp mod">
        <pc:chgData name="Frances Meek" userId="f3af35cc-3229-46e1-af36-3525661cfbd3" providerId="ADAL" clId="{E4702D79-1461-437E-8B61-8076FD133E26}" dt="2021-12-21T16:04:49.452" v="21" actId="20577"/>
        <pc:sldMkLst>
          <pc:docMk/>
          <pc:sldMk cId="1955166399" sldId="256"/>
        </pc:sldMkLst>
        <pc:spChg chg="mod">
          <ac:chgData name="Frances Meek" userId="f3af35cc-3229-46e1-af36-3525661cfbd3" providerId="ADAL" clId="{E4702D79-1461-437E-8B61-8076FD133E26}" dt="2021-12-21T16:04:49.452" v="21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addSp modSp mod">
        <pc:chgData name="Frances Meek" userId="f3af35cc-3229-46e1-af36-3525661cfbd3" providerId="ADAL" clId="{E4702D79-1461-437E-8B61-8076FD133E26}" dt="2021-12-21T16:22:07.594" v="411" actId="1076"/>
        <pc:sldMkLst>
          <pc:docMk/>
          <pc:sldMk cId="2590538667" sldId="261"/>
        </pc:sldMkLst>
        <pc:spChg chg="mod">
          <ac:chgData name="Frances Meek" userId="f3af35cc-3229-46e1-af36-3525661cfbd3" providerId="ADAL" clId="{E4702D79-1461-437E-8B61-8076FD133E26}" dt="2021-12-21T16:05:13.653" v="51" actId="20577"/>
          <ac:spMkLst>
            <pc:docMk/>
            <pc:sldMk cId="2590538667" sldId="261"/>
            <ac:spMk id="2" creationId="{00000000-0000-0000-0000-000000000000}"/>
          </ac:spMkLst>
        </pc:spChg>
        <pc:spChg chg="add mod">
          <ac:chgData name="Frances Meek" userId="f3af35cc-3229-46e1-af36-3525661cfbd3" providerId="ADAL" clId="{E4702D79-1461-437E-8B61-8076FD133E26}" dt="2021-12-21T16:22:07.594" v="411" actId="1076"/>
          <ac:spMkLst>
            <pc:docMk/>
            <pc:sldMk cId="2590538667" sldId="261"/>
            <ac:spMk id="4" creationId="{909C4E24-25EF-4E2F-8C39-79A07BA5B21E}"/>
          </ac:spMkLst>
        </pc:spChg>
      </pc:sldChg>
      <pc:sldChg chg="del">
        <pc:chgData name="Frances Meek" userId="f3af35cc-3229-46e1-af36-3525661cfbd3" providerId="ADAL" clId="{E4702D79-1461-437E-8B61-8076FD133E26}" dt="2021-12-21T16:05:04.210" v="29" actId="47"/>
        <pc:sldMkLst>
          <pc:docMk/>
          <pc:sldMk cId="1680190701" sldId="306"/>
        </pc:sldMkLst>
      </pc:sldChg>
      <pc:sldChg chg="del">
        <pc:chgData name="Frances Meek" userId="f3af35cc-3229-46e1-af36-3525661cfbd3" providerId="ADAL" clId="{E4702D79-1461-437E-8B61-8076FD133E26}" dt="2021-12-21T16:05:05.599" v="30" actId="47"/>
        <pc:sldMkLst>
          <pc:docMk/>
          <pc:sldMk cId="4206050817" sldId="307"/>
        </pc:sldMkLst>
      </pc:sldChg>
      <pc:sldChg chg="del">
        <pc:chgData name="Frances Meek" userId="f3af35cc-3229-46e1-af36-3525661cfbd3" providerId="ADAL" clId="{E4702D79-1461-437E-8B61-8076FD133E26}" dt="2021-12-21T16:05:03.747" v="28" actId="47"/>
        <pc:sldMkLst>
          <pc:docMk/>
          <pc:sldMk cId="436735459" sldId="308"/>
        </pc:sldMkLst>
      </pc:sldChg>
      <pc:sldChg chg="del">
        <pc:chgData name="Frances Meek" userId="f3af35cc-3229-46e1-af36-3525661cfbd3" providerId="ADAL" clId="{E4702D79-1461-437E-8B61-8076FD133E26}" dt="2021-12-21T16:05:02.143" v="25" actId="47"/>
        <pc:sldMkLst>
          <pc:docMk/>
          <pc:sldMk cId="1288795733" sldId="309"/>
        </pc:sldMkLst>
      </pc:sldChg>
      <pc:sldChg chg="del">
        <pc:chgData name="Frances Meek" userId="f3af35cc-3229-46e1-af36-3525661cfbd3" providerId="ADAL" clId="{E4702D79-1461-437E-8B61-8076FD133E26}" dt="2021-12-21T16:05:06.539" v="31" actId="47"/>
        <pc:sldMkLst>
          <pc:docMk/>
          <pc:sldMk cId="894097374" sldId="310"/>
        </pc:sldMkLst>
      </pc:sldChg>
      <pc:sldChg chg="del">
        <pc:chgData name="Frances Meek" userId="f3af35cc-3229-46e1-af36-3525661cfbd3" providerId="ADAL" clId="{E4702D79-1461-437E-8B61-8076FD133E26}" dt="2021-12-21T16:05:02.744" v="26" actId="47"/>
        <pc:sldMkLst>
          <pc:docMk/>
          <pc:sldMk cId="616095000" sldId="311"/>
        </pc:sldMkLst>
      </pc:sldChg>
      <pc:sldChg chg="del">
        <pc:chgData name="Frances Meek" userId="f3af35cc-3229-46e1-af36-3525661cfbd3" providerId="ADAL" clId="{E4702D79-1461-437E-8B61-8076FD133E26}" dt="2021-12-21T16:05:03.277" v="27" actId="47"/>
        <pc:sldMkLst>
          <pc:docMk/>
          <pc:sldMk cId="1178853823" sldId="312"/>
        </pc:sldMkLst>
      </pc:sldChg>
      <pc:sldChg chg="addSp delSp modSp new mod ord">
        <pc:chgData name="Frances Meek" userId="f3af35cc-3229-46e1-af36-3525661cfbd3" providerId="ADAL" clId="{E4702D79-1461-437E-8B61-8076FD133E26}" dt="2021-12-21T16:05:36.237" v="56" actId="14100"/>
        <pc:sldMkLst>
          <pc:docMk/>
          <pc:sldMk cId="2774077731" sldId="313"/>
        </pc:sldMkLst>
        <pc:spChg chg="del">
          <ac:chgData name="Frances Meek" userId="f3af35cc-3229-46e1-af36-3525661cfbd3" providerId="ADAL" clId="{E4702D79-1461-437E-8B61-8076FD133E26}" dt="2021-12-21T16:05:28.515" v="52" actId="478"/>
          <ac:spMkLst>
            <pc:docMk/>
            <pc:sldMk cId="2774077731" sldId="313"/>
            <ac:spMk id="2" creationId="{5F0CDBA8-7111-4CEE-AEBF-467BD9F1AA54}"/>
          </ac:spMkLst>
        </pc:spChg>
        <pc:spChg chg="del">
          <ac:chgData name="Frances Meek" userId="f3af35cc-3229-46e1-af36-3525661cfbd3" providerId="ADAL" clId="{E4702D79-1461-437E-8B61-8076FD133E26}" dt="2021-12-21T16:05:30.035" v="53" actId="478"/>
          <ac:spMkLst>
            <pc:docMk/>
            <pc:sldMk cId="2774077731" sldId="313"/>
            <ac:spMk id="3" creationId="{619C2F3F-FF65-4C68-9FF9-548C3E29F5FD}"/>
          </ac:spMkLst>
        </pc:spChg>
        <pc:picChg chg="add mod">
          <ac:chgData name="Frances Meek" userId="f3af35cc-3229-46e1-af36-3525661cfbd3" providerId="ADAL" clId="{E4702D79-1461-437E-8B61-8076FD133E26}" dt="2021-12-21T16:05:36.237" v="56" actId="14100"/>
          <ac:picMkLst>
            <pc:docMk/>
            <pc:sldMk cId="2774077731" sldId="313"/>
            <ac:picMk id="4" creationId="{A4FD02B0-C955-4981-B28F-547F41743A28}"/>
          </ac:picMkLst>
        </pc:picChg>
      </pc:sldChg>
      <pc:sldChg chg="addSp delSp modSp new mod">
        <pc:chgData name="Frances Meek" userId="f3af35cc-3229-46e1-af36-3525661cfbd3" providerId="ADAL" clId="{E4702D79-1461-437E-8B61-8076FD133E26}" dt="2021-12-21T16:06:01.035" v="63" actId="1076"/>
        <pc:sldMkLst>
          <pc:docMk/>
          <pc:sldMk cId="3562608630" sldId="314"/>
        </pc:sldMkLst>
        <pc:spChg chg="del">
          <ac:chgData name="Frances Meek" userId="f3af35cc-3229-46e1-af36-3525661cfbd3" providerId="ADAL" clId="{E4702D79-1461-437E-8B61-8076FD133E26}" dt="2021-12-21T16:05:53.589" v="58" actId="478"/>
          <ac:spMkLst>
            <pc:docMk/>
            <pc:sldMk cId="3562608630" sldId="314"/>
            <ac:spMk id="2" creationId="{0C24AC40-CFFF-4DF3-9E10-4BC0DB31064F}"/>
          </ac:spMkLst>
        </pc:spChg>
        <pc:spChg chg="del">
          <ac:chgData name="Frances Meek" userId="f3af35cc-3229-46e1-af36-3525661cfbd3" providerId="ADAL" clId="{E4702D79-1461-437E-8B61-8076FD133E26}" dt="2021-12-21T16:05:54.947" v="59" actId="478"/>
          <ac:spMkLst>
            <pc:docMk/>
            <pc:sldMk cId="3562608630" sldId="314"/>
            <ac:spMk id="3" creationId="{34C8D6FF-E016-4E91-A3B1-4F230AC42CAD}"/>
          </ac:spMkLst>
        </pc:spChg>
        <pc:picChg chg="add mod">
          <ac:chgData name="Frances Meek" userId="f3af35cc-3229-46e1-af36-3525661cfbd3" providerId="ADAL" clId="{E4702D79-1461-437E-8B61-8076FD133E26}" dt="2021-12-21T16:06:01.035" v="63" actId="1076"/>
          <ac:picMkLst>
            <pc:docMk/>
            <pc:sldMk cId="3562608630" sldId="314"/>
            <ac:picMk id="4" creationId="{DF76F4CD-50A1-45A5-8D9C-B275010B1CAE}"/>
          </ac:picMkLst>
        </pc:picChg>
      </pc:sldChg>
      <pc:sldChg chg="addSp delSp modSp new mod">
        <pc:chgData name="Frances Meek" userId="f3af35cc-3229-46e1-af36-3525661cfbd3" providerId="ADAL" clId="{E4702D79-1461-437E-8B61-8076FD133E26}" dt="2021-12-21T16:06:23.041" v="69" actId="14100"/>
        <pc:sldMkLst>
          <pc:docMk/>
          <pc:sldMk cId="1912689722" sldId="315"/>
        </pc:sldMkLst>
        <pc:spChg chg="del">
          <ac:chgData name="Frances Meek" userId="f3af35cc-3229-46e1-af36-3525661cfbd3" providerId="ADAL" clId="{E4702D79-1461-437E-8B61-8076FD133E26}" dt="2021-12-21T16:06:16.697" v="65" actId="478"/>
          <ac:spMkLst>
            <pc:docMk/>
            <pc:sldMk cId="1912689722" sldId="315"/>
            <ac:spMk id="2" creationId="{A986CAA8-D9CB-4CC2-ABB7-29795B35C42F}"/>
          </ac:spMkLst>
        </pc:spChg>
        <pc:spChg chg="del">
          <ac:chgData name="Frances Meek" userId="f3af35cc-3229-46e1-af36-3525661cfbd3" providerId="ADAL" clId="{E4702D79-1461-437E-8B61-8076FD133E26}" dt="2021-12-21T16:06:17.731" v="66" actId="478"/>
          <ac:spMkLst>
            <pc:docMk/>
            <pc:sldMk cId="1912689722" sldId="315"/>
            <ac:spMk id="3" creationId="{9269046E-22E1-4EBC-95CD-BF8DDB8D96F7}"/>
          </ac:spMkLst>
        </pc:spChg>
        <pc:picChg chg="add mod">
          <ac:chgData name="Frances Meek" userId="f3af35cc-3229-46e1-af36-3525661cfbd3" providerId="ADAL" clId="{E4702D79-1461-437E-8B61-8076FD133E26}" dt="2021-12-21T16:06:23.041" v="69" actId="14100"/>
          <ac:picMkLst>
            <pc:docMk/>
            <pc:sldMk cId="1912689722" sldId="315"/>
            <ac:picMk id="4" creationId="{EA9FF96F-4B54-4FEC-90A7-F3C8454F8CD1}"/>
          </ac:picMkLst>
        </pc:picChg>
      </pc:sldChg>
      <pc:sldChg chg="addSp delSp modSp new del mod ord">
        <pc:chgData name="Frances Meek" userId="f3af35cc-3229-46e1-af36-3525661cfbd3" providerId="ADAL" clId="{E4702D79-1461-437E-8B61-8076FD133E26}" dt="2021-12-21T16:14:22.359" v="143" actId="47"/>
        <pc:sldMkLst>
          <pc:docMk/>
          <pc:sldMk cId="666529902" sldId="316"/>
        </pc:sldMkLst>
        <pc:spChg chg="del">
          <ac:chgData name="Frances Meek" userId="f3af35cc-3229-46e1-af36-3525661cfbd3" providerId="ADAL" clId="{E4702D79-1461-437E-8B61-8076FD133E26}" dt="2021-12-21T16:08:19.201" v="73" actId="478"/>
          <ac:spMkLst>
            <pc:docMk/>
            <pc:sldMk cId="666529902" sldId="316"/>
            <ac:spMk id="2" creationId="{6F212449-A6EA-4AEA-8C0F-033EA5ED6228}"/>
          </ac:spMkLst>
        </pc:spChg>
        <pc:spChg chg="del">
          <ac:chgData name="Frances Meek" userId="f3af35cc-3229-46e1-af36-3525661cfbd3" providerId="ADAL" clId="{E4702D79-1461-437E-8B61-8076FD133E26}" dt="2021-12-21T16:08:20.274" v="74" actId="478"/>
          <ac:spMkLst>
            <pc:docMk/>
            <pc:sldMk cId="666529902" sldId="316"/>
            <ac:spMk id="3" creationId="{F50AE409-147B-40E9-A34B-70C1E540A71A}"/>
          </ac:spMkLst>
        </pc:spChg>
        <pc:picChg chg="add mod">
          <ac:chgData name="Frances Meek" userId="f3af35cc-3229-46e1-af36-3525661cfbd3" providerId="ADAL" clId="{E4702D79-1461-437E-8B61-8076FD133E26}" dt="2021-12-21T16:08:26.005" v="79" actId="14100"/>
          <ac:picMkLst>
            <pc:docMk/>
            <pc:sldMk cId="666529902" sldId="316"/>
            <ac:picMk id="5" creationId="{29DE075C-502F-4922-80F9-70F0F4A39919}"/>
          </ac:picMkLst>
        </pc:picChg>
      </pc:sldChg>
      <pc:sldChg chg="addSp delSp modSp new mod">
        <pc:chgData name="Frances Meek" userId="f3af35cc-3229-46e1-af36-3525661cfbd3" providerId="ADAL" clId="{E4702D79-1461-437E-8B61-8076FD133E26}" dt="2021-12-21T16:09:56.394" v="94" actId="1076"/>
        <pc:sldMkLst>
          <pc:docMk/>
          <pc:sldMk cId="2983830598" sldId="317"/>
        </pc:sldMkLst>
        <pc:spChg chg="del">
          <ac:chgData name="Frances Meek" userId="f3af35cc-3229-46e1-af36-3525661cfbd3" providerId="ADAL" clId="{E4702D79-1461-437E-8B61-8076FD133E26}" dt="2021-12-21T16:08:44.432" v="82" actId="478"/>
          <ac:spMkLst>
            <pc:docMk/>
            <pc:sldMk cId="2983830598" sldId="317"/>
            <ac:spMk id="2" creationId="{A3E8EC58-A19E-4B59-A131-01124B42EF13}"/>
          </ac:spMkLst>
        </pc:spChg>
        <pc:spChg chg="del">
          <ac:chgData name="Frances Meek" userId="f3af35cc-3229-46e1-af36-3525661cfbd3" providerId="ADAL" clId="{E4702D79-1461-437E-8B61-8076FD133E26}" dt="2021-12-21T16:08:42.332" v="81" actId="478"/>
          <ac:spMkLst>
            <pc:docMk/>
            <pc:sldMk cId="2983830598" sldId="317"/>
            <ac:spMk id="3" creationId="{C6548DC8-D6EF-45AC-8EC1-220EC3940493}"/>
          </ac:spMkLst>
        </pc:spChg>
        <pc:spChg chg="add mod">
          <ac:chgData name="Frances Meek" userId="f3af35cc-3229-46e1-af36-3525661cfbd3" providerId="ADAL" clId="{E4702D79-1461-437E-8B61-8076FD133E26}" dt="2021-12-21T16:09:56.394" v="94" actId="1076"/>
          <ac:spMkLst>
            <pc:docMk/>
            <pc:sldMk cId="2983830598" sldId="317"/>
            <ac:spMk id="4" creationId="{EBC579DF-927C-4F73-A391-96B0DE394663}"/>
          </ac:spMkLst>
        </pc:spChg>
      </pc:sldChg>
      <pc:sldChg chg="addSp delSp modSp new mod">
        <pc:chgData name="Frances Meek" userId="f3af35cc-3229-46e1-af36-3525661cfbd3" providerId="ADAL" clId="{E4702D79-1461-437E-8B61-8076FD133E26}" dt="2021-12-21T16:10:01.979" v="95" actId="255"/>
        <pc:sldMkLst>
          <pc:docMk/>
          <pc:sldMk cId="2744074400" sldId="318"/>
        </pc:sldMkLst>
        <pc:spChg chg="del">
          <ac:chgData name="Frances Meek" userId="f3af35cc-3229-46e1-af36-3525661cfbd3" providerId="ADAL" clId="{E4702D79-1461-437E-8B61-8076FD133E26}" dt="2021-12-21T16:09:23.317" v="88" actId="478"/>
          <ac:spMkLst>
            <pc:docMk/>
            <pc:sldMk cId="2744074400" sldId="318"/>
            <ac:spMk id="2" creationId="{7622BF93-3F4E-4B1B-B68F-67C1B0874527}"/>
          </ac:spMkLst>
        </pc:spChg>
        <pc:spChg chg="del">
          <ac:chgData name="Frances Meek" userId="f3af35cc-3229-46e1-af36-3525661cfbd3" providerId="ADAL" clId="{E4702D79-1461-437E-8B61-8076FD133E26}" dt="2021-12-21T16:09:36.171" v="89"/>
          <ac:spMkLst>
            <pc:docMk/>
            <pc:sldMk cId="2744074400" sldId="318"/>
            <ac:spMk id="3" creationId="{758DB3B8-F57F-4155-B959-4E8501051D3E}"/>
          </ac:spMkLst>
        </pc:spChg>
        <pc:spChg chg="add mod">
          <ac:chgData name="Frances Meek" userId="f3af35cc-3229-46e1-af36-3525661cfbd3" providerId="ADAL" clId="{E4702D79-1461-437E-8B61-8076FD133E26}" dt="2021-12-21T16:10:01.979" v="95" actId="255"/>
          <ac:spMkLst>
            <pc:docMk/>
            <pc:sldMk cId="2744074400" sldId="318"/>
            <ac:spMk id="4" creationId="{3FE9DBAE-BDDC-42FC-A6B6-A30D9EAD1EF8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0:55.697" v="102" actId="20577"/>
        <pc:sldMkLst>
          <pc:docMk/>
          <pc:sldMk cId="2799501685" sldId="319"/>
        </pc:sldMkLst>
        <pc:spChg chg="del">
          <ac:chgData name="Frances Meek" userId="f3af35cc-3229-46e1-af36-3525661cfbd3" providerId="ADAL" clId="{E4702D79-1461-437E-8B61-8076FD133E26}" dt="2021-12-21T16:10:41.982" v="97" actId="478"/>
          <ac:spMkLst>
            <pc:docMk/>
            <pc:sldMk cId="2799501685" sldId="319"/>
            <ac:spMk id="2" creationId="{FCAF1E28-B1B7-48C0-9ECD-9B1EE860FB81}"/>
          </ac:spMkLst>
        </pc:spChg>
        <pc:spChg chg="mod">
          <ac:chgData name="Frances Meek" userId="f3af35cc-3229-46e1-af36-3525661cfbd3" providerId="ADAL" clId="{E4702D79-1461-437E-8B61-8076FD133E26}" dt="2021-12-21T16:10:55.697" v="102" actId="20577"/>
          <ac:spMkLst>
            <pc:docMk/>
            <pc:sldMk cId="2799501685" sldId="319"/>
            <ac:spMk id="3" creationId="{206065F8-7D1D-4A3D-BC3A-467A3AB9F010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1:32.107" v="110" actId="20577"/>
        <pc:sldMkLst>
          <pc:docMk/>
          <pc:sldMk cId="932709077" sldId="320"/>
        </pc:sldMkLst>
        <pc:spChg chg="del">
          <ac:chgData name="Frances Meek" userId="f3af35cc-3229-46e1-af36-3525661cfbd3" providerId="ADAL" clId="{E4702D79-1461-437E-8B61-8076FD133E26}" dt="2021-12-21T16:11:17.431" v="104" actId="478"/>
          <ac:spMkLst>
            <pc:docMk/>
            <pc:sldMk cId="932709077" sldId="320"/>
            <ac:spMk id="2" creationId="{C73B934A-61C5-47DA-9D69-25FE95CC6624}"/>
          </ac:spMkLst>
        </pc:spChg>
        <pc:spChg chg="mod">
          <ac:chgData name="Frances Meek" userId="f3af35cc-3229-46e1-af36-3525661cfbd3" providerId="ADAL" clId="{E4702D79-1461-437E-8B61-8076FD133E26}" dt="2021-12-21T16:11:32.107" v="110" actId="20577"/>
          <ac:spMkLst>
            <pc:docMk/>
            <pc:sldMk cId="932709077" sldId="320"/>
            <ac:spMk id="3" creationId="{EB060BAE-A1B1-4D0C-A8A3-3216B8C051F5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2:00.016" v="116" actId="122"/>
        <pc:sldMkLst>
          <pc:docMk/>
          <pc:sldMk cId="3292689046" sldId="321"/>
        </pc:sldMkLst>
        <pc:spChg chg="del">
          <ac:chgData name="Frances Meek" userId="f3af35cc-3229-46e1-af36-3525661cfbd3" providerId="ADAL" clId="{E4702D79-1461-437E-8B61-8076FD133E26}" dt="2021-12-21T16:11:39.110" v="112" actId="478"/>
          <ac:spMkLst>
            <pc:docMk/>
            <pc:sldMk cId="3292689046" sldId="321"/>
            <ac:spMk id="2" creationId="{5A57D677-CB58-4885-914E-14969BE5D00D}"/>
          </ac:spMkLst>
        </pc:spChg>
        <pc:spChg chg="mod">
          <ac:chgData name="Frances Meek" userId="f3af35cc-3229-46e1-af36-3525661cfbd3" providerId="ADAL" clId="{E4702D79-1461-437E-8B61-8076FD133E26}" dt="2021-12-21T16:12:00.016" v="116" actId="122"/>
          <ac:spMkLst>
            <pc:docMk/>
            <pc:sldMk cId="3292689046" sldId="321"/>
            <ac:spMk id="3" creationId="{023015C9-A176-46E2-8D49-4D8E49B0E983}"/>
          </ac:spMkLst>
        </pc:spChg>
      </pc:sldChg>
      <pc:sldChg chg="delSp modSp new mod ord">
        <pc:chgData name="Frances Meek" userId="f3af35cc-3229-46e1-af36-3525661cfbd3" providerId="ADAL" clId="{E4702D79-1461-437E-8B61-8076FD133E26}" dt="2021-12-21T16:14:46.512" v="147"/>
        <pc:sldMkLst>
          <pc:docMk/>
          <pc:sldMk cId="3542456302" sldId="322"/>
        </pc:sldMkLst>
        <pc:spChg chg="del">
          <ac:chgData name="Frances Meek" userId="f3af35cc-3229-46e1-af36-3525661cfbd3" providerId="ADAL" clId="{E4702D79-1461-437E-8B61-8076FD133E26}" dt="2021-12-21T16:12:24.462" v="118" actId="478"/>
          <ac:spMkLst>
            <pc:docMk/>
            <pc:sldMk cId="3542456302" sldId="322"/>
            <ac:spMk id="2" creationId="{F9F84A60-0956-42D8-B125-8ADF4714C255}"/>
          </ac:spMkLst>
        </pc:spChg>
        <pc:spChg chg="mod">
          <ac:chgData name="Frances Meek" userId="f3af35cc-3229-46e1-af36-3525661cfbd3" providerId="ADAL" clId="{E4702D79-1461-437E-8B61-8076FD133E26}" dt="2021-12-21T16:12:37.660" v="123" actId="20577"/>
          <ac:spMkLst>
            <pc:docMk/>
            <pc:sldMk cId="3542456302" sldId="322"/>
            <ac:spMk id="3" creationId="{B1F52268-190A-4909-9D8E-AD612A3DF4A6}"/>
          </ac:spMkLst>
        </pc:spChg>
      </pc:sldChg>
      <pc:sldChg chg="delSp modSp new mod ord">
        <pc:chgData name="Frances Meek" userId="f3af35cc-3229-46e1-af36-3525661cfbd3" providerId="ADAL" clId="{E4702D79-1461-437E-8B61-8076FD133E26}" dt="2021-12-21T16:14:55.759" v="149"/>
        <pc:sldMkLst>
          <pc:docMk/>
          <pc:sldMk cId="3036855451" sldId="323"/>
        </pc:sldMkLst>
        <pc:spChg chg="del">
          <ac:chgData name="Frances Meek" userId="f3af35cc-3229-46e1-af36-3525661cfbd3" providerId="ADAL" clId="{E4702D79-1461-437E-8B61-8076FD133E26}" dt="2021-12-21T16:12:54.061" v="125" actId="478"/>
          <ac:spMkLst>
            <pc:docMk/>
            <pc:sldMk cId="3036855451" sldId="323"/>
            <ac:spMk id="2" creationId="{7A510BD0-5AE4-44C5-A491-F88E9BC4D56A}"/>
          </ac:spMkLst>
        </pc:spChg>
        <pc:spChg chg="mod">
          <ac:chgData name="Frances Meek" userId="f3af35cc-3229-46e1-af36-3525661cfbd3" providerId="ADAL" clId="{E4702D79-1461-437E-8B61-8076FD133E26}" dt="2021-12-21T16:13:04.124" v="129" actId="122"/>
          <ac:spMkLst>
            <pc:docMk/>
            <pc:sldMk cId="3036855451" sldId="323"/>
            <ac:spMk id="3" creationId="{8E865E34-3AAD-428A-808B-5598CF045375}"/>
          </ac:spMkLst>
        </pc:spChg>
      </pc:sldChg>
      <pc:sldChg chg="delSp modSp new del mod">
        <pc:chgData name="Frances Meek" userId="f3af35cc-3229-46e1-af36-3525661cfbd3" providerId="ADAL" clId="{E4702D79-1461-437E-8B61-8076FD133E26}" dt="2021-12-21T16:17:21.577" v="233" actId="47"/>
        <pc:sldMkLst>
          <pc:docMk/>
          <pc:sldMk cId="3010195062" sldId="324"/>
        </pc:sldMkLst>
        <pc:spChg chg="del">
          <ac:chgData name="Frances Meek" userId="f3af35cc-3229-46e1-af36-3525661cfbd3" providerId="ADAL" clId="{E4702D79-1461-437E-8B61-8076FD133E26}" dt="2021-12-21T16:13:29.968" v="131" actId="478"/>
          <ac:spMkLst>
            <pc:docMk/>
            <pc:sldMk cId="3010195062" sldId="324"/>
            <ac:spMk id="2" creationId="{9DB99842-F4AC-496F-B1D5-20F7A494F4E2}"/>
          </ac:spMkLst>
        </pc:spChg>
        <pc:spChg chg="mod">
          <ac:chgData name="Frances Meek" userId="f3af35cc-3229-46e1-af36-3525661cfbd3" providerId="ADAL" clId="{E4702D79-1461-437E-8B61-8076FD133E26}" dt="2021-12-21T16:13:43.118" v="136" actId="20577"/>
          <ac:spMkLst>
            <pc:docMk/>
            <pc:sldMk cId="3010195062" sldId="324"/>
            <ac:spMk id="3" creationId="{7B4746E7-62AA-4986-9C74-443767248DB5}"/>
          </ac:spMkLst>
        </pc:spChg>
      </pc:sldChg>
      <pc:sldChg chg="delSp modSp new mod ord">
        <pc:chgData name="Frances Meek" userId="f3af35cc-3229-46e1-af36-3525661cfbd3" providerId="ADAL" clId="{E4702D79-1461-437E-8B61-8076FD133E26}" dt="2021-12-21T16:14:58.868" v="151"/>
        <pc:sldMkLst>
          <pc:docMk/>
          <pc:sldMk cId="2129567704" sldId="325"/>
        </pc:sldMkLst>
        <pc:spChg chg="del">
          <ac:chgData name="Frances Meek" userId="f3af35cc-3229-46e1-af36-3525661cfbd3" providerId="ADAL" clId="{E4702D79-1461-437E-8B61-8076FD133E26}" dt="2021-12-21T16:14:02.738" v="138" actId="478"/>
          <ac:spMkLst>
            <pc:docMk/>
            <pc:sldMk cId="2129567704" sldId="325"/>
            <ac:spMk id="2" creationId="{28245282-9B21-4ED6-AFC2-48055C324530}"/>
          </ac:spMkLst>
        </pc:spChg>
        <pc:spChg chg="mod">
          <ac:chgData name="Frances Meek" userId="f3af35cc-3229-46e1-af36-3525661cfbd3" providerId="ADAL" clId="{E4702D79-1461-437E-8B61-8076FD133E26}" dt="2021-12-21T16:14:12.567" v="142" actId="122"/>
          <ac:spMkLst>
            <pc:docMk/>
            <pc:sldMk cId="2129567704" sldId="325"/>
            <ac:spMk id="3" creationId="{E5BDA5D9-0942-4A8D-B470-9A24BDEAD066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6:14.386" v="216" actId="122"/>
        <pc:sldMkLst>
          <pc:docMk/>
          <pc:sldMk cId="233900287" sldId="326"/>
        </pc:sldMkLst>
        <pc:spChg chg="del">
          <ac:chgData name="Frances Meek" userId="f3af35cc-3229-46e1-af36-3525661cfbd3" providerId="ADAL" clId="{E4702D79-1461-437E-8B61-8076FD133E26}" dt="2021-12-21T16:15:16.718" v="153" actId="478"/>
          <ac:spMkLst>
            <pc:docMk/>
            <pc:sldMk cId="233900287" sldId="326"/>
            <ac:spMk id="2" creationId="{22D6988A-4B49-4442-B93F-4121A0D5CE7C}"/>
          </ac:spMkLst>
        </pc:spChg>
        <pc:spChg chg="mod">
          <ac:chgData name="Frances Meek" userId="f3af35cc-3229-46e1-af36-3525661cfbd3" providerId="ADAL" clId="{E4702D79-1461-437E-8B61-8076FD133E26}" dt="2021-12-21T16:16:14.386" v="216" actId="122"/>
          <ac:spMkLst>
            <pc:docMk/>
            <pc:sldMk cId="233900287" sldId="326"/>
            <ac:spMk id="3" creationId="{CB706E20-5BF5-4415-AD9A-46B9016FA962}"/>
          </ac:spMkLst>
        </pc:spChg>
      </pc:sldChg>
      <pc:sldChg chg="new del">
        <pc:chgData name="Frances Meek" userId="f3af35cc-3229-46e1-af36-3525661cfbd3" providerId="ADAL" clId="{E4702D79-1461-437E-8B61-8076FD133E26}" dt="2021-12-21T16:16:46.626" v="232" actId="47"/>
        <pc:sldMkLst>
          <pc:docMk/>
          <pc:sldMk cId="378407381" sldId="327"/>
        </pc:sldMkLst>
      </pc:sldChg>
      <pc:sldChg chg="modSp add mod">
        <pc:chgData name="Frances Meek" userId="f3af35cc-3229-46e1-af36-3525661cfbd3" providerId="ADAL" clId="{E4702D79-1461-437E-8B61-8076FD133E26}" dt="2021-12-21T16:16:42.753" v="231" actId="20577"/>
        <pc:sldMkLst>
          <pc:docMk/>
          <pc:sldMk cId="210641240" sldId="328"/>
        </pc:sldMkLst>
        <pc:spChg chg="mod">
          <ac:chgData name="Frances Meek" userId="f3af35cc-3229-46e1-af36-3525661cfbd3" providerId="ADAL" clId="{E4702D79-1461-437E-8B61-8076FD133E26}" dt="2021-12-21T16:16:42.753" v="231" actId="20577"/>
          <ac:spMkLst>
            <pc:docMk/>
            <pc:sldMk cId="210641240" sldId="328"/>
            <ac:spMk id="4" creationId="{3FE9DBAE-BDDC-42FC-A6B6-A30D9EAD1EF8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8:30.342" v="339" actId="20577"/>
        <pc:sldMkLst>
          <pc:docMk/>
          <pc:sldMk cId="3659163522" sldId="329"/>
        </pc:sldMkLst>
        <pc:spChg chg="del">
          <ac:chgData name="Frances Meek" userId="f3af35cc-3229-46e1-af36-3525661cfbd3" providerId="ADAL" clId="{E4702D79-1461-437E-8B61-8076FD133E26}" dt="2021-12-21T16:17:34.226" v="235" actId="478"/>
          <ac:spMkLst>
            <pc:docMk/>
            <pc:sldMk cId="3659163522" sldId="329"/>
            <ac:spMk id="2" creationId="{63F0F5A9-30BE-401F-A8B8-2BA01F383E21}"/>
          </ac:spMkLst>
        </pc:spChg>
        <pc:spChg chg="mod">
          <ac:chgData name="Frances Meek" userId="f3af35cc-3229-46e1-af36-3525661cfbd3" providerId="ADAL" clId="{E4702D79-1461-437E-8B61-8076FD133E26}" dt="2021-12-21T16:18:30.342" v="339" actId="20577"/>
          <ac:spMkLst>
            <pc:docMk/>
            <pc:sldMk cId="3659163522" sldId="329"/>
            <ac:spMk id="3" creationId="{4A1366BD-0CD3-46A1-A2B3-1734EAA68416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8:23.438" v="334" actId="20577"/>
        <pc:sldMkLst>
          <pc:docMk/>
          <pc:sldMk cId="4195276334" sldId="330"/>
        </pc:sldMkLst>
        <pc:spChg chg="del">
          <ac:chgData name="Frances Meek" userId="f3af35cc-3229-46e1-af36-3525661cfbd3" providerId="ADAL" clId="{E4702D79-1461-437E-8B61-8076FD133E26}" dt="2021-12-21T16:18:03.713" v="288" actId="478"/>
          <ac:spMkLst>
            <pc:docMk/>
            <pc:sldMk cId="4195276334" sldId="330"/>
            <ac:spMk id="2" creationId="{E2619919-E899-4A37-94D5-A07ED028EFBA}"/>
          </ac:spMkLst>
        </pc:spChg>
        <pc:spChg chg="mod">
          <ac:chgData name="Frances Meek" userId="f3af35cc-3229-46e1-af36-3525661cfbd3" providerId="ADAL" clId="{E4702D79-1461-437E-8B61-8076FD133E26}" dt="2021-12-21T16:18:23.438" v="334" actId="20577"/>
          <ac:spMkLst>
            <pc:docMk/>
            <pc:sldMk cId="4195276334" sldId="330"/>
            <ac:spMk id="3" creationId="{878707FA-B870-4870-AA39-5A674E944C52}"/>
          </ac:spMkLst>
        </pc:spChg>
      </pc:sldChg>
      <pc:sldChg chg="delSp modSp new mod">
        <pc:chgData name="Frances Meek" userId="f3af35cc-3229-46e1-af36-3525661cfbd3" providerId="ADAL" clId="{E4702D79-1461-437E-8B61-8076FD133E26}" dt="2021-12-21T16:19:33.777" v="409" actId="122"/>
        <pc:sldMkLst>
          <pc:docMk/>
          <pc:sldMk cId="510173906" sldId="331"/>
        </pc:sldMkLst>
        <pc:spChg chg="del">
          <ac:chgData name="Frances Meek" userId="f3af35cc-3229-46e1-af36-3525661cfbd3" providerId="ADAL" clId="{E4702D79-1461-437E-8B61-8076FD133E26}" dt="2021-12-21T16:19:04.919" v="341" actId="478"/>
          <ac:spMkLst>
            <pc:docMk/>
            <pc:sldMk cId="510173906" sldId="331"/>
            <ac:spMk id="2" creationId="{8B75FC80-3703-41B1-8D29-A18E11B7645F}"/>
          </ac:spMkLst>
        </pc:spChg>
        <pc:spChg chg="mod">
          <ac:chgData name="Frances Meek" userId="f3af35cc-3229-46e1-af36-3525661cfbd3" providerId="ADAL" clId="{E4702D79-1461-437E-8B61-8076FD133E26}" dt="2021-12-21T16:19:33.777" v="409" actId="122"/>
          <ac:spMkLst>
            <pc:docMk/>
            <pc:sldMk cId="510173906" sldId="331"/>
            <ac:spMk id="3" creationId="{93B1E21A-8707-4FFD-AE70-DACA6CAE7B5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1A2D-D761-4DD4-AD1E-5D458FCC0366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34BC3-8AD7-4B9A-AE62-2B3F4DC0B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41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are we eating?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06065F8-7D1D-4A3D-BC3A-467A3AB9F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will be given your food at </a:t>
            </a:r>
          </a:p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 counter.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501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B060BAE-A1B1-4D0C-A8A3-3216B8C051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will have to queue up for </a:t>
            </a:r>
          </a:p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your food.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709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E865E34-3AAD-428A-808B-5598CF0453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Your food will come in packaging.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855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5BDA5D9-0942-4A8D-B470-9A24BDEAD0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can take your food and eat it wherever you want.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567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3015C9-A176-46E2-8D49-4D8E49B0E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will pay for your food after you have been given the bill at your table.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689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A1366BD-0CD3-46A1-A2B3-1734EAA684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/>
              <a:t>Your order will be taken at </a:t>
            </a:r>
          </a:p>
          <a:p>
            <a:pPr marL="0" indent="0" algn="ctr">
              <a:buNone/>
            </a:pPr>
            <a:r>
              <a:rPr lang="en-GB" sz="4800" dirty="0"/>
              <a:t>your table.</a:t>
            </a:r>
          </a:p>
        </p:txBody>
      </p:sp>
    </p:spTree>
    <p:extLst>
      <p:ext uri="{BB962C8B-B14F-4D97-AF65-F5344CB8AC3E}">
        <p14:creationId xmlns:p14="http://schemas.microsoft.com/office/powerpoint/2010/main" val="3659163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8707FA-B870-4870-AA39-5A674E944C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/>
              <a:t>Your food will be served at </a:t>
            </a:r>
          </a:p>
          <a:p>
            <a:pPr marL="0" indent="0" algn="ctr">
              <a:buNone/>
            </a:pPr>
            <a:r>
              <a:rPr lang="en-GB" sz="4800" dirty="0"/>
              <a:t>your table.</a:t>
            </a:r>
          </a:p>
        </p:txBody>
      </p:sp>
    </p:spTree>
    <p:extLst>
      <p:ext uri="{BB962C8B-B14F-4D97-AF65-F5344CB8AC3E}">
        <p14:creationId xmlns:p14="http://schemas.microsoft.com/office/powerpoint/2010/main" val="4195276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3B1E21A-8707-4FFD-AE70-DACA6CAE7B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/>
              <a:t>You will choose what to eat from a menu at your table.</a:t>
            </a:r>
          </a:p>
        </p:txBody>
      </p:sp>
    </p:spTree>
    <p:extLst>
      <p:ext uri="{BB962C8B-B14F-4D97-AF65-F5344CB8AC3E}">
        <p14:creationId xmlns:p14="http://schemas.microsoft.com/office/powerpoint/2010/main" val="510173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are we eating?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09C4E24-25EF-4E2F-8C39-79A07BA5B21E}"/>
              </a:ext>
            </a:extLst>
          </p:cNvPr>
          <p:cNvSpPr txBox="1"/>
          <p:nvPr/>
        </p:nvSpPr>
        <p:spPr>
          <a:xfrm>
            <a:off x="393116" y="6185643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indoor, floor, person&#10;&#10;Description automatically generated">
            <a:extLst>
              <a:ext uri="{FF2B5EF4-FFF2-40B4-BE49-F238E27FC236}">
                <a16:creationId xmlns:a16="http://schemas.microsoft.com/office/drawing/2014/main" id="{A4FD02B0-C955-4981-B28F-547F41743A2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62447" y="1516498"/>
            <a:ext cx="6400800" cy="426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7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eating at a table&#10;&#10;Description automatically generated with low confidence">
            <a:extLst>
              <a:ext uri="{FF2B5EF4-FFF2-40B4-BE49-F238E27FC236}">
                <a16:creationId xmlns:a16="http://schemas.microsoft.com/office/drawing/2014/main" id="{DF76F4CD-50A1-45A5-8D9C-B275010B1CA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264" y="1442038"/>
            <a:ext cx="6974958" cy="465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60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wo people sitting at a table with food&#10;&#10;Description automatically generated with medium confidence">
            <a:extLst>
              <a:ext uri="{FF2B5EF4-FFF2-40B4-BE49-F238E27FC236}">
                <a16:creationId xmlns:a16="http://schemas.microsoft.com/office/drawing/2014/main" id="{EA9FF96F-4B54-4FEC-90A7-F3C8454F8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553" y="1452365"/>
            <a:ext cx="7049387" cy="4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8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EBC579DF-927C-4F73-A391-96B0DE394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797" y="2907414"/>
            <a:ext cx="8734943" cy="157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can help to wash up when you are finished.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83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3FE9DBAE-BDDC-42FC-A6B6-A30D9EAD1EF8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can help set the table.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07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3FE9DBAE-BDDC-42FC-A6B6-A30D9EAD1EF8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can help cook the food.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41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F52268-190A-4909-9D8E-AD612A3DF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 will have to buy and cook </a:t>
            </a:r>
          </a:p>
          <a:p>
            <a:pPr marL="0" indent="0" algn="ctr">
              <a:buNone/>
            </a:pPr>
            <a:r>
              <a:rPr lang="en-GB" sz="48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your food.</a:t>
            </a:r>
            <a:endParaRPr lang="en-GB" sz="4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456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706E20-5BF5-4415-AD9A-46B9016FA9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800" dirty="0"/>
              <a:t>You can make more than you need and eat it the next day.</a:t>
            </a:r>
          </a:p>
        </p:txBody>
      </p:sp>
    </p:spTree>
    <p:extLst>
      <p:ext uri="{BB962C8B-B14F-4D97-AF65-F5344CB8AC3E}">
        <p14:creationId xmlns:p14="http://schemas.microsoft.com/office/powerpoint/2010/main" val="23390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DD7212-6299-428C-BAAA-5FBC397369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146713-954D-4EEC-9604-5B523541CB33}">
  <ds:schemaRefs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F739556-978B-4D9A-9B46-F30C0B335C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5878</TotalTime>
  <Words>176</Words>
  <Application>Microsoft Office PowerPoint</Application>
  <PresentationFormat>Widescreen</PresentationFormat>
  <Paragraphs>23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</vt:lpstr>
      <vt:lpstr>Office Theme</vt:lpstr>
      <vt:lpstr>Custom Design</vt:lpstr>
      <vt:lpstr>1_Custom Design</vt:lpstr>
      <vt:lpstr>3_Custom Design</vt:lpstr>
      <vt:lpstr>Where are we eating?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are we eating?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123</cp:revision>
  <dcterms:created xsi:type="dcterms:W3CDTF">2018-10-10T09:22:08Z</dcterms:created>
  <dcterms:modified xsi:type="dcterms:W3CDTF">2022-02-08T14:39:32Z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