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9"/>
  </p:notesMasterIdLst>
  <p:sldIdLst>
    <p:sldId id="256" r:id="rId8"/>
    <p:sldId id="350" r:id="rId9"/>
    <p:sldId id="351" r:id="rId10"/>
    <p:sldId id="356" r:id="rId11"/>
    <p:sldId id="357" r:id="rId12"/>
    <p:sldId id="358" r:id="rId13"/>
    <p:sldId id="365" r:id="rId14"/>
    <p:sldId id="360" r:id="rId15"/>
    <p:sldId id="362" r:id="rId16"/>
    <p:sldId id="377" r:id="rId17"/>
    <p:sldId id="363" r:id="rId18"/>
    <p:sldId id="364" r:id="rId19"/>
    <p:sldId id="355" r:id="rId20"/>
    <p:sldId id="346" r:id="rId21"/>
    <p:sldId id="328" r:id="rId22"/>
    <p:sldId id="324" r:id="rId23"/>
    <p:sldId id="263" r:id="rId24"/>
    <p:sldId id="325" r:id="rId25"/>
    <p:sldId id="333" r:id="rId26"/>
    <p:sldId id="334" r:id="rId27"/>
    <p:sldId id="338" r:id="rId28"/>
    <p:sldId id="347" r:id="rId29"/>
    <p:sldId id="378" r:id="rId30"/>
    <p:sldId id="373" r:id="rId31"/>
    <p:sldId id="374" r:id="rId32"/>
    <p:sldId id="375" r:id="rId33"/>
    <p:sldId id="379" r:id="rId34"/>
    <p:sldId id="274" r:id="rId35"/>
    <p:sldId id="335" r:id="rId36"/>
    <p:sldId id="315" r:id="rId37"/>
    <p:sldId id="261"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CC241"/>
    <a:srgbClr val="D98F1A"/>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244B3-92A7-4491-83D8-182F86026B52}" v="4" dt="2022-09-26T15:04:35.275"/>
    <p1510:client id="{4B7AEAA5-7796-465B-AF2D-8F29F53ECF2D}" v="1" dt="2022-09-25T20:24:09.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1228" autoAdjust="0"/>
  </p:normalViewPr>
  <p:slideViewPr>
    <p:cSldViewPr snapToGrid="0">
      <p:cViewPr varScale="1">
        <p:scale>
          <a:sx n="102" d="100"/>
          <a:sy n="102" d="100"/>
        </p:scale>
        <p:origin x="7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Frances Meek" userId="f3af35cc-3229-46e1-af36-3525661cfbd3" providerId="ADAL" clId="{4B7AEAA5-7796-465B-AF2D-8F29F53ECF2D}"/>
    <pc:docChg chg="custSel modSld">
      <pc:chgData name="Frances Meek" userId="f3af35cc-3229-46e1-af36-3525661cfbd3" providerId="ADAL" clId="{4B7AEAA5-7796-465B-AF2D-8F29F53ECF2D}" dt="2022-09-25T20:24:09.133" v="224"/>
      <pc:docMkLst>
        <pc:docMk/>
      </pc:docMkLst>
      <pc:sldChg chg="addSp modSp">
        <pc:chgData name="Frances Meek" userId="f3af35cc-3229-46e1-af36-3525661cfbd3" providerId="ADAL" clId="{4B7AEAA5-7796-465B-AF2D-8F29F53ECF2D}" dt="2022-09-25T20:24:09.133" v="224"/>
        <pc:sldMkLst>
          <pc:docMk/>
          <pc:sldMk cId="2302005153" sldId="261"/>
        </pc:sldMkLst>
        <pc:spChg chg="add mod">
          <ac:chgData name="Frances Meek" userId="f3af35cc-3229-46e1-af36-3525661cfbd3" providerId="ADAL" clId="{4B7AEAA5-7796-465B-AF2D-8F29F53ECF2D}" dt="2022-09-25T20:24:09.133" v="224"/>
          <ac:spMkLst>
            <pc:docMk/>
            <pc:sldMk cId="2302005153" sldId="261"/>
            <ac:spMk id="6" creationId="{E30A9E6E-75DB-E0B2-5EB1-9D448F6C4751}"/>
          </ac:spMkLst>
        </pc:spChg>
      </pc:sldChg>
      <pc:sldChg chg="modSp mod">
        <pc:chgData name="Frances Meek" userId="f3af35cc-3229-46e1-af36-3525661cfbd3" providerId="ADAL" clId="{4B7AEAA5-7796-465B-AF2D-8F29F53ECF2D}" dt="2022-09-25T20:22:47.741" v="152" actId="20577"/>
        <pc:sldMkLst>
          <pc:docMk/>
          <pc:sldMk cId="3993973292" sldId="274"/>
        </pc:sldMkLst>
        <pc:spChg chg="mod">
          <ac:chgData name="Frances Meek" userId="f3af35cc-3229-46e1-af36-3525661cfbd3" providerId="ADAL" clId="{4B7AEAA5-7796-465B-AF2D-8F29F53ECF2D}" dt="2022-09-25T20:22:47.741" v="152" actId="20577"/>
          <ac:spMkLst>
            <pc:docMk/>
            <pc:sldMk cId="3993973292" sldId="274"/>
            <ac:spMk id="2" creationId="{00000000-0000-0000-0000-000000000000}"/>
          </ac:spMkLst>
        </pc:spChg>
        <pc:spChg chg="mod">
          <ac:chgData name="Frances Meek" userId="f3af35cc-3229-46e1-af36-3525661cfbd3" providerId="ADAL" clId="{4B7AEAA5-7796-465B-AF2D-8F29F53ECF2D}" dt="2022-09-25T20:22:44.603" v="151" actId="20577"/>
          <ac:spMkLst>
            <pc:docMk/>
            <pc:sldMk cId="3993973292" sldId="274"/>
            <ac:spMk id="3" creationId="{00000000-0000-0000-0000-000000000000}"/>
          </ac:spMkLst>
        </pc:spChg>
      </pc:sldChg>
      <pc:sldChg chg="addCm">
        <pc:chgData name="Frances Meek" userId="f3af35cc-3229-46e1-af36-3525661cfbd3" providerId="ADAL" clId="{4B7AEAA5-7796-465B-AF2D-8F29F53ECF2D}" dt="2022-09-25T20:20:09.514" v="68"/>
        <pc:sldMkLst>
          <pc:docMk/>
          <pc:sldMk cId="2450036879" sldId="324"/>
        </pc:sldMkLst>
      </pc:sldChg>
      <pc:sldChg chg="modSp mod">
        <pc:chgData name="Frances Meek" userId="f3af35cc-3229-46e1-af36-3525661cfbd3" providerId="ADAL" clId="{4B7AEAA5-7796-465B-AF2D-8F29F53ECF2D}" dt="2022-09-25T20:20:49.483" v="90" actId="20577"/>
        <pc:sldMkLst>
          <pc:docMk/>
          <pc:sldMk cId="3098122044" sldId="325"/>
        </pc:sldMkLst>
        <pc:spChg chg="mod">
          <ac:chgData name="Frances Meek" userId="f3af35cc-3229-46e1-af36-3525661cfbd3" providerId="ADAL" clId="{4B7AEAA5-7796-465B-AF2D-8F29F53ECF2D}" dt="2022-09-25T20:20:49.483" v="90" actId="20577"/>
          <ac:spMkLst>
            <pc:docMk/>
            <pc:sldMk cId="3098122044" sldId="325"/>
            <ac:spMk id="3" creationId="{2D96CEC0-8122-6BD8-7C35-96AB229E25E3}"/>
          </ac:spMkLst>
        </pc:spChg>
      </pc:sldChg>
      <pc:sldChg chg="modSp mod">
        <pc:chgData name="Frances Meek" userId="f3af35cc-3229-46e1-af36-3525661cfbd3" providerId="ADAL" clId="{4B7AEAA5-7796-465B-AF2D-8F29F53ECF2D}" dt="2022-09-25T20:19:44.127" v="67" actId="20577"/>
        <pc:sldMkLst>
          <pc:docMk/>
          <pc:sldMk cId="1694389355" sldId="328"/>
        </pc:sldMkLst>
        <pc:spChg chg="mod">
          <ac:chgData name="Frances Meek" userId="f3af35cc-3229-46e1-af36-3525661cfbd3" providerId="ADAL" clId="{4B7AEAA5-7796-465B-AF2D-8F29F53ECF2D}" dt="2022-09-25T20:19:27.903" v="65" actId="20577"/>
          <ac:spMkLst>
            <pc:docMk/>
            <pc:sldMk cId="1694389355" sldId="328"/>
            <ac:spMk id="3" creationId="{FA65E17C-BE54-644F-576C-8D178C230523}"/>
          </ac:spMkLst>
        </pc:spChg>
        <pc:spChg chg="mod">
          <ac:chgData name="Frances Meek" userId="f3af35cc-3229-46e1-af36-3525661cfbd3" providerId="ADAL" clId="{4B7AEAA5-7796-465B-AF2D-8F29F53ECF2D}" dt="2022-09-25T20:19:44.127" v="67" actId="20577"/>
          <ac:spMkLst>
            <pc:docMk/>
            <pc:sldMk cId="1694389355" sldId="328"/>
            <ac:spMk id="4" creationId="{0BF97CA3-1D3B-581C-98A8-548CB2BF9D61}"/>
          </ac:spMkLst>
        </pc:spChg>
      </pc:sldChg>
      <pc:sldChg chg="modSp mod">
        <pc:chgData name="Frances Meek" userId="f3af35cc-3229-46e1-af36-3525661cfbd3" providerId="ADAL" clId="{4B7AEAA5-7796-465B-AF2D-8F29F53ECF2D}" dt="2022-09-25T20:21:06.743" v="92" actId="114"/>
        <pc:sldMkLst>
          <pc:docMk/>
          <pc:sldMk cId="1886190544" sldId="333"/>
        </pc:sldMkLst>
        <pc:spChg chg="mod">
          <ac:chgData name="Frances Meek" userId="f3af35cc-3229-46e1-af36-3525661cfbd3" providerId="ADAL" clId="{4B7AEAA5-7796-465B-AF2D-8F29F53ECF2D}" dt="2022-09-25T20:21:06.743" v="92" actId="114"/>
          <ac:spMkLst>
            <pc:docMk/>
            <pc:sldMk cId="1886190544" sldId="333"/>
            <ac:spMk id="3" creationId="{00000000-0000-0000-0000-000000000000}"/>
          </ac:spMkLst>
        </pc:spChg>
      </pc:sldChg>
      <pc:sldChg chg="modSp mod">
        <pc:chgData name="Frances Meek" userId="f3af35cc-3229-46e1-af36-3525661cfbd3" providerId="ADAL" clId="{4B7AEAA5-7796-465B-AF2D-8F29F53ECF2D}" dt="2022-09-25T20:21:24.673" v="95" actId="114"/>
        <pc:sldMkLst>
          <pc:docMk/>
          <pc:sldMk cId="2223968828" sldId="334"/>
        </pc:sldMkLst>
        <pc:spChg chg="mod">
          <ac:chgData name="Frances Meek" userId="f3af35cc-3229-46e1-af36-3525661cfbd3" providerId="ADAL" clId="{4B7AEAA5-7796-465B-AF2D-8F29F53ECF2D}" dt="2022-09-25T20:21:24.673" v="95" actId="114"/>
          <ac:spMkLst>
            <pc:docMk/>
            <pc:sldMk cId="2223968828" sldId="334"/>
            <ac:spMk id="3" creationId="{00000000-0000-0000-0000-000000000000}"/>
          </ac:spMkLst>
        </pc:spChg>
      </pc:sldChg>
      <pc:sldChg chg="modSp mod">
        <pc:chgData name="Frances Meek" userId="f3af35cc-3229-46e1-af36-3525661cfbd3" providerId="ADAL" clId="{4B7AEAA5-7796-465B-AF2D-8F29F53ECF2D}" dt="2022-09-25T20:23:21.392" v="223" actId="20577"/>
        <pc:sldMkLst>
          <pc:docMk/>
          <pc:sldMk cId="1252360453" sldId="335"/>
        </pc:sldMkLst>
        <pc:spChg chg="mod">
          <ac:chgData name="Frances Meek" userId="f3af35cc-3229-46e1-af36-3525661cfbd3" providerId="ADAL" clId="{4B7AEAA5-7796-465B-AF2D-8F29F53ECF2D}" dt="2022-09-25T20:23:21.392" v="223" actId="20577"/>
          <ac:spMkLst>
            <pc:docMk/>
            <pc:sldMk cId="1252360453" sldId="335"/>
            <ac:spMk id="3" creationId="{00000000-0000-0000-0000-000000000000}"/>
          </ac:spMkLst>
        </pc:spChg>
      </pc:sldChg>
      <pc:sldChg chg="modSp mod">
        <pc:chgData name="Frances Meek" userId="f3af35cc-3229-46e1-af36-3525661cfbd3" providerId="ADAL" clId="{4B7AEAA5-7796-465B-AF2D-8F29F53ECF2D}" dt="2022-09-25T20:21:54.563" v="100" actId="114"/>
        <pc:sldMkLst>
          <pc:docMk/>
          <pc:sldMk cId="951684336" sldId="338"/>
        </pc:sldMkLst>
        <pc:spChg chg="mod">
          <ac:chgData name="Frances Meek" userId="f3af35cc-3229-46e1-af36-3525661cfbd3" providerId="ADAL" clId="{4B7AEAA5-7796-465B-AF2D-8F29F53ECF2D}" dt="2022-09-25T20:21:54.563" v="100" actId="114"/>
          <ac:spMkLst>
            <pc:docMk/>
            <pc:sldMk cId="951684336" sldId="338"/>
            <ac:spMk id="3" creationId="{00000000-0000-0000-0000-000000000000}"/>
          </ac:spMkLst>
        </pc:spChg>
      </pc:sldChg>
      <pc:sldChg chg="modSp mod">
        <pc:chgData name="Frances Meek" userId="f3af35cc-3229-46e1-af36-3525661cfbd3" providerId="ADAL" clId="{4B7AEAA5-7796-465B-AF2D-8F29F53ECF2D}" dt="2022-09-25T20:16:48.037" v="1" actId="1076"/>
        <pc:sldMkLst>
          <pc:docMk/>
          <pc:sldMk cId="266024592" sldId="351"/>
        </pc:sldMkLst>
        <pc:spChg chg="mod">
          <ac:chgData name="Frances Meek" userId="f3af35cc-3229-46e1-af36-3525661cfbd3" providerId="ADAL" clId="{4B7AEAA5-7796-465B-AF2D-8F29F53ECF2D}" dt="2022-09-25T20:16:42.337" v="0" actId="1076"/>
          <ac:spMkLst>
            <pc:docMk/>
            <pc:sldMk cId="266024592" sldId="351"/>
            <ac:spMk id="15" creationId="{050D6657-215D-79AC-D499-8BB1442CCD1F}"/>
          </ac:spMkLst>
        </pc:spChg>
        <pc:spChg chg="mod">
          <ac:chgData name="Frances Meek" userId="f3af35cc-3229-46e1-af36-3525661cfbd3" providerId="ADAL" clId="{4B7AEAA5-7796-465B-AF2D-8F29F53ECF2D}" dt="2022-09-25T20:16:48.037" v="1" actId="1076"/>
          <ac:spMkLst>
            <pc:docMk/>
            <pc:sldMk cId="266024592" sldId="351"/>
            <ac:spMk id="26" creationId="{1C8ADC28-713C-9DD7-05C3-6084437B2CCA}"/>
          </ac:spMkLst>
        </pc:spChg>
      </pc:sldChg>
      <pc:sldChg chg="modSp mod">
        <pc:chgData name="Frances Meek" userId="f3af35cc-3229-46e1-af36-3525661cfbd3" providerId="ADAL" clId="{4B7AEAA5-7796-465B-AF2D-8F29F53ECF2D}" dt="2022-09-25T20:17:09.047" v="2" actId="1076"/>
        <pc:sldMkLst>
          <pc:docMk/>
          <pc:sldMk cId="2277917218" sldId="357"/>
        </pc:sldMkLst>
        <pc:spChg chg="mod">
          <ac:chgData name="Frances Meek" userId="f3af35cc-3229-46e1-af36-3525661cfbd3" providerId="ADAL" clId="{4B7AEAA5-7796-465B-AF2D-8F29F53ECF2D}" dt="2022-09-25T20:17:09.047" v="2" actId="1076"/>
          <ac:spMkLst>
            <pc:docMk/>
            <pc:sldMk cId="2277917218" sldId="357"/>
            <ac:spMk id="3" creationId="{FA65E17C-BE54-644F-576C-8D178C230523}"/>
          </ac:spMkLst>
        </pc:spChg>
      </pc:sldChg>
      <pc:sldChg chg="modSp mod">
        <pc:chgData name="Frances Meek" userId="f3af35cc-3229-46e1-af36-3525661cfbd3" providerId="ADAL" clId="{4B7AEAA5-7796-465B-AF2D-8F29F53ECF2D}" dt="2022-09-25T20:18:09.832" v="62" actId="20577"/>
        <pc:sldMkLst>
          <pc:docMk/>
          <pc:sldMk cId="2557130524" sldId="363"/>
        </pc:sldMkLst>
        <pc:spChg chg="mod">
          <ac:chgData name="Frances Meek" userId="f3af35cc-3229-46e1-af36-3525661cfbd3" providerId="ADAL" clId="{4B7AEAA5-7796-465B-AF2D-8F29F53ECF2D}" dt="2022-09-25T20:18:09.832" v="62" actId="20577"/>
          <ac:spMkLst>
            <pc:docMk/>
            <pc:sldMk cId="2557130524" sldId="363"/>
            <ac:spMk id="3" creationId="{FA65E17C-BE54-644F-576C-8D178C230523}"/>
          </ac:spMkLst>
        </pc:spChg>
      </pc:sldChg>
    </pc:docChg>
  </pc:docChgLst>
  <pc:docChgLst>
    <pc:chgData name="Ewen Trafford" userId="e520b4bf-a196-48b7-bc10-b1590a457daa" providerId="ADAL" clId="{34C244B3-92A7-4491-83D8-182F86026B52}"/>
    <pc:docChg chg="undo custSel addSld delSld modSld">
      <pc:chgData name="Ewen Trafford" userId="e520b4bf-a196-48b7-bc10-b1590a457daa" providerId="ADAL" clId="{34C244B3-92A7-4491-83D8-182F86026B52}" dt="2022-09-26T15:04:36.969" v="134" actId="20577"/>
      <pc:docMkLst>
        <pc:docMk/>
      </pc:docMkLst>
      <pc:sldChg chg="modSp mod">
        <pc:chgData name="Ewen Trafford" userId="e520b4bf-a196-48b7-bc10-b1590a457daa" providerId="ADAL" clId="{34C244B3-92A7-4491-83D8-182F86026B52}" dt="2022-09-23T09:00:55.656" v="123" actId="20577"/>
        <pc:sldMkLst>
          <pc:docMk/>
          <pc:sldMk cId="1955166399" sldId="256"/>
        </pc:sldMkLst>
        <pc:spChg chg="mod">
          <ac:chgData name="Ewen Trafford" userId="e520b4bf-a196-48b7-bc10-b1590a457daa" providerId="ADAL" clId="{34C244B3-92A7-4491-83D8-182F86026B52}" dt="2022-09-23T09:00:55.656" v="123" actId="20577"/>
          <ac:spMkLst>
            <pc:docMk/>
            <pc:sldMk cId="1955166399" sldId="256"/>
            <ac:spMk id="2" creationId="{00000000-0000-0000-0000-000000000000}"/>
          </ac:spMkLst>
        </pc:spChg>
      </pc:sldChg>
      <pc:sldChg chg="modSp mod">
        <pc:chgData name="Ewen Trafford" userId="e520b4bf-a196-48b7-bc10-b1590a457daa" providerId="ADAL" clId="{34C244B3-92A7-4491-83D8-182F86026B52}" dt="2022-09-23T09:00:49.467" v="119" actId="20577"/>
        <pc:sldMkLst>
          <pc:docMk/>
          <pc:sldMk cId="2302005153" sldId="261"/>
        </pc:sldMkLst>
        <pc:spChg chg="mod">
          <ac:chgData name="Ewen Trafford" userId="e520b4bf-a196-48b7-bc10-b1590a457daa" providerId="ADAL" clId="{34C244B3-92A7-4491-83D8-182F86026B52}" dt="2022-09-23T09:00:49.467" v="119" actId="20577"/>
          <ac:spMkLst>
            <pc:docMk/>
            <pc:sldMk cId="2302005153" sldId="261"/>
            <ac:spMk id="2" creationId="{00000000-0000-0000-0000-000000000000}"/>
          </ac:spMkLst>
        </pc:spChg>
      </pc:sldChg>
      <pc:sldChg chg="modSp mod delCm">
        <pc:chgData name="Ewen Trafford" userId="e520b4bf-a196-48b7-bc10-b1590a457daa" providerId="ADAL" clId="{34C244B3-92A7-4491-83D8-182F86026B52}" dt="2022-09-26T15:04:36.969" v="134" actId="20577"/>
        <pc:sldMkLst>
          <pc:docMk/>
          <pc:sldMk cId="2450036879" sldId="324"/>
        </pc:sldMkLst>
        <pc:spChg chg="mod">
          <ac:chgData name="Ewen Trafford" userId="e520b4bf-a196-48b7-bc10-b1590a457daa" providerId="ADAL" clId="{34C244B3-92A7-4491-83D8-182F86026B52}" dt="2022-09-26T13:01:38.802" v="125" actId="13926"/>
          <ac:spMkLst>
            <pc:docMk/>
            <pc:sldMk cId="2450036879" sldId="324"/>
            <ac:spMk id="2" creationId="{8549F38A-2811-8A0A-0903-F90C6CA9F351}"/>
          </ac:spMkLst>
        </pc:spChg>
        <pc:graphicFrameChg chg="mod modGraphic">
          <ac:chgData name="Ewen Trafford" userId="e520b4bf-a196-48b7-bc10-b1590a457daa" providerId="ADAL" clId="{34C244B3-92A7-4491-83D8-182F86026B52}" dt="2022-09-26T15:04:36.969" v="134" actId="20577"/>
          <ac:graphicFrameMkLst>
            <pc:docMk/>
            <pc:sldMk cId="2450036879" sldId="324"/>
            <ac:graphicFrameMk id="7" creationId="{21663884-8A5D-DD9A-B4F0-E1EED248AA0D}"/>
          </ac:graphicFrameMkLst>
        </pc:graphicFrameChg>
      </pc:sldChg>
      <pc:sldChg chg="modSp mod">
        <pc:chgData name="Ewen Trafford" userId="e520b4bf-a196-48b7-bc10-b1590a457daa" providerId="ADAL" clId="{34C244B3-92A7-4491-83D8-182F86026B52}" dt="2022-09-23T08:56:33.130" v="105" actId="20577"/>
        <pc:sldMkLst>
          <pc:docMk/>
          <pc:sldMk cId="3098122044" sldId="325"/>
        </pc:sldMkLst>
        <pc:spChg chg="mod">
          <ac:chgData name="Ewen Trafford" userId="e520b4bf-a196-48b7-bc10-b1590a457daa" providerId="ADAL" clId="{34C244B3-92A7-4491-83D8-182F86026B52}" dt="2022-09-23T08:56:33.130" v="105" actId="20577"/>
          <ac:spMkLst>
            <pc:docMk/>
            <pc:sldMk cId="3098122044" sldId="325"/>
            <ac:spMk id="3" creationId="{2D96CEC0-8122-6BD8-7C35-96AB229E25E3}"/>
          </ac:spMkLst>
        </pc:spChg>
      </pc:sldChg>
      <pc:sldChg chg="addSp delSp modSp mod">
        <pc:chgData name="Ewen Trafford" userId="e520b4bf-a196-48b7-bc10-b1590a457daa" providerId="ADAL" clId="{34C244B3-92A7-4491-83D8-182F86026B52}" dt="2022-09-23T08:55:19.124" v="84" actId="1076"/>
        <pc:sldMkLst>
          <pc:docMk/>
          <pc:sldMk cId="1694389355" sldId="328"/>
        </pc:sldMkLst>
        <pc:spChg chg="mod">
          <ac:chgData name="Ewen Trafford" userId="e520b4bf-a196-48b7-bc10-b1590a457daa" providerId="ADAL" clId="{34C244B3-92A7-4491-83D8-182F86026B52}" dt="2022-09-23T08:30:36.203" v="69" actId="1076"/>
          <ac:spMkLst>
            <pc:docMk/>
            <pc:sldMk cId="1694389355" sldId="328"/>
            <ac:spMk id="3" creationId="{FA65E17C-BE54-644F-576C-8D178C230523}"/>
          </ac:spMkLst>
        </pc:spChg>
        <pc:spChg chg="mod">
          <ac:chgData name="Ewen Trafford" userId="e520b4bf-a196-48b7-bc10-b1590a457daa" providerId="ADAL" clId="{34C244B3-92A7-4491-83D8-182F86026B52}" dt="2022-09-23T08:30:49.393" v="76" actId="1076"/>
          <ac:spMkLst>
            <pc:docMk/>
            <pc:sldMk cId="1694389355" sldId="328"/>
            <ac:spMk id="4" creationId="{0BF97CA3-1D3B-581C-98A8-548CB2BF9D61}"/>
          </ac:spMkLst>
        </pc:spChg>
        <pc:picChg chg="add mod">
          <ac:chgData name="Ewen Trafford" userId="e520b4bf-a196-48b7-bc10-b1590a457daa" providerId="ADAL" clId="{34C244B3-92A7-4491-83D8-182F86026B52}" dt="2022-09-23T08:55:19.124" v="84" actId="1076"/>
          <ac:picMkLst>
            <pc:docMk/>
            <pc:sldMk cId="1694389355" sldId="328"/>
            <ac:picMk id="6" creationId="{4CCA9FD3-D31C-20B9-3920-B40D487BD24C}"/>
          </ac:picMkLst>
        </pc:picChg>
        <pc:picChg chg="del">
          <ac:chgData name="Ewen Trafford" userId="e520b4bf-a196-48b7-bc10-b1590a457daa" providerId="ADAL" clId="{34C244B3-92A7-4491-83D8-182F86026B52}" dt="2022-09-23T08:55:05.251" v="77" actId="478"/>
          <ac:picMkLst>
            <pc:docMk/>
            <pc:sldMk cId="1694389355" sldId="328"/>
            <ac:picMk id="8" creationId="{D81378B7-1626-A900-E87F-E55834E61B44}"/>
          </ac:picMkLst>
        </pc:picChg>
      </pc:sldChg>
      <pc:sldChg chg="del">
        <pc:chgData name="Ewen Trafford" userId="e520b4bf-a196-48b7-bc10-b1590a457daa" providerId="ADAL" clId="{34C244B3-92A7-4491-83D8-182F86026B52}" dt="2022-09-23T08:28:30.946" v="52" actId="47"/>
        <pc:sldMkLst>
          <pc:docMk/>
          <pc:sldMk cId="3962127519" sldId="332"/>
        </pc:sldMkLst>
      </pc:sldChg>
      <pc:sldChg chg="modSp mod">
        <pc:chgData name="Ewen Trafford" userId="e520b4bf-a196-48b7-bc10-b1590a457daa" providerId="ADAL" clId="{34C244B3-92A7-4491-83D8-182F86026B52}" dt="2022-09-23T08:56:46.349" v="106" actId="20577"/>
        <pc:sldMkLst>
          <pc:docMk/>
          <pc:sldMk cId="1886190544" sldId="333"/>
        </pc:sldMkLst>
        <pc:spChg chg="mod">
          <ac:chgData name="Ewen Trafford" userId="e520b4bf-a196-48b7-bc10-b1590a457daa" providerId="ADAL" clId="{34C244B3-92A7-4491-83D8-182F86026B52}" dt="2022-09-23T08:56:46.349" v="106" actId="20577"/>
          <ac:spMkLst>
            <pc:docMk/>
            <pc:sldMk cId="1886190544" sldId="333"/>
            <ac:spMk id="3" creationId="{00000000-0000-0000-0000-000000000000}"/>
          </ac:spMkLst>
        </pc:spChg>
      </pc:sldChg>
      <pc:sldChg chg="modSp mod">
        <pc:chgData name="Ewen Trafford" userId="e520b4bf-a196-48b7-bc10-b1590a457daa" providerId="ADAL" clId="{34C244B3-92A7-4491-83D8-182F86026B52}" dt="2022-09-23T08:30:03.203" v="68" actId="1076"/>
        <pc:sldMkLst>
          <pc:docMk/>
          <pc:sldMk cId="1651944568" sldId="346"/>
        </pc:sldMkLst>
        <pc:spChg chg="mod">
          <ac:chgData name="Ewen Trafford" userId="e520b4bf-a196-48b7-bc10-b1590a457daa" providerId="ADAL" clId="{34C244B3-92A7-4491-83D8-182F86026B52}" dt="2022-09-23T08:30:03.203" v="68" actId="1076"/>
          <ac:spMkLst>
            <pc:docMk/>
            <pc:sldMk cId="1651944568" sldId="346"/>
            <ac:spMk id="3" creationId="{FA65E17C-BE54-644F-576C-8D178C230523}"/>
          </ac:spMkLst>
        </pc:spChg>
      </pc:sldChg>
      <pc:sldChg chg="delSp modSp mod modTransition">
        <pc:chgData name="Ewen Trafford" userId="e520b4bf-a196-48b7-bc10-b1590a457daa" providerId="ADAL" clId="{34C244B3-92A7-4491-83D8-182F86026B52}" dt="2022-09-23T08:19:50.550" v="13"/>
        <pc:sldMkLst>
          <pc:docMk/>
          <pc:sldMk cId="266024592" sldId="351"/>
        </pc:sldMkLst>
        <pc:spChg chg="mod">
          <ac:chgData name="Ewen Trafford" userId="e520b4bf-a196-48b7-bc10-b1590a457daa" providerId="ADAL" clId="{34C244B3-92A7-4491-83D8-182F86026B52}" dt="2022-09-23T08:19:35.958" v="9" actId="1076"/>
          <ac:spMkLst>
            <pc:docMk/>
            <pc:sldMk cId="266024592" sldId="351"/>
            <ac:spMk id="11" creationId="{5E0EA401-DE21-0828-9639-D7F4C5C08CB2}"/>
          </ac:spMkLst>
        </pc:spChg>
        <pc:spChg chg="mod">
          <ac:chgData name="Ewen Trafford" userId="e520b4bf-a196-48b7-bc10-b1590a457daa" providerId="ADAL" clId="{34C244B3-92A7-4491-83D8-182F86026B52}" dt="2022-09-23T08:19:39.787" v="10" actId="1076"/>
          <ac:spMkLst>
            <pc:docMk/>
            <pc:sldMk cId="266024592" sldId="351"/>
            <ac:spMk id="13" creationId="{F017D85B-2E05-268A-CA38-7C191BCBAC07}"/>
          </ac:spMkLst>
        </pc:spChg>
        <pc:spChg chg="mod">
          <ac:chgData name="Ewen Trafford" userId="e520b4bf-a196-48b7-bc10-b1590a457daa" providerId="ADAL" clId="{34C244B3-92A7-4491-83D8-182F86026B52}" dt="2022-09-23T08:19:43.207" v="11" actId="1076"/>
          <ac:spMkLst>
            <pc:docMk/>
            <pc:sldMk cId="266024592" sldId="351"/>
            <ac:spMk id="14" creationId="{A8D44732-564C-C9E2-D402-8C68271DF7CE}"/>
          </ac:spMkLst>
        </pc:spChg>
        <pc:spChg chg="mod">
          <ac:chgData name="Ewen Trafford" userId="e520b4bf-a196-48b7-bc10-b1590a457daa" providerId="ADAL" clId="{34C244B3-92A7-4491-83D8-182F86026B52}" dt="2022-09-23T08:19:47.476" v="12" actId="1076"/>
          <ac:spMkLst>
            <pc:docMk/>
            <pc:sldMk cId="266024592" sldId="351"/>
            <ac:spMk id="15" creationId="{050D6657-215D-79AC-D499-8BB1442CCD1F}"/>
          </ac:spMkLst>
        </pc:spChg>
        <pc:spChg chg="mod">
          <ac:chgData name="Ewen Trafford" userId="e520b4bf-a196-48b7-bc10-b1590a457daa" providerId="ADAL" clId="{34C244B3-92A7-4491-83D8-182F86026B52}" dt="2022-09-23T08:19:35.958" v="9" actId="1076"/>
          <ac:spMkLst>
            <pc:docMk/>
            <pc:sldMk cId="266024592" sldId="351"/>
            <ac:spMk id="22" creationId="{EBA6AD99-8992-F7FD-9A46-EB0678896953}"/>
          </ac:spMkLst>
        </pc:spChg>
        <pc:spChg chg="mod">
          <ac:chgData name="Ewen Trafford" userId="e520b4bf-a196-48b7-bc10-b1590a457daa" providerId="ADAL" clId="{34C244B3-92A7-4491-83D8-182F86026B52}" dt="2022-09-23T08:19:43.207" v="11" actId="1076"/>
          <ac:spMkLst>
            <pc:docMk/>
            <pc:sldMk cId="266024592" sldId="351"/>
            <ac:spMk id="23" creationId="{2E882A29-E198-DC86-2B90-2F3951BD896B}"/>
          </ac:spMkLst>
        </pc:spChg>
        <pc:spChg chg="mod">
          <ac:chgData name="Ewen Trafford" userId="e520b4bf-a196-48b7-bc10-b1590a457daa" providerId="ADAL" clId="{34C244B3-92A7-4491-83D8-182F86026B52}" dt="2022-09-23T08:19:47.476" v="12" actId="1076"/>
          <ac:spMkLst>
            <pc:docMk/>
            <pc:sldMk cId="266024592" sldId="351"/>
            <ac:spMk id="26" creationId="{1C8ADC28-713C-9DD7-05C3-6084437B2CCA}"/>
          </ac:spMkLst>
        </pc:spChg>
        <pc:spChg chg="mod">
          <ac:chgData name="Ewen Trafford" userId="e520b4bf-a196-48b7-bc10-b1590a457daa" providerId="ADAL" clId="{34C244B3-92A7-4491-83D8-182F86026B52}" dt="2022-09-23T08:19:39.787" v="10" actId="1076"/>
          <ac:spMkLst>
            <pc:docMk/>
            <pc:sldMk cId="266024592" sldId="351"/>
            <ac:spMk id="27" creationId="{7FDDCF21-0F7D-195C-5AE7-9C4F02090108}"/>
          </ac:spMkLst>
        </pc:spChg>
        <pc:cxnChg chg="del mod">
          <ac:chgData name="Ewen Trafford" userId="e520b4bf-a196-48b7-bc10-b1590a457daa" providerId="ADAL" clId="{34C244B3-92A7-4491-83D8-182F86026B52}" dt="2022-09-23T08:19:28.119" v="7" actId="478"/>
          <ac:cxnSpMkLst>
            <pc:docMk/>
            <pc:sldMk cId="266024592" sldId="351"/>
            <ac:cxnSpMk id="4" creationId="{69D84F13-2A03-D2F2-6149-6995E1D7935F}"/>
          </ac:cxnSpMkLst>
        </pc:cxnChg>
        <pc:cxnChg chg="del mod">
          <ac:chgData name="Ewen Trafford" userId="e520b4bf-a196-48b7-bc10-b1590a457daa" providerId="ADAL" clId="{34C244B3-92A7-4491-83D8-182F86026B52}" dt="2022-09-23T08:19:26.656" v="6" actId="478"/>
          <ac:cxnSpMkLst>
            <pc:docMk/>
            <pc:sldMk cId="266024592" sldId="351"/>
            <ac:cxnSpMk id="5" creationId="{35506327-9779-54B8-6601-F2A67EBA99AF}"/>
          </ac:cxnSpMkLst>
        </pc:cxnChg>
        <pc:cxnChg chg="del mod">
          <ac:chgData name="Ewen Trafford" userId="e520b4bf-a196-48b7-bc10-b1590a457daa" providerId="ADAL" clId="{34C244B3-92A7-4491-83D8-182F86026B52}" dt="2022-09-23T08:19:25.074" v="5" actId="478"/>
          <ac:cxnSpMkLst>
            <pc:docMk/>
            <pc:sldMk cId="266024592" sldId="351"/>
            <ac:cxnSpMk id="8" creationId="{EEEB21AC-AC17-C5EC-5A0D-93422E80E3F9}"/>
          </ac:cxnSpMkLst>
        </pc:cxnChg>
        <pc:cxnChg chg="del mod">
          <ac:chgData name="Ewen Trafford" userId="e520b4bf-a196-48b7-bc10-b1590a457daa" providerId="ADAL" clId="{34C244B3-92A7-4491-83D8-182F86026B52}" dt="2022-09-23T08:19:29.433" v="8" actId="478"/>
          <ac:cxnSpMkLst>
            <pc:docMk/>
            <pc:sldMk cId="266024592" sldId="351"/>
            <ac:cxnSpMk id="10" creationId="{B5F4BA3D-109D-2BC1-41C3-C0FB6E69F736}"/>
          </ac:cxnSpMkLst>
        </pc:cxnChg>
      </pc:sldChg>
      <pc:sldChg chg="addSp modSp mod">
        <pc:chgData name="Ewen Trafford" userId="e520b4bf-a196-48b7-bc10-b1590a457daa" providerId="ADAL" clId="{34C244B3-92A7-4491-83D8-182F86026B52}" dt="2022-09-23T08:29:44.482" v="64" actId="1076"/>
        <pc:sldMkLst>
          <pc:docMk/>
          <pc:sldMk cId="1149585233" sldId="355"/>
        </pc:sldMkLst>
        <pc:spChg chg="mod">
          <ac:chgData name="Ewen Trafford" userId="e520b4bf-a196-48b7-bc10-b1590a457daa" providerId="ADAL" clId="{34C244B3-92A7-4491-83D8-182F86026B52}" dt="2022-09-23T08:29:40.672" v="62" actId="14100"/>
          <ac:spMkLst>
            <pc:docMk/>
            <pc:sldMk cId="1149585233" sldId="355"/>
            <ac:spMk id="3" creationId="{FA65E17C-BE54-644F-576C-8D178C230523}"/>
          </ac:spMkLst>
        </pc:spChg>
        <pc:picChg chg="add mod">
          <ac:chgData name="Ewen Trafford" userId="e520b4bf-a196-48b7-bc10-b1590a457daa" providerId="ADAL" clId="{34C244B3-92A7-4491-83D8-182F86026B52}" dt="2022-09-23T08:29:44.482" v="64" actId="1076"/>
          <ac:picMkLst>
            <pc:docMk/>
            <pc:sldMk cId="1149585233" sldId="355"/>
            <ac:picMk id="5" creationId="{424D6000-05A6-B964-6BCC-43E0E145AC50}"/>
          </ac:picMkLst>
        </pc:picChg>
      </pc:sldChg>
      <pc:sldChg chg="addSp modSp mod">
        <pc:chgData name="Ewen Trafford" userId="e520b4bf-a196-48b7-bc10-b1590a457daa" providerId="ADAL" clId="{34C244B3-92A7-4491-83D8-182F86026B52}" dt="2022-09-23T08:24:10.701" v="15" actId="1076"/>
        <pc:sldMkLst>
          <pc:docMk/>
          <pc:sldMk cId="75318501" sldId="356"/>
        </pc:sldMkLst>
        <pc:picChg chg="add mod">
          <ac:chgData name="Ewen Trafford" userId="e520b4bf-a196-48b7-bc10-b1590a457daa" providerId="ADAL" clId="{34C244B3-92A7-4491-83D8-182F86026B52}" dt="2022-09-23T08:24:10.701" v="15" actId="1076"/>
          <ac:picMkLst>
            <pc:docMk/>
            <pc:sldMk cId="75318501" sldId="356"/>
            <ac:picMk id="4" creationId="{7205518F-ED66-EA04-997B-A919608A7405}"/>
          </ac:picMkLst>
        </pc:picChg>
      </pc:sldChg>
      <pc:sldChg chg="modSp mod">
        <pc:chgData name="Ewen Trafford" userId="e520b4bf-a196-48b7-bc10-b1590a457daa" providerId="ADAL" clId="{34C244B3-92A7-4491-83D8-182F86026B52}" dt="2022-09-23T08:24:34.568" v="24" actId="20577"/>
        <pc:sldMkLst>
          <pc:docMk/>
          <pc:sldMk cId="2277917218" sldId="357"/>
        </pc:sldMkLst>
        <pc:spChg chg="mod">
          <ac:chgData name="Ewen Trafford" userId="e520b4bf-a196-48b7-bc10-b1590a457daa" providerId="ADAL" clId="{34C244B3-92A7-4491-83D8-182F86026B52}" dt="2022-09-23T08:24:34.568" v="24" actId="20577"/>
          <ac:spMkLst>
            <pc:docMk/>
            <pc:sldMk cId="2277917218" sldId="357"/>
            <ac:spMk id="3" creationId="{FA65E17C-BE54-644F-576C-8D178C230523}"/>
          </ac:spMkLst>
        </pc:spChg>
      </pc:sldChg>
      <pc:sldChg chg="addSp modSp mod modAnim">
        <pc:chgData name="Ewen Trafford" userId="e520b4bf-a196-48b7-bc10-b1590a457daa" providerId="ADAL" clId="{34C244B3-92A7-4491-83D8-182F86026B52}" dt="2022-09-23T08:25:06.053" v="29" actId="1076"/>
        <pc:sldMkLst>
          <pc:docMk/>
          <pc:sldMk cId="3746277080" sldId="358"/>
        </pc:sldMkLst>
        <pc:spChg chg="mod">
          <ac:chgData name="Ewen Trafford" userId="e520b4bf-a196-48b7-bc10-b1590a457daa" providerId="ADAL" clId="{34C244B3-92A7-4491-83D8-182F86026B52}" dt="2022-09-23T08:24:53.897" v="26" actId="164"/>
          <ac:spMkLst>
            <pc:docMk/>
            <pc:sldMk cId="3746277080" sldId="358"/>
            <ac:spMk id="5" creationId="{3D3ADE48-66E5-108E-BEA5-99236DEA49D3}"/>
          </ac:spMkLst>
        </pc:spChg>
        <pc:spChg chg="mod">
          <ac:chgData name="Ewen Trafford" userId="e520b4bf-a196-48b7-bc10-b1590a457daa" providerId="ADAL" clId="{34C244B3-92A7-4491-83D8-182F86026B52}" dt="2022-09-23T08:24:53.897" v="26" actId="164"/>
          <ac:spMkLst>
            <pc:docMk/>
            <pc:sldMk cId="3746277080" sldId="358"/>
            <ac:spMk id="6" creationId="{15564688-5C8C-DC4D-2B16-A01B848423DF}"/>
          </ac:spMkLst>
        </pc:spChg>
        <pc:spChg chg="mod">
          <ac:chgData name="Ewen Trafford" userId="e520b4bf-a196-48b7-bc10-b1590a457daa" providerId="ADAL" clId="{34C244B3-92A7-4491-83D8-182F86026B52}" dt="2022-09-23T08:24:53.897" v="26" actId="164"/>
          <ac:spMkLst>
            <pc:docMk/>
            <pc:sldMk cId="3746277080" sldId="358"/>
            <ac:spMk id="7" creationId="{117CE2C6-3AE2-5B3A-9861-28A9B47B9A2A}"/>
          </ac:spMkLst>
        </pc:spChg>
        <pc:spChg chg="mod">
          <ac:chgData name="Ewen Trafford" userId="e520b4bf-a196-48b7-bc10-b1590a457daa" providerId="ADAL" clId="{34C244B3-92A7-4491-83D8-182F86026B52}" dt="2022-09-23T08:24:53.897" v="26" actId="164"/>
          <ac:spMkLst>
            <pc:docMk/>
            <pc:sldMk cId="3746277080" sldId="358"/>
            <ac:spMk id="8" creationId="{7CE026CD-072E-01FB-42E6-43D3738300FE}"/>
          </ac:spMkLst>
        </pc:spChg>
        <pc:spChg chg="mod">
          <ac:chgData name="Ewen Trafford" userId="e520b4bf-a196-48b7-bc10-b1590a457daa" providerId="ADAL" clId="{34C244B3-92A7-4491-83D8-182F86026B52}" dt="2022-09-23T08:25:03.501" v="28" actId="14100"/>
          <ac:spMkLst>
            <pc:docMk/>
            <pc:sldMk cId="3746277080" sldId="358"/>
            <ac:spMk id="9" creationId="{C64137B6-7F26-F0B5-2C84-652D43DCD988}"/>
          </ac:spMkLst>
        </pc:spChg>
        <pc:grpChg chg="add mod">
          <ac:chgData name="Ewen Trafford" userId="e520b4bf-a196-48b7-bc10-b1590a457daa" providerId="ADAL" clId="{34C244B3-92A7-4491-83D8-182F86026B52}" dt="2022-09-23T08:25:06.053" v="29" actId="1076"/>
          <ac:grpSpMkLst>
            <pc:docMk/>
            <pc:sldMk cId="3746277080" sldId="358"/>
            <ac:grpSpMk id="4" creationId="{1C104B86-CE25-DB30-F4B2-F98D12A3FA51}"/>
          </ac:grpSpMkLst>
        </pc:grpChg>
      </pc:sldChg>
      <pc:sldChg chg="modAnim">
        <pc:chgData name="Ewen Trafford" userId="e520b4bf-a196-48b7-bc10-b1590a457daa" providerId="ADAL" clId="{34C244B3-92A7-4491-83D8-182F86026B52}" dt="2022-09-23T08:27:03.984" v="40"/>
        <pc:sldMkLst>
          <pc:docMk/>
          <pc:sldMk cId="2176376761" sldId="360"/>
        </pc:sldMkLst>
      </pc:sldChg>
      <pc:sldChg chg="modSp mod modTransition modAnim">
        <pc:chgData name="Ewen Trafford" userId="e520b4bf-a196-48b7-bc10-b1590a457daa" providerId="ADAL" clId="{34C244B3-92A7-4491-83D8-182F86026B52}" dt="2022-09-23T08:28:12.507" v="50"/>
        <pc:sldMkLst>
          <pc:docMk/>
          <pc:sldMk cId="3251272445" sldId="362"/>
        </pc:sldMkLst>
        <pc:spChg chg="mod">
          <ac:chgData name="Ewen Trafford" userId="e520b4bf-a196-48b7-bc10-b1590a457daa" providerId="ADAL" clId="{34C244B3-92A7-4491-83D8-182F86026B52}" dt="2022-09-23T08:27:41.614" v="44" actId="1076"/>
          <ac:spMkLst>
            <pc:docMk/>
            <pc:sldMk cId="3251272445" sldId="362"/>
            <ac:spMk id="10" creationId="{DB0E9B41-7AAC-55EA-79B4-BE3489403474}"/>
          </ac:spMkLst>
        </pc:spChg>
        <pc:spChg chg="mod">
          <ac:chgData name="Ewen Trafford" userId="e520b4bf-a196-48b7-bc10-b1590a457daa" providerId="ADAL" clId="{34C244B3-92A7-4491-83D8-182F86026B52}" dt="2022-09-23T08:27:49.572" v="45" actId="1076"/>
          <ac:spMkLst>
            <pc:docMk/>
            <pc:sldMk cId="3251272445" sldId="362"/>
            <ac:spMk id="11" creationId="{E1C63968-6D2A-9D2A-C3A8-4C0532A73A7D}"/>
          </ac:spMkLst>
        </pc:spChg>
        <pc:spChg chg="mod">
          <ac:chgData name="Ewen Trafford" userId="e520b4bf-a196-48b7-bc10-b1590a457daa" providerId="ADAL" clId="{34C244B3-92A7-4491-83D8-182F86026B52}" dt="2022-09-23T08:27:37.022" v="43" actId="1076"/>
          <ac:spMkLst>
            <pc:docMk/>
            <pc:sldMk cId="3251272445" sldId="362"/>
            <ac:spMk id="12" creationId="{A5C6D9A3-C78F-AF4F-7FE2-87EF4B5FCD84}"/>
          </ac:spMkLst>
        </pc:spChg>
        <pc:spChg chg="mod">
          <ac:chgData name="Ewen Trafford" userId="e520b4bf-a196-48b7-bc10-b1590a457daa" providerId="ADAL" clId="{34C244B3-92A7-4491-83D8-182F86026B52}" dt="2022-09-23T08:27:52.573" v="46" actId="1076"/>
          <ac:spMkLst>
            <pc:docMk/>
            <pc:sldMk cId="3251272445" sldId="362"/>
            <ac:spMk id="13" creationId="{38B6126B-4609-58A5-1287-9B498BE958F1}"/>
          </ac:spMkLst>
        </pc:spChg>
      </pc:sldChg>
      <pc:sldChg chg="modSp mod">
        <pc:chgData name="Ewen Trafford" userId="e520b4bf-a196-48b7-bc10-b1590a457daa" providerId="ADAL" clId="{34C244B3-92A7-4491-83D8-182F86026B52}" dt="2022-09-23T08:28:36.962" v="53" actId="1076"/>
        <pc:sldMkLst>
          <pc:docMk/>
          <pc:sldMk cId="2557130524" sldId="363"/>
        </pc:sldMkLst>
        <pc:spChg chg="mod">
          <ac:chgData name="Ewen Trafford" userId="e520b4bf-a196-48b7-bc10-b1590a457daa" providerId="ADAL" clId="{34C244B3-92A7-4491-83D8-182F86026B52}" dt="2022-09-23T08:28:36.962" v="53" actId="1076"/>
          <ac:spMkLst>
            <pc:docMk/>
            <pc:sldMk cId="2557130524" sldId="363"/>
            <ac:spMk id="3" creationId="{FA65E17C-BE54-644F-576C-8D178C230523}"/>
          </ac:spMkLst>
        </pc:spChg>
      </pc:sldChg>
      <pc:sldChg chg="modSp mod">
        <pc:chgData name="Ewen Trafford" userId="e520b4bf-a196-48b7-bc10-b1590a457daa" providerId="ADAL" clId="{34C244B3-92A7-4491-83D8-182F86026B52}" dt="2022-09-23T08:28:51.372" v="56" actId="20577"/>
        <pc:sldMkLst>
          <pc:docMk/>
          <pc:sldMk cId="2935102396" sldId="364"/>
        </pc:sldMkLst>
        <pc:graphicFrameChg chg="modGraphic">
          <ac:chgData name="Ewen Trafford" userId="e520b4bf-a196-48b7-bc10-b1590a457daa" providerId="ADAL" clId="{34C244B3-92A7-4491-83D8-182F86026B52}" dt="2022-09-23T08:28:51.372" v="56" actId="20577"/>
          <ac:graphicFrameMkLst>
            <pc:docMk/>
            <pc:sldMk cId="2935102396" sldId="364"/>
            <ac:graphicFrameMk id="6" creationId="{8FAC386E-03FE-6288-3024-2FAC8358C20A}"/>
          </ac:graphicFrameMkLst>
        </pc:graphicFrameChg>
      </pc:sldChg>
      <pc:sldChg chg="addSp delSp modSp mod">
        <pc:chgData name="Ewen Trafford" userId="e520b4bf-a196-48b7-bc10-b1590a457daa" providerId="ADAL" clId="{34C244B3-92A7-4491-83D8-182F86026B52}" dt="2022-09-23T08:26:34.422" v="39" actId="1076"/>
        <pc:sldMkLst>
          <pc:docMk/>
          <pc:sldMk cId="1911141978" sldId="365"/>
        </pc:sldMkLst>
        <pc:picChg chg="del mod">
          <ac:chgData name="Ewen Trafford" userId="e520b4bf-a196-48b7-bc10-b1590a457daa" providerId="ADAL" clId="{34C244B3-92A7-4491-83D8-182F86026B52}" dt="2022-09-23T08:26:14.913" v="31" actId="478"/>
          <ac:picMkLst>
            <pc:docMk/>
            <pc:sldMk cId="1911141978" sldId="365"/>
            <ac:picMk id="5" creationId="{4E9B9360-E133-1EC2-1627-6759F44348C2}"/>
          </ac:picMkLst>
        </pc:picChg>
        <pc:picChg chg="add mod modCrop">
          <ac:chgData name="Ewen Trafford" userId="e520b4bf-a196-48b7-bc10-b1590a457daa" providerId="ADAL" clId="{34C244B3-92A7-4491-83D8-182F86026B52}" dt="2022-09-23T08:26:34.422" v="39" actId="1076"/>
          <ac:picMkLst>
            <pc:docMk/>
            <pc:sldMk cId="1911141978" sldId="365"/>
            <ac:picMk id="6" creationId="{9916EB5E-336E-5EC9-361D-BC23CA0408D1}"/>
          </ac:picMkLst>
        </pc:picChg>
      </pc:sldChg>
      <pc:sldChg chg="del">
        <pc:chgData name="Ewen Trafford" userId="e520b4bf-a196-48b7-bc10-b1590a457daa" providerId="ADAL" clId="{34C244B3-92A7-4491-83D8-182F86026B52}" dt="2022-09-23T08:57:00.229" v="107" actId="47"/>
        <pc:sldMkLst>
          <pc:docMk/>
          <pc:sldMk cId="3600763876" sldId="366"/>
        </pc:sldMkLst>
      </pc:sldChg>
      <pc:sldChg chg="add del">
        <pc:chgData name="Ewen Trafford" userId="e520b4bf-a196-48b7-bc10-b1590a457daa" providerId="ADAL" clId="{34C244B3-92A7-4491-83D8-182F86026B52}" dt="2022-09-23T09:00:26.756" v="115" actId="47"/>
        <pc:sldMkLst>
          <pc:docMk/>
          <pc:sldMk cId="3749913948" sldId="376"/>
        </pc:sldMkLst>
      </pc:sldChg>
      <pc:sldChg chg="add">
        <pc:chgData name="Ewen Trafford" userId="e520b4bf-a196-48b7-bc10-b1590a457daa" providerId="ADAL" clId="{34C244B3-92A7-4491-83D8-182F86026B52}" dt="2022-09-23T08:28:28.616" v="51"/>
        <pc:sldMkLst>
          <pc:docMk/>
          <pc:sldMk cId="1373915652" sldId="377"/>
        </pc:sldMkLst>
      </pc:sldChg>
      <pc:sldChg chg="add modAnim">
        <pc:chgData name="Ewen Trafford" userId="e520b4bf-a196-48b7-bc10-b1590a457daa" providerId="ADAL" clId="{34C244B3-92A7-4491-83D8-182F86026B52}" dt="2022-09-23T08:58:00.640" v="109"/>
        <pc:sldMkLst>
          <pc:docMk/>
          <pc:sldMk cId="3600763876" sldId="378"/>
        </pc:sldMkLst>
      </pc:sldChg>
      <pc:sldChg chg="add del">
        <pc:chgData name="Ewen Trafford" userId="e520b4bf-a196-48b7-bc10-b1590a457daa" providerId="ADAL" clId="{34C244B3-92A7-4491-83D8-182F86026B52}" dt="2022-09-23T09:00:19.203" v="113"/>
        <pc:sldMkLst>
          <pc:docMk/>
          <pc:sldMk cId="1095550483" sldId="379"/>
        </pc:sldMkLst>
      </pc:sldChg>
      <pc:sldChg chg="add">
        <pc:chgData name="Ewen Trafford" userId="e520b4bf-a196-48b7-bc10-b1590a457daa" providerId="ADAL" clId="{34C244B3-92A7-4491-83D8-182F86026B52}" dt="2022-09-23T09:00:24.034" v="114"/>
        <pc:sldMkLst>
          <pc:docMk/>
          <pc:sldMk cId="1212489708" sldId="379"/>
        </pc:sldMkLst>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19</a:t>
            </a:fld>
            <a:endParaRPr lang="en-GB"/>
          </a:p>
        </p:txBody>
      </p:sp>
    </p:spTree>
    <p:extLst>
      <p:ext uri="{BB962C8B-B14F-4D97-AF65-F5344CB8AC3E}">
        <p14:creationId xmlns:p14="http://schemas.microsoft.com/office/powerpoint/2010/main" val="206961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20</a:t>
            </a:fld>
            <a:endParaRPr lang="en-GB"/>
          </a:p>
        </p:txBody>
      </p:sp>
    </p:spTree>
    <p:extLst>
      <p:ext uri="{BB962C8B-B14F-4D97-AF65-F5344CB8AC3E}">
        <p14:creationId xmlns:p14="http://schemas.microsoft.com/office/powerpoint/2010/main" val="178138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21</a:t>
            </a:fld>
            <a:endParaRPr lang="en-GB"/>
          </a:p>
        </p:txBody>
      </p:sp>
    </p:spTree>
    <p:extLst>
      <p:ext uri="{BB962C8B-B14F-4D97-AF65-F5344CB8AC3E}">
        <p14:creationId xmlns:p14="http://schemas.microsoft.com/office/powerpoint/2010/main" val="223500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28</a:t>
            </a:fld>
            <a:endParaRPr lang="en-GB" dirty="0"/>
          </a:p>
        </p:txBody>
      </p:sp>
    </p:spTree>
    <p:extLst>
      <p:ext uri="{BB962C8B-B14F-4D97-AF65-F5344CB8AC3E}">
        <p14:creationId xmlns:p14="http://schemas.microsoft.com/office/powerpoint/2010/main" val="216265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29</a:t>
            </a:fld>
            <a:endParaRPr lang="en-GB"/>
          </a:p>
        </p:txBody>
      </p:sp>
    </p:spTree>
    <p:extLst>
      <p:ext uri="{BB962C8B-B14F-4D97-AF65-F5344CB8AC3E}">
        <p14:creationId xmlns:p14="http://schemas.microsoft.com/office/powerpoint/2010/main" val="253503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Testing pH </a:t>
            </a:r>
            <a:r>
              <a:rPr lang="en-US"/>
              <a:t>using red cabbage</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Turn and talk – how are we going to stay safe during this practical?</a:t>
            </a:r>
          </a:p>
        </p:txBody>
      </p:sp>
      <p:pic>
        <p:nvPicPr>
          <p:cNvPr id="4" name="Picture 3" descr="A picture containing text&#10;&#10;Description automatically generated">
            <a:extLst>
              <a:ext uri="{FF2B5EF4-FFF2-40B4-BE49-F238E27FC236}">
                <a16:creationId xmlns:a16="http://schemas.microsoft.com/office/drawing/2014/main" id="{5E774302-3780-14B6-93C7-D88668CCF7DA}"/>
              </a:ext>
            </a:extLst>
          </p:cNvPr>
          <p:cNvPicPr>
            <a:picLocks noChangeAspect="1"/>
          </p:cNvPicPr>
          <p:nvPr/>
        </p:nvPicPr>
        <p:blipFill rotWithShape="1">
          <a:blip r:embed="rId2"/>
          <a:srcRect l="6471" t="6681" r="6646" b="9203"/>
          <a:stretch/>
        </p:blipFill>
        <p:spPr>
          <a:xfrm>
            <a:off x="9354700" y="2283798"/>
            <a:ext cx="2256275" cy="1638300"/>
          </a:xfrm>
          <a:prstGeom prst="rect">
            <a:avLst/>
          </a:prstGeom>
        </p:spPr>
      </p:pic>
      <p:pic>
        <p:nvPicPr>
          <p:cNvPr id="13" name="Picture 12" descr="A picture containing whiteboard&#10;&#10;Description automatically generated">
            <a:extLst>
              <a:ext uri="{FF2B5EF4-FFF2-40B4-BE49-F238E27FC236}">
                <a16:creationId xmlns:a16="http://schemas.microsoft.com/office/drawing/2014/main" id="{789212F0-B6E5-17E9-6FF5-A98590281B81}"/>
              </a:ext>
            </a:extLst>
          </p:cNvPr>
          <p:cNvPicPr>
            <a:picLocks noChangeAspect="1"/>
          </p:cNvPicPr>
          <p:nvPr/>
        </p:nvPicPr>
        <p:blipFill rotWithShape="1">
          <a:blip r:embed="rId3"/>
          <a:srcRect l="32500"/>
          <a:stretch/>
        </p:blipFill>
        <p:spPr>
          <a:xfrm>
            <a:off x="3149462" y="4986610"/>
            <a:ext cx="2964748" cy="1691006"/>
          </a:xfrm>
          <a:prstGeom prst="rect">
            <a:avLst/>
          </a:prstGeom>
        </p:spPr>
      </p:pic>
      <p:grpSp>
        <p:nvGrpSpPr>
          <p:cNvPr id="22" name="Group 21">
            <a:extLst>
              <a:ext uri="{FF2B5EF4-FFF2-40B4-BE49-F238E27FC236}">
                <a16:creationId xmlns:a16="http://schemas.microsoft.com/office/drawing/2014/main" id="{54EEF7FA-9C8D-56CC-9B61-66EB2232F565}"/>
              </a:ext>
            </a:extLst>
          </p:cNvPr>
          <p:cNvGrpSpPr/>
          <p:nvPr/>
        </p:nvGrpSpPr>
        <p:grpSpPr>
          <a:xfrm>
            <a:off x="1023330" y="2489259"/>
            <a:ext cx="3048000" cy="1983629"/>
            <a:chOff x="956423" y="2489259"/>
            <a:chExt cx="3048000" cy="1983629"/>
          </a:xfrm>
        </p:grpSpPr>
        <p:pic>
          <p:nvPicPr>
            <p:cNvPr id="9" name="Picture 8" descr="A pair of glasses&#10;&#10;Description automatically generated with medium confidence">
              <a:extLst>
                <a:ext uri="{FF2B5EF4-FFF2-40B4-BE49-F238E27FC236}">
                  <a16:creationId xmlns:a16="http://schemas.microsoft.com/office/drawing/2014/main" id="{87619553-6D0F-3759-1DFC-091787D04BAD}"/>
                </a:ext>
              </a:extLst>
            </p:cNvPr>
            <p:cNvPicPr>
              <a:picLocks noChangeAspect="1"/>
            </p:cNvPicPr>
            <p:nvPr/>
          </p:nvPicPr>
          <p:blipFill>
            <a:blip r:embed="rId4"/>
            <a:stretch>
              <a:fillRect/>
            </a:stretch>
          </p:blipFill>
          <p:spPr>
            <a:xfrm>
              <a:off x="956423" y="2489259"/>
              <a:ext cx="3048000" cy="1947672"/>
            </a:xfrm>
            <a:prstGeom prst="rect">
              <a:avLst/>
            </a:prstGeom>
          </p:spPr>
        </p:pic>
        <p:sp>
          <p:nvSpPr>
            <p:cNvPr id="15" name="TextBox 14">
              <a:extLst>
                <a:ext uri="{FF2B5EF4-FFF2-40B4-BE49-F238E27FC236}">
                  <a16:creationId xmlns:a16="http://schemas.microsoft.com/office/drawing/2014/main" id="{23C3E03F-5412-A87D-9B76-8653B5450D81}"/>
                </a:ext>
              </a:extLst>
            </p:cNvPr>
            <p:cNvSpPr txBox="1"/>
            <p:nvPr/>
          </p:nvSpPr>
          <p:spPr>
            <a:xfrm>
              <a:off x="1090348"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Wear safety goggles</a:t>
              </a:r>
            </a:p>
          </p:txBody>
        </p:sp>
      </p:grpSp>
      <p:grpSp>
        <p:nvGrpSpPr>
          <p:cNvPr id="23" name="Group 22">
            <a:extLst>
              <a:ext uri="{FF2B5EF4-FFF2-40B4-BE49-F238E27FC236}">
                <a16:creationId xmlns:a16="http://schemas.microsoft.com/office/drawing/2014/main" id="{26905D36-B61F-8DAC-EF6B-FED51270602C}"/>
              </a:ext>
            </a:extLst>
          </p:cNvPr>
          <p:cNvGrpSpPr/>
          <p:nvPr/>
        </p:nvGrpSpPr>
        <p:grpSpPr>
          <a:xfrm>
            <a:off x="4915132" y="2414016"/>
            <a:ext cx="3048000" cy="2058872"/>
            <a:chOff x="4981064" y="2414016"/>
            <a:chExt cx="3048000" cy="2058872"/>
          </a:xfrm>
        </p:grpSpPr>
        <p:pic>
          <p:nvPicPr>
            <p:cNvPr id="6" name="Picture 5" descr="A close-up of a sword&#10;&#10;Description automatically generated with medium confidence">
              <a:extLst>
                <a:ext uri="{FF2B5EF4-FFF2-40B4-BE49-F238E27FC236}">
                  <a16:creationId xmlns:a16="http://schemas.microsoft.com/office/drawing/2014/main" id="{D6AECAEC-5FEA-B3E6-6544-508384182703}"/>
                </a:ext>
              </a:extLst>
            </p:cNvPr>
            <p:cNvPicPr>
              <a:picLocks noChangeAspect="1"/>
            </p:cNvPicPr>
            <p:nvPr/>
          </p:nvPicPr>
          <p:blipFill>
            <a:blip r:embed="rId5"/>
            <a:stretch>
              <a:fillRect/>
            </a:stretch>
          </p:blipFill>
          <p:spPr>
            <a:xfrm>
              <a:off x="4981064" y="2414016"/>
              <a:ext cx="3048000" cy="2029968"/>
            </a:xfrm>
            <a:prstGeom prst="rect">
              <a:avLst/>
            </a:prstGeom>
          </p:spPr>
        </p:pic>
        <p:sp>
          <p:nvSpPr>
            <p:cNvPr id="17" name="TextBox 16">
              <a:extLst>
                <a:ext uri="{FF2B5EF4-FFF2-40B4-BE49-F238E27FC236}">
                  <a16:creationId xmlns:a16="http://schemas.microsoft.com/office/drawing/2014/main" id="{C769295A-A071-8C1F-2D27-C197D02E3F97}"/>
                </a:ext>
              </a:extLst>
            </p:cNvPr>
            <p:cNvSpPr txBox="1"/>
            <p:nvPr/>
          </p:nvSpPr>
          <p:spPr>
            <a:xfrm>
              <a:off x="5209335"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Use test tube holders</a:t>
              </a:r>
            </a:p>
          </p:txBody>
        </p:sp>
      </p:grpSp>
      <p:sp>
        <p:nvSpPr>
          <p:cNvPr id="19" name="TextBox 18">
            <a:extLst>
              <a:ext uri="{FF2B5EF4-FFF2-40B4-BE49-F238E27FC236}">
                <a16:creationId xmlns:a16="http://schemas.microsoft.com/office/drawing/2014/main" id="{A9356091-5F1E-57C4-67C9-FA38B91C9720}"/>
              </a:ext>
            </a:extLst>
          </p:cNvPr>
          <p:cNvSpPr txBox="1"/>
          <p:nvPr/>
        </p:nvSpPr>
        <p:spPr>
          <a:xfrm>
            <a:off x="9268399"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 eating or drinking</a:t>
            </a:r>
          </a:p>
        </p:txBody>
      </p:sp>
      <p:sp>
        <p:nvSpPr>
          <p:cNvPr id="21" name="TextBox 20">
            <a:extLst>
              <a:ext uri="{FF2B5EF4-FFF2-40B4-BE49-F238E27FC236}">
                <a16:creationId xmlns:a16="http://schemas.microsoft.com/office/drawing/2014/main" id="{2DE525B8-A033-AF34-6487-09B1AFBF7621}"/>
              </a:ext>
            </a:extLst>
          </p:cNvPr>
          <p:cNvSpPr txBox="1"/>
          <p:nvPr/>
        </p:nvSpPr>
        <p:spPr>
          <a:xfrm>
            <a:off x="6372225" y="5294202"/>
            <a:ext cx="242887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Keep desks/benches tidy and make sure bags are not trip hazards</a:t>
            </a:r>
          </a:p>
        </p:txBody>
      </p:sp>
    </p:spTree>
    <p:extLst>
      <p:ext uri="{BB962C8B-B14F-4D97-AF65-F5344CB8AC3E}">
        <p14:creationId xmlns:p14="http://schemas.microsoft.com/office/powerpoint/2010/main" val="137391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Hypothesis</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073842" y="2416873"/>
            <a:ext cx="7070598" cy="3600000"/>
          </a:xfrm>
        </p:spPr>
        <p:txBody>
          <a:bodyPr/>
          <a:lstStyle/>
          <a:p>
            <a:pPr>
              <a:lnSpc>
                <a:spcPct val="115000"/>
              </a:lnSpc>
              <a:spcAft>
                <a:spcPts val="1200"/>
              </a:spcAft>
              <a:tabLst>
                <a:tab pos="228600" algn="l"/>
                <a:tab pos="457200" algn="l"/>
              </a:tabLst>
            </a:pPr>
            <a:r>
              <a:rPr lang="en-GB" dirty="0"/>
              <a:t>A hypothesis is a prediction of what you think might happen in an experiment.</a:t>
            </a:r>
          </a:p>
          <a:p>
            <a:pPr>
              <a:lnSpc>
                <a:spcPct val="115000"/>
              </a:lnSpc>
              <a:spcAft>
                <a:spcPts val="1200"/>
              </a:spcAft>
              <a:tabLst>
                <a:tab pos="228600" algn="l"/>
                <a:tab pos="457200" algn="l"/>
              </a:tabLst>
            </a:pPr>
            <a:r>
              <a:rPr lang="en-GB" dirty="0">
                <a:latin typeface="Arial" panose="020B0604020202020204" pitchFamily="34" charset="0"/>
                <a:cs typeface="Arial" panose="020B0604020202020204" pitchFamily="34" charset="0"/>
              </a:rPr>
              <a:t>Today’s activity will be to test the pH of different substances (whether they are acidic, alkaline or neutral).</a:t>
            </a:r>
          </a:p>
          <a:p>
            <a:pPr>
              <a:lnSpc>
                <a:spcPct val="115000"/>
              </a:lnSpc>
              <a:spcAft>
                <a:spcPts val="1200"/>
              </a:spcAft>
              <a:tabLst>
                <a:tab pos="228600" algn="l"/>
                <a:tab pos="457200" algn="l"/>
              </a:tabLst>
            </a:pPr>
            <a:r>
              <a:rPr lang="en-GB" dirty="0">
                <a:latin typeface="Arial" panose="020B0604020202020204" pitchFamily="34" charset="0"/>
                <a:cs typeface="Arial" panose="020B0604020202020204" pitchFamily="34" charset="0"/>
              </a:rPr>
              <a:t>The table on the next slide gives the list of substances we’ll be testing. Make a prediction of the colours each indicator will turn once tested.</a:t>
            </a:r>
          </a:p>
          <a:p>
            <a:pPr>
              <a:lnSpc>
                <a:spcPct val="115000"/>
              </a:lnSpc>
              <a:spcAft>
                <a:spcPts val="1200"/>
              </a:spcAft>
              <a:tabLst>
                <a:tab pos="228600" algn="l"/>
                <a:tab pos="457200" algn="l"/>
              </a:tabLst>
            </a:pPr>
            <a:endParaRPr lang="en-GB" dirty="0"/>
          </a:p>
          <a:p>
            <a:pPr>
              <a:lnSpc>
                <a:spcPct val="115000"/>
              </a:lnSpc>
              <a:spcAft>
                <a:spcPts val="1200"/>
              </a:spcAft>
              <a:tabLst>
                <a:tab pos="228600" algn="l"/>
                <a:tab pos="457200" algn="l"/>
              </a:tabLst>
            </a:pPr>
            <a:endParaRPr lang="en-US" dirty="0"/>
          </a:p>
          <a:p>
            <a:pPr>
              <a:lnSpc>
                <a:spcPct val="115000"/>
              </a:lnSpc>
              <a:spcAft>
                <a:spcPts val="1200"/>
              </a:spcAft>
              <a:tabLst>
                <a:tab pos="228600" algn="l"/>
                <a:tab pos="457200" algn="l"/>
              </a:tabLst>
            </a:pP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713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Results table</a:t>
            </a:r>
          </a:p>
        </p:txBody>
      </p:sp>
      <p:graphicFrame>
        <p:nvGraphicFramePr>
          <p:cNvPr id="6" name="Table 6">
            <a:extLst>
              <a:ext uri="{FF2B5EF4-FFF2-40B4-BE49-F238E27FC236}">
                <a16:creationId xmlns:a16="http://schemas.microsoft.com/office/drawing/2014/main" id="{8FAC386E-03FE-6288-3024-2FAC8358C20A}"/>
              </a:ext>
            </a:extLst>
          </p:cNvPr>
          <p:cNvGraphicFramePr>
            <a:graphicFrameLocks noGrp="1"/>
          </p:cNvGraphicFramePr>
          <p:nvPr>
            <p:extLst>
              <p:ext uri="{D42A27DB-BD31-4B8C-83A1-F6EECF244321}">
                <p14:modId xmlns:p14="http://schemas.microsoft.com/office/powerpoint/2010/main" val="470773773"/>
              </p:ext>
            </p:extLst>
          </p:nvPr>
        </p:nvGraphicFramePr>
        <p:xfrm>
          <a:off x="1169274" y="2063734"/>
          <a:ext cx="9456684" cy="4398088"/>
        </p:xfrm>
        <a:graphic>
          <a:graphicData uri="http://schemas.openxmlformats.org/drawingml/2006/table">
            <a:tbl>
              <a:tblPr firstRow="1" bandRow="1">
                <a:tableStyleId>{00A15C55-8517-42AA-B614-E9B94910E393}</a:tableStyleId>
              </a:tblPr>
              <a:tblGrid>
                <a:gridCol w="2364171">
                  <a:extLst>
                    <a:ext uri="{9D8B030D-6E8A-4147-A177-3AD203B41FA5}">
                      <a16:colId xmlns:a16="http://schemas.microsoft.com/office/drawing/2014/main" val="957537076"/>
                    </a:ext>
                  </a:extLst>
                </a:gridCol>
                <a:gridCol w="2364171">
                  <a:extLst>
                    <a:ext uri="{9D8B030D-6E8A-4147-A177-3AD203B41FA5}">
                      <a16:colId xmlns:a16="http://schemas.microsoft.com/office/drawing/2014/main" val="3894493313"/>
                    </a:ext>
                  </a:extLst>
                </a:gridCol>
                <a:gridCol w="2364171">
                  <a:extLst>
                    <a:ext uri="{9D8B030D-6E8A-4147-A177-3AD203B41FA5}">
                      <a16:colId xmlns:a16="http://schemas.microsoft.com/office/drawing/2014/main" val="997769592"/>
                    </a:ext>
                  </a:extLst>
                </a:gridCol>
                <a:gridCol w="2364171">
                  <a:extLst>
                    <a:ext uri="{9D8B030D-6E8A-4147-A177-3AD203B41FA5}">
                      <a16:colId xmlns:a16="http://schemas.microsoft.com/office/drawing/2014/main" val="2320120847"/>
                    </a:ext>
                  </a:extLst>
                </a:gridCol>
              </a:tblGrid>
              <a:tr h="469751">
                <a:tc>
                  <a:txBody>
                    <a:bodyPr/>
                    <a:lstStyle/>
                    <a:p>
                      <a:pPr algn="ctr"/>
                      <a:r>
                        <a:rPr lang="en-GB" dirty="0">
                          <a:latin typeface="Arial" panose="020B0604020202020204" pitchFamily="34" charset="0"/>
                          <a:cs typeface="Arial" panose="020B0604020202020204" pitchFamily="34" charset="0"/>
                        </a:rPr>
                        <a:t>Food tested</a:t>
                      </a:r>
                    </a:p>
                  </a:txBody>
                  <a:tcPr anchor="ctr"/>
                </a:tc>
                <a:tc>
                  <a:txBody>
                    <a:bodyPr/>
                    <a:lstStyle/>
                    <a:p>
                      <a:pPr algn="ctr"/>
                      <a:r>
                        <a:rPr lang="en-GB" dirty="0">
                          <a:latin typeface="Arial" panose="020B0604020202020204" pitchFamily="34" charset="0"/>
                          <a:cs typeface="Arial" panose="020B0604020202020204" pitchFamily="34" charset="0"/>
                        </a:rPr>
                        <a:t>Predicted colour change</a:t>
                      </a:r>
                    </a:p>
                  </a:txBody>
                  <a:tcPr anchor="ctr"/>
                </a:tc>
                <a:tc>
                  <a:txBody>
                    <a:bodyPr/>
                    <a:lstStyle/>
                    <a:p>
                      <a:pPr algn="ctr"/>
                      <a:r>
                        <a:rPr lang="en-GB" dirty="0">
                          <a:latin typeface="Arial" panose="020B0604020202020204" pitchFamily="34" charset="0"/>
                          <a:cs typeface="Arial" panose="020B0604020202020204" pitchFamily="34" charset="0"/>
                        </a:rPr>
                        <a:t>Actual colour change</a:t>
                      </a:r>
                    </a:p>
                  </a:txBody>
                  <a:tcPr anchor="ctr"/>
                </a:tc>
                <a:tc>
                  <a:txBody>
                    <a:bodyPr/>
                    <a:lstStyle/>
                    <a:p>
                      <a:pPr algn="ctr"/>
                      <a:r>
                        <a:rPr lang="en-GB" dirty="0">
                          <a:latin typeface="Arial" panose="020B0604020202020204" pitchFamily="34" charset="0"/>
                          <a:cs typeface="Arial" panose="020B0604020202020204" pitchFamily="34" charset="0"/>
                        </a:rPr>
                        <a:t>Acid/Alkali/Neutral?</a:t>
                      </a:r>
                    </a:p>
                  </a:txBody>
                  <a:tcPr anchor="ctr"/>
                </a:tc>
                <a:extLst>
                  <a:ext uri="{0D108BD9-81ED-4DB2-BD59-A6C34878D82A}">
                    <a16:rowId xmlns:a16="http://schemas.microsoft.com/office/drawing/2014/main" val="3585967968"/>
                  </a:ext>
                </a:extLst>
              </a:tr>
              <a:tr h="469751">
                <a:tc>
                  <a:txBody>
                    <a:bodyPr/>
                    <a:lstStyle/>
                    <a:p>
                      <a:pPr algn="ctr"/>
                      <a:r>
                        <a:rPr lang="en-GB" sz="2000" b="0" dirty="0">
                          <a:latin typeface="Arial" panose="020B0604020202020204" pitchFamily="34" charset="0"/>
                          <a:cs typeface="Arial" panose="020B0604020202020204" pitchFamily="34" charset="0"/>
                        </a:rPr>
                        <a:t>Hydrochloric</a:t>
                      </a:r>
                      <a:r>
                        <a:rPr lang="en-GB" sz="2000" b="0" baseline="0" dirty="0">
                          <a:latin typeface="Arial" panose="020B0604020202020204" pitchFamily="34" charset="0"/>
                          <a:cs typeface="Arial" panose="020B0604020202020204" pitchFamily="34" charset="0"/>
                        </a:rPr>
                        <a:t> acid</a:t>
                      </a:r>
                      <a:endParaRPr lang="en-GB" sz="2000" b="0" dirty="0">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87643152"/>
                  </a:ext>
                </a:extLst>
              </a:tr>
              <a:tr h="469751">
                <a:tc>
                  <a:txBody>
                    <a:bodyPr/>
                    <a:lstStyle/>
                    <a:p>
                      <a:pPr algn="ctr"/>
                      <a:r>
                        <a:rPr lang="en-GB" sz="2000" b="0" dirty="0">
                          <a:latin typeface="Arial" panose="020B0604020202020204" pitchFamily="34" charset="0"/>
                          <a:cs typeface="Arial" panose="020B0604020202020204" pitchFamily="34" charset="0"/>
                        </a:rPr>
                        <a:t>Sodium</a:t>
                      </a:r>
                      <a:r>
                        <a:rPr lang="en-GB" sz="2000" b="0" baseline="0" dirty="0">
                          <a:latin typeface="Arial" panose="020B0604020202020204" pitchFamily="34" charset="0"/>
                          <a:cs typeface="Arial" panose="020B0604020202020204" pitchFamily="34" charset="0"/>
                        </a:rPr>
                        <a:t> Hydroxide</a:t>
                      </a:r>
                      <a:endParaRPr lang="en-GB" sz="2000" b="0" dirty="0">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98513843"/>
                  </a:ext>
                </a:extLst>
              </a:tr>
              <a:tr h="469751">
                <a:tc>
                  <a:txBody>
                    <a:bodyPr/>
                    <a:lstStyle/>
                    <a:p>
                      <a:pPr algn="ctr"/>
                      <a:r>
                        <a:rPr lang="en-GB" sz="2000" b="0" dirty="0">
                          <a:latin typeface="Arial" panose="020B0604020202020204" pitchFamily="34" charset="0"/>
                          <a:cs typeface="Arial" panose="020B0604020202020204" pitchFamily="34" charset="0"/>
                        </a:rPr>
                        <a:t>Distilled Water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7323322"/>
                  </a:ext>
                </a:extLst>
              </a:tr>
              <a:tr h="469751">
                <a:tc>
                  <a:txBody>
                    <a:bodyPr/>
                    <a:lstStyle/>
                    <a:p>
                      <a:pPr algn="ctr"/>
                      <a:r>
                        <a:rPr lang="en-GB" sz="2000" b="0" dirty="0">
                          <a:latin typeface="Arial" panose="020B0604020202020204" pitchFamily="34" charset="0"/>
                          <a:cs typeface="Arial" panose="020B0604020202020204" pitchFamily="34" charset="0"/>
                        </a:rPr>
                        <a:t>Scouring Powder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08501600"/>
                  </a:ext>
                </a:extLst>
              </a:tr>
              <a:tr h="469751">
                <a:tc>
                  <a:txBody>
                    <a:bodyPr/>
                    <a:lstStyle/>
                    <a:p>
                      <a:pPr algn="ctr"/>
                      <a:r>
                        <a:rPr lang="en-GB" sz="2000" b="0" dirty="0">
                          <a:latin typeface="Arial" panose="020B0604020202020204" pitchFamily="34" charset="0"/>
                          <a:cs typeface="Arial" panose="020B0604020202020204" pitchFamily="34" charset="0"/>
                        </a:rPr>
                        <a:t>Vinegar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1896299"/>
                  </a:ext>
                </a:extLst>
              </a:tr>
              <a:tr h="469751">
                <a:tc>
                  <a:txBody>
                    <a:bodyPr/>
                    <a:lstStyle/>
                    <a:p>
                      <a:pPr algn="ctr"/>
                      <a:r>
                        <a:rPr lang="en-GB" sz="2000" b="0" dirty="0">
                          <a:latin typeface="Arial" panose="020B0604020202020204" pitchFamily="34" charset="0"/>
                          <a:cs typeface="Arial" panose="020B0604020202020204" pitchFamily="34" charset="0"/>
                        </a:rPr>
                        <a:t>Toothpaste</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080109"/>
                  </a:ext>
                </a:extLst>
              </a:tr>
              <a:tr h="469751">
                <a:tc>
                  <a:txBody>
                    <a:bodyPr/>
                    <a:lstStyle/>
                    <a:p>
                      <a:pPr algn="ctr"/>
                      <a:r>
                        <a:rPr lang="en-GB" sz="2000" b="0" dirty="0">
                          <a:latin typeface="Arial" panose="020B0604020202020204" pitchFamily="34" charset="0"/>
                          <a:cs typeface="Arial" panose="020B0604020202020204" pitchFamily="34" charset="0"/>
                        </a:rPr>
                        <a:t>Coca cola</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54512514"/>
                  </a:ext>
                </a:extLst>
              </a:tr>
              <a:tr h="469751">
                <a:tc>
                  <a:txBody>
                    <a:bodyPr/>
                    <a:lstStyle/>
                    <a:p>
                      <a:pPr algn="ctr"/>
                      <a:r>
                        <a:rPr lang="en-GB" sz="2000" b="0" dirty="0">
                          <a:latin typeface="Arial" panose="020B0604020202020204" pitchFamily="34" charset="0"/>
                          <a:cs typeface="Arial" panose="020B0604020202020204" pitchFamily="34" charset="0"/>
                        </a:rPr>
                        <a:t>Salt water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48384675"/>
                  </a:ext>
                </a:extLst>
              </a:tr>
            </a:tbl>
          </a:graphicData>
        </a:graphic>
      </p:graphicFrame>
    </p:spTree>
    <p:extLst>
      <p:ext uri="{BB962C8B-B14F-4D97-AF65-F5344CB8AC3E}">
        <p14:creationId xmlns:p14="http://schemas.microsoft.com/office/powerpoint/2010/main" val="293510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Prepare your indicator</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169274" y="2283798"/>
            <a:ext cx="6661806" cy="3600000"/>
          </a:xfrm>
        </p:spPr>
        <p:txBody>
          <a:bodyPr/>
          <a:lstStyle/>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In pairs, take one pestle and mortar with 1-2 slices red cabbage</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Cut up the cabbage into small pieces with scissors and add a small splash of warm water</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Grind the red cabbage</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Now add another splash of warm water and mix gently. </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Pipette out the purple liquid into a clean beaker.</a:t>
            </a:r>
          </a:p>
        </p:txBody>
      </p:sp>
      <p:pic>
        <p:nvPicPr>
          <p:cNvPr id="5" name="Picture 4" descr="A picture containing vegetable, purple&#10;&#10;Description automatically generated">
            <a:extLst>
              <a:ext uri="{FF2B5EF4-FFF2-40B4-BE49-F238E27FC236}">
                <a16:creationId xmlns:a16="http://schemas.microsoft.com/office/drawing/2014/main" id="{424D6000-05A6-B964-6BCC-43E0E145AC50}"/>
              </a:ext>
            </a:extLst>
          </p:cNvPr>
          <p:cNvPicPr>
            <a:picLocks noChangeAspect="1"/>
          </p:cNvPicPr>
          <p:nvPr/>
        </p:nvPicPr>
        <p:blipFill>
          <a:blip r:embed="rId2"/>
          <a:stretch>
            <a:fillRect/>
          </a:stretch>
        </p:blipFill>
        <p:spPr>
          <a:xfrm>
            <a:off x="7960553" y="1923798"/>
            <a:ext cx="3936073" cy="3936073"/>
          </a:xfrm>
          <a:prstGeom prst="rect">
            <a:avLst/>
          </a:prstGeom>
        </p:spPr>
      </p:pic>
    </p:spTree>
    <p:extLst>
      <p:ext uri="{BB962C8B-B14F-4D97-AF65-F5344CB8AC3E}">
        <p14:creationId xmlns:p14="http://schemas.microsoft.com/office/powerpoint/2010/main" val="114958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Detect whether substances are acidic, alkaline or neutral</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169274" y="2774203"/>
            <a:ext cx="9973208" cy="3600000"/>
          </a:xfrm>
        </p:spPr>
        <p:txBody>
          <a:bodyPr/>
          <a:lstStyle/>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Use your pipette to add about 0.5ml of the sample you want to test to the well plate.</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Add a few drops of your cabbage indicator.</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Record the colour the indicator changes to.</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Try hydrochloric acid, sodium hydroxide and water first! This will tell you the colour you should see for acid, alkali and neutral.</a:t>
            </a:r>
          </a:p>
          <a:p>
            <a:pPr marL="342900" lvl="0" indent="-342900">
              <a:lnSpc>
                <a:spcPct val="115000"/>
              </a:lnSpc>
              <a:spcAft>
                <a:spcPts val="1200"/>
              </a:spcAft>
              <a:buFont typeface="+mj-lt"/>
              <a:buAutoNum type="arabicParenR"/>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Use your observations to predict whether each substance is acid, alkali and neutral.</a:t>
            </a:r>
          </a:p>
          <a:p>
            <a:endParaRPr lang="en-GB" dirty="0"/>
          </a:p>
        </p:txBody>
      </p:sp>
    </p:spTree>
    <p:extLst>
      <p:ext uri="{BB962C8B-B14F-4D97-AF65-F5344CB8AC3E}">
        <p14:creationId xmlns:p14="http://schemas.microsoft.com/office/powerpoint/2010/main" val="165194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Storyboard</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063258" y="2229633"/>
            <a:ext cx="7070598" cy="3600000"/>
          </a:xfrm>
        </p:spPr>
        <p:txBody>
          <a:bodyPr/>
          <a:lstStyle/>
          <a:p>
            <a:pPr>
              <a:lnSpc>
                <a:spcPct val="115000"/>
              </a:lnSpc>
              <a:spcAft>
                <a:spcPts val="1200"/>
              </a:spcAft>
              <a:tabLst>
                <a:tab pos="228600" algn="l"/>
                <a:tab pos="457200" algn="l"/>
              </a:tabLst>
            </a:pPr>
            <a:r>
              <a:rPr lang="en-GB" b="1" dirty="0">
                <a:effectLst/>
                <a:latin typeface="Arial" panose="020B0604020202020204" pitchFamily="34" charset="0"/>
                <a:ea typeface="Calibri" panose="020F0502020204030204" pitchFamily="34" charset="0"/>
                <a:cs typeface="Arial" panose="020B0604020202020204" pitchFamily="34" charset="0"/>
              </a:rPr>
              <a:t>Describe ho</a:t>
            </a:r>
            <a:r>
              <a:rPr lang="en-GB" b="1" dirty="0">
                <a:latin typeface="Arial" panose="020B0604020202020204" pitchFamily="34" charset="0"/>
                <a:ea typeface="Calibri" panose="020F0502020204030204" pitchFamily="34" charset="0"/>
                <a:cs typeface="Arial" panose="020B0604020202020204" pitchFamily="34" charset="0"/>
              </a:rPr>
              <a:t>w you can use red cabbage indicator to test whether substances are acidic, alkaline or neutral and draw and label pictures to show each step. .</a:t>
            </a:r>
          </a:p>
          <a:p>
            <a:pPr marL="0" indent="0">
              <a:lnSpc>
                <a:spcPct val="115000"/>
              </a:lnSpc>
              <a:spcAft>
                <a:spcPts val="1200"/>
              </a:spcAft>
              <a:buNone/>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Remember to include:</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H</a:t>
            </a:r>
            <a:r>
              <a:rPr lang="en-GB" dirty="0">
                <a:effectLst/>
                <a:latin typeface="Arial" panose="020B0604020202020204" pitchFamily="34" charset="0"/>
                <a:ea typeface="Calibri" panose="020F0502020204030204" pitchFamily="34" charset="0"/>
                <a:cs typeface="Arial" panose="020B0604020202020204" pitchFamily="34" charset="0"/>
              </a:rPr>
              <a:t>ow you made your red cabbage indicator .</a:t>
            </a:r>
          </a:p>
          <a:p>
            <a:pPr>
              <a:lnSpc>
                <a:spcPct val="115000"/>
              </a:lnSpc>
              <a:spcAft>
                <a:spcPts val="1200"/>
              </a:spcAft>
              <a:tabLst>
                <a:tab pos="228600" algn="l"/>
                <a:tab pos="457200" algn="l"/>
              </a:tabLst>
            </a:pPr>
            <a:r>
              <a:rPr lang="en-GB" dirty="0">
                <a:latin typeface="Arial" panose="020B0604020202020204" pitchFamily="34" charset="0"/>
                <a:ea typeface="Calibri" panose="020F0502020204030204" pitchFamily="34" charset="0"/>
                <a:cs typeface="Arial" panose="020B0604020202020204" pitchFamily="34" charset="0"/>
              </a:rPr>
              <a:t>How you used it to d</a:t>
            </a:r>
            <a:r>
              <a:rPr lang="en-GB" dirty="0">
                <a:effectLst/>
                <a:latin typeface="Arial" panose="020B0604020202020204" pitchFamily="34" charset="0"/>
                <a:ea typeface="Calibri" panose="020F0502020204030204" pitchFamily="34" charset="0"/>
                <a:cs typeface="Arial" panose="020B0604020202020204" pitchFamily="34" charset="0"/>
              </a:rPr>
              <a:t>etect </a:t>
            </a:r>
            <a:r>
              <a:rPr lang="en-GB" dirty="0">
                <a:latin typeface="Arial" panose="020B0604020202020204" pitchFamily="34" charset="0"/>
                <a:ea typeface="Calibri" panose="020F0502020204030204" pitchFamily="34" charset="0"/>
                <a:cs typeface="Arial" panose="020B0604020202020204" pitchFamily="34" charset="0"/>
              </a:rPr>
              <a:t>whether substances are acidic, alkaline or neutral</a:t>
            </a:r>
            <a:r>
              <a:rPr lang="en-GB" dirty="0">
                <a:effectLst/>
                <a:latin typeface="Arial" panose="020B0604020202020204" pitchFamily="34" charset="0"/>
                <a:ea typeface="Calibri" panose="020F0502020204030204" pitchFamily="34" charset="0"/>
                <a:cs typeface="Arial" panose="020B0604020202020204" pitchFamily="34" charset="0"/>
              </a:rPr>
              <a:t>. </a:t>
            </a:r>
          </a:p>
        </p:txBody>
      </p:sp>
      <p:sp>
        <p:nvSpPr>
          <p:cNvPr id="4" name="Subtitle 2">
            <a:extLst>
              <a:ext uri="{FF2B5EF4-FFF2-40B4-BE49-F238E27FC236}">
                <a16:creationId xmlns:a16="http://schemas.microsoft.com/office/drawing/2014/main" id="{0BF97CA3-1D3B-581C-98A8-548CB2BF9D61}"/>
              </a:ext>
            </a:extLst>
          </p:cNvPr>
          <p:cNvSpPr txBox="1">
            <a:spLocks/>
          </p:cNvSpPr>
          <p:nvPr/>
        </p:nvSpPr>
        <p:spPr>
          <a:xfrm>
            <a:off x="1169274" y="5983422"/>
            <a:ext cx="6347233" cy="438643"/>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15000"/>
              </a:lnSpc>
              <a:spcAft>
                <a:spcPts val="1200"/>
              </a:spcAft>
              <a:buNone/>
              <a:tabLst>
                <a:tab pos="228600" algn="l"/>
                <a:tab pos="457200" algn="l"/>
              </a:tabLst>
            </a:pPr>
            <a:r>
              <a:rPr lang="en-GB" sz="1600" b="1" dirty="0">
                <a:latin typeface="Arial" panose="020B0604020202020204" pitchFamily="34" charset="0"/>
                <a:ea typeface="Calibri" panose="020F0502020204030204" pitchFamily="34" charset="0"/>
                <a:cs typeface="Arial" panose="020B0604020202020204" pitchFamily="34" charset="0"/>
              </a:rPr>
              <a:t>Extension: do the same for using Universal Indicator. What are the differences between using the two different indicator?</a:t>
            </a:r>
            <a:endParaRPr lang="en-GB" sz="16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Diagram&#10;&#10;Description automatically generated with low confidence">
            <a:extLst>
              <a:ext uri="{FF2B5EF4-FFF2-40B4-BE49-F238E27FC236}">
                <a16:creationId xmlns:a16="http://schemas.microsoft.com/office/drawing/2014/main" id="{4CCA9FD3-D31C-20B9-3920-B40D487BD24C}"/>
              </a:ext>
            </a:extLst>
          </p:cNvPr>
          <p:cNvPicPr>
            <a:picLocks noChangeAspect="1"/>
          </p:cNvPicPr>
          <p:nvPr/>
        </p:nvPicPr>
        <p:blipFill>
          <a:blip r:embed="rId2"/>
          <a:stretch>
            <a:fillRect/>
          </a:stretch>
        </p:blipFill>
        <p:spPr>
          <a:xfrm>
            <a:off x="8305860" y="1884817"/>
            <a:ext cx="3590899" cy="4317926"/>
          </a:xfrm>
          <a:prstGeom prst="rect">
            <a:avLst/>
          </a:prstGeom>
        </p:spPr>
      </p:pic>
    </p:spTree>
    <p:extLst>
      <p:ext uri="{BB962C8B-B14F-4D97-AF65-F5344CB8AC3E}">
        <p14:creationId xmlns:p14="http://schemas.microsoft.com/office/powerpoint/2010/main" val="169438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713979048"/>
              </p:ext>
            </p:extLst>
          </p:nvPr>
        </p:nvGraphicFramePr>
        <p:xfrm>
          <a:off x="1169274" y="2186605"/>
          <a:ext cx="10232323" cy="390334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US" sz="2000" b="1" dirty="0">
                          <a:effectLst/>
                          <a:latin typeface="Arial"/>
                        </a:rPr>
                        <a:t>Acid</a:t>
                      </a:r>
                    </a:p>
                  </a:txBody>
                  <a:tcPr/>
                </a:tc>
                <a:tc>
                  <a:txBody>
                    <a:bodyPr/>
                    <a:lstStyle/>
                    <a:p>
                      <a:pPr lvl="0">
                        <a:buNone/>
                      </a:pPr>
                      <a:r>
                        <a:rPr lang="en-GB" dirty="0">
                          <a:latin typeface="Arial"/>
                        </a:rPr>
                        <a:t>Any substance that increases the concentration of hydrogen (H+) ions when added to a water solution (pH 1-6).</a:t>
                      </a:r>
                    </a:p>
                  </a:txBody>
                  <a:tcPr/>
                </a:tc>
                <a:extLst>
                  <a:ext uri="{0D108BD9-81ED-4DB2-BD59-A6C34878D82A}">
                    <a16:rowId xmlns:a16="http://schemas.microsoft.com/office/drawing/2014/main" val="3382917297"/>
                  </a:ext>
                </a:extLst>
              </a:tr>
              <a:tr h="447675">
                <a:tc>
                  <a:txBody>
                    <a:bodyPr/>
                    <a:lstStyle/>
                    <a:p>
                      <a:pPr fontAlgn="base"/>
                      <a:r>
                        <a:rPr lang="en-GB" sz="2000" b="1" dirty="0">
                          <a:effectLst/>
                          <a:latin typeface="Arial"/>
                        </a:rPr>
                        <a:t>Neutral</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 solution with a pH of exactly 7.</a:t>
                      </a:r>
                    </a:p>
                  </a:txBody>
                  <a:tcPr/>
                </a:tc>
                <a:extLst>
                  <a:ext uri="{0D108BD9-81ED-4DB2-BD59-A6C34878D82A}">
                    <a16:rowId xmlns:a16="http://schemas.microsoft.com/office/drawing/2014/main" val="3809964739"/>
                  </a:ext>
                </a:extLst>
              </a:tr>
              <a:tr h="447675">
                <a:tc>
                  <a:txBody>
                    <a:bodyPr/>
                    <a:lstStyle/>
                    <a:p>
                      <a:pPr fontAlgn="base"/>
                      <a:r>
                        <a:rPr lang="en-GB" sz="2000" b="1">
                          <a:effectLst/>
                          <a:latin typeface="Arial"/>
                        </a:rPr>
                        <a:t>Alkali</a:t>
                      </a:r>
                      <a:endParaRPr lang="en-GB" sz="2000" b="1" dirty="0">
                        <a:effectLst/>
                        <a:latin typeface="Arial"/>
                      </a:endParaRP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Any substance that decreases the concentration of hydrogen (H+) ions when added to a water solution (pH 7-14).</a:t>
                      </a:r>
                    </a:p>
                  </a:txBody>
                  <a:tcPr/>
                </a:tc>
                <a:extLst>
                  <a:ext uri="{0D108BD9-81ED-4DB2-BD59-A6C34878D82A}">
                    <a16:rowId xmlns:a16="http://schemas.microsoft.com/office/drawing/2014/main" val="1558108486"/>
                  </a:ext>
                </a:extLst>
              </a:tr>
              <a:tr h="447675">
                <a:tc>
                  <a:txBody>
                    <a:bodyPr/>
                    <a:lstStyle/>
                    <a:p>
                      <a:pPr fontAlgn="base"/>
                      <a:r>
                        <a:rPr lang="en-GB" sz="2000" b="1" dirty="0">
                          <a:effectLst/>
                          <a:latin typeface="Arial"/>
                        </a:rPr>
                        <a:t>pH scale</a:t>
                      </a:r>
                    </a:p>
                  </a:txBody>
                  <a:tcPr/>
                </a:tc>
                <a:tc>
                  <a:txBody>
                    <a:bodyPr/>
                    <a:lstStyle/>
                    <a:p>
                      <a:pPr lvl="0">
                        <a:buNone/>
                      </a:pPr>
                      <a:r>
                        <a:rPr lang="en-GB" dirty="0">
                          <a:latin typeface="Arial"/>
                        </a:rPr>
                        <a:t>A scale from 0 to 14 that tells us how acidic or alkaline an aqueous solution is</a:t>
                      </a:r>
                    </a:p>
                  </a:txBody>
                  <a:tcPr/>
                </a:tc>
                <a:extLst>
                  <a:ext uri="{0D108BD9-81ED-4DB2-BD59-A6C34878D82A}">
                    <a16:rowId xmlns:a16="http://schemas.microsoft.com/office/drawing/2014/main" val="258567779"/>
                  </a:ext>
                </a:extLst>
              </a:tr>
              <a:tr h="447675">
                <a:tc>
                  <a:txBody>
                    <a:bodyPr/>
                    <a:lstStyle/>
                    <a:p>
                      <a:pPr fontAlgn="base"/>
                      <a:r>
                        <a:rPr lang="en-GB" sz="2000" b="1" dirty="0">
                          <a:effectLst/>
                          <a:latin typeface="Arial"/>
                        </a:rPr>
                        <a:t>Aqueous solution</a:t>
                      </a:r>
                    </a:p>
                  </a:txBody>
                  <a:tcPr/>
                </a:tc>
                <a:tc>
                  <a:txBody>
                    <a:bodyPr/>
                    <a:lstStyle/>
                    <a:p>
                      <a:pPr lvl="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A solution made by dissolving a substance in water.</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fontAlgn="base"/>
                      <a:r>
                        <a:rPr lang="en-US" sz="2000" b="1" dirty="0">
                          <a:effectLst/>
                          <a:latin typeface="Arial"/>
                        </a:rPr>
                        <a:t>Anthocyanin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a:rPr>
                        <a:t>A group of </a:t>
                      </a:r>
                      <a:r>
                        <a:rPr lang="en-GB" sz="1800" b="0" dirty="0">
                          <a:effectLst/>
                          <a:latin typeface="Arial"/>
                        </a:rPr>
                        <a:t>pigments that produce blue to red colouring in flowers and plants.</a:t>
                      </a:r>
                      <a:endParaRPr lang="en-US" sz="1800" b="0" dirty="0">
                        <a:effectLst/>
                        <a:latin typeface="Arial"/>
                      </a:endParaRP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Lesson structure</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dirty="0"/>
              <a:t>Starter: Mix and match definitions (5 minutes).</a:t>
            </a:r>
          </a:p>
          <a:p>
            <a:r>
              <a:rPr lang="en-GB" dirty="0"/>
              <a:t>Discussion around pH scale and indicators, and copy pH scale (15 minutes).</a:t>
            </a:r>
          </a:p>
          <a:p>
            <a:r>
              <a:rPr lang="en-GB" dirty="0"/>
              <a:t>Match the descriptions – use as class Assessment for Learning (5 minutes).</a:t>
            </a:r>
          </a:p>
          <a:p>
            <a:r>
              <a:rPr lang="en-GB" dirty="0"/>
              <a:t>Practical (20 minutes) – ask the pupils to prepare their indicator, then pause the class and discuss how to carry out the next part of the practical.</a:t>
            </a:r>
          </a:p>
          <a:p>
            <a:r>
              <a:rPr lang="en-GB" dirty="0"/>
              <a:t>Complete results table and storyboard (10 minutes).</a:t>
            </a:r>
          </a:p>
          <a:p>
            <a:endParaRPr lang="en-GB" dirty="0"/>
          </a:p>
        </p:txBody>
      </p:sp>
    </p:spTree>
    <p:extLst>
      <p:ext uri="{BB962C8B-B14F-4D97-AF65-F5344CB8AC3E}">
        <p14:creationId xmlns:p14="http://schemas.microsoft.com/office/powerpoint/2010/main" val="309812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pH testing practical classroom</a:t>
            </a:r>
            <a:endParaRPr lang="en-GB" dirty="0">
              <a:latin typeface="Arial"/>
              <a:cs typeface="Arial"/>
            </a:endParaRPr>
          </a:p>
        </p:txBody>
      </p:sp>
      <p:sp>
        <p:nvSpPr>
          <p:cNvPr id="3" name="Subtitle 2"/>
          <p:cNvSpPr>
            <a:spLocks noGrp="1"/>
          </p:cNvSpPr>
          <p:nvPr>
            <p:ph type="subTitle" idx="1"/>
          </p:nvPr>
        </p:nvSpPr>
        <p:spPr>
          <a:xfrm>
            <a:off x="1169274" y="2488899"/>
            <a:ext cx="9389671" cy="3600000"/>
          </a:xfrm>
        </p:spPr>
        <p:txBody>
          <a:bodyPr/>
          <a:lstStyle/>
          <a:p>
            <a:pPr marL="0" lvl="0" indent="0">
              <a:buNone/>
            </a:pPr>
            <a:r>
              <a:rPr lang="en-GB" dirty="0"/>
              <a:t>Common misconceptions:</a:t>
            </a:r>
          </a:p>
          <a:p>
            <a:r>
              <a:rPr lang="en-GB" b="1" dirty="0"/>
              <a:t>All acids show up red with indicator, all alkalis show up blue/purple </a:t>
            </a:r>
            <a:r>
              <a:rPr lang="en-GB" dirty="0"/>
              <a:t>– carry out multiple different experiments using different indicators. Universal Indicator will show up like this but using red cabbage as an indicator will show up differently.</a:t>
            </a:r>
          </a:p>
          <a:p>
            <a:pPr marL="0" lvl="0" indent="0">
              <a:buNone/>
            </a:pPr>
            <a:endParaRPr lang="en-GB" dirty="0"/>
          </a:p>
          <a:p>
            <a:r>
              <a:rPr lang="en-GB" b="1" dirty="0"/>
              <a:t>Acid strength and concentration are the same thing </a:t>
            </a:r>
            <a:r>
              <a:rPr lang="en-GB" dirty="0"/>
              <a:t>– this is important to get across to students in KS3 as it will be tested in further detail in KS4. The following slides give some information on how you might be able to teach these or, for KS3, just focussing on using the correct terminology and correcting mistakes will be important.</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88619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Mix and match</a:t>
            </a:r>
          </a:p>
        </p:txBody>
      </p:sp>
      <p:sp>
        <p:nvSpPr>
          <p:cNvPr id="11" name="TextBox 10">
            <a:extLst>
              <a:ext uri="{FF2B5EF4-FFF2-40B4-BE49-F238E27FC236}">
                <a16:creationId xmlns:a16="http://schemas.microsoft.com/office/drawing/2014/main" id="{5E0EA401-DE21-0828-9639-D7F4C5C08CB2}"/>
              </a:ext>
            </a:extLst>
          </p:cNvPr>
          <p:cNvSpPr txBox="1"/>
          <p:nvPr/>
        </p:nvSpPr>
        <p:spPr>
          <a:xfrm>
            <a:off x="3460637" y="4814742"/>
            <a:ext cx="224648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solution with a pH of less than pH 7</a:t>
            </a:r>
          </a:p>
        </p:txBody>
      </p:sp>
      <p:sp>
        <p:nvSpPr>
          <p:cNvPr id="13" name="TextBox 12">
            <a:extLst>
              <a:ext uri="{FF2B5EF4-FFF2-40B4-BE49-F238E27FC236}">
                <a16:creationId xmlns:a16="http://schemas.microsoft.com/office/drawing/2014/main" id="{F017D85B-2E05-268A-CA38-7C191BCBAC07}"/>
              </a:ext>
            </a:extLst>
          </p:cNvPr>
          <p:cNvSpPr txBox="1"/>
          <p:nvPr/>
        </p:nvSpPr>
        <p:spPr>
          <a:xfrm>
            <a:off x="228364" y="4828869"/>
            <a:ext cx="2234507"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solution with a pH of exactly pH 7</a:t>
            </a:r>
          </a:p>
        </p:txBody>
      </p:sp>
      <p:sp>
        <p:nvSpPr>
          <p:cNvPr id="14" name="TextBox 13">
            <a:extLst>
              <a:ext uri="{FF2B5EF4-FFF2-40B4-BE49-F238E27FC236}">
                <a16:creationId xmlns:a16="http://schemas.microsoft.com/office/drawing/2014/main" id="{A8D44732-564C-C9E2-D402-8C68271DF7CE}"/>
              </a:ext>
            </a:extLst>
          </p:cNvPr>
          <p:cNvSpPr txBox="1"/>
          <p:nvPr/>
        </p:nvSpPr>
        <p:spPr>
          <a:xfrm>
            <a:off x="9616125" y="4740202"/>
            <a:ext cx="2273687"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solution with a pH of exactly pH 7</a:t>
            </a:r>
          </a:p>
        </p:txBody>
      </p:sp>
      <p:sp>
        <p:nvSpPr>
          <p:cNvPr id="15" name="TextBox 14">
            <a:extLst>
              <a:ext uri="{FF2B5EF4-FFF2-40B4-BE49-F238E27FC236}">
                <a16:creationId xmlns:a16="http://schemas.microsoft.com/office/drawing/2014/main" id="{050D6657-215D-79AC-D499-8BB1442CCD1F}"/>
              </a:ext>
            </a:extLst>
          </p:cNvPr>
          <p:cNvSpPr txBox="1"/>
          <p:nvPr/>
        </p:nvSpPr>
        <p:spPr>
          <a:xfrm>
            <a:off x="6371879" y="4786370"/>
            <a:ext cx="2656507"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scale from 0 to 14 that tells us how acidic or alkaline an aqueous solution is</a:t>
            </a:r>
          </a:p>
        </p:txBody>
      </p:sp>
      <p:sp>
        <p:nvSpPr>
          <p:cNvPr id="22" name="TextBox 21">
            <a:extLst>
              <a:ext uri="{FF2B5EF4-FFF2-40B4-BE49-F238E27FC236}">
                <a16:creationId xmlns:a16="http://schemas.microsoft.com/office/drawing/2014/main" id="{EBA6AD99-8992-F7FD-9A46-EB0678896953}"/>
              </a:ext>
            </a:extLst>
          </p:cNvPr>
          <p:cNvSpPr txBox="1"/>
          <p:nvPr/>
        </p:nvSpPr>
        <p:spPr>
          <a:xfrm>
            <a:off x="422093" y="2421827"/>
            <a:ext cx="2150675"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Acid</a:t>
            </a:r>
          </a:p>
        </p:txBody>
      </p:sp>
      <p:sp>
        <p:nvSpPr>
          <p:cNvPr id="23" name="TextBox 22">
            <a:extLst>
              <a:ext uri="{FF2B5EF4-FFF2-40B4-BE49-F238E27FC236}">
                <a16:creationId xmlns:a16="http://schemas.microsoft.com/office/drawing/2014/main" id="{2E882A29-E198-DC86-2B90-2F3951BD896B}"/>
              </a:ext>
            </a:extLst>
          </p:cNvPr>
          <p:cNvSpPr txBox="1"/>
          <p:nvPr/>
        </p:nvSpPr>
        <p:spPr>
          <a:xfrm>
            <a:off x="6685388" y="2412773"/>
            <a:ext cx="2029488"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Alkaline</a:t>
            </a:r>
          </a:p>
        </p:txBody>
      </p:sp>
      <p:sp>
        <p:nvSpPr>
          <p:cNvPr id="26" name="TextBox 25">
            <a:extLst>
              <a:ext uri="{FF2B5EF4-FFF2-40B4-BE49-F238E27FC236}">
                <a16:creationId xmlns:a16="http://schemas.microsoft.com/office/drawing/2014/main" id="{1C8ADC28-713C-9DD7-05C3-6084437B2CCA}"/>
              </a:ext>
            </a:extLst>
          </p:cNvPr>
          <p:cNvSpPr txBox="1"/>
          <p:nvPr/>
        </p:nvSpPr>
        <p:spPr>
          <a:xfrm>
            <a:off x="9736948" y="2421827"/>
            <a:ext cx="2032039" cy="400111"/>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pH scale</a:t>
            </a:r>
          </a:p>
        </p:txBody>
      </p:sp>
      <p:sp>
        <p:nvSpPr>
          <p:cNvPr id="27" name="TextBox 26">
            <a:extLst>
              <a:ext uri="{FF2B5EF4-FFF2-40B4-BE49-F238E27FC236}">
                <a16:creationId xmlns:a16="http://schemas.microsoft.com/office/drawing/2014/main" id="{7FDDCF21-0F7D-195C-5AE7-9C4F02090108}"/>
              </a:ext>
            </a:extLst>
          </p:cNvPr>
          <p:cNvSpPr txBox="1"/>
          <p:nvPr/>
        </p:nvSpPr>
        <p:spPr>
          <a:xfrm>
            <a:off x="3594840" y="2412773"/>
            <a:ext cx="2112277"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Neutral</a:t>
            </a:r>
          </a:p>
        </p:txBody>
      </p:sp>
    </p:spTree>
    <p:extLst>
      <p:ext uri="{BB962C8B-B14F-4D97-AF65-F5344CB8AC3E}">
        <p14:creationId xmlns:p14="http://schemas.microsoft.com/office/powerpoint/2010/main" val="284181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pH testing practical classroom</a:t>
            </a:r>
            <a:endParaRPr lang="en-GB" dirty="0">
              <a:latin typeface="Arial"/>
              <a:cs typeface="Arial"/>
            </a:endParaRPr>
          </a:p>
        </p:txBody>
      </p:sp>
      <p:sp>
        <p:nvSpPr>
          <p:cNvPr id="3" name="Subtitle 2"/>
          <p:cNvSpPr>
            <a:spLocks noGrp="1"/>
          </p:cNvSpPr>
          <p:nvPr>
            <p:ph type="subTitle" idx="1"/>
          </p:nvPr>
        </p:nvSpPr>
        <p:spPr>
          <a:xfrm>
            <a:off x="1169276" y="2571092"/>
            <a:ext cx="10602310" cy="3600000"/>
          </a:xfrm>
        </p:spPr>
        <p:txBody>
          <a:bodyPr/>
          <a:lstStyle/>
          <a:p>
            <a:pPr marL="0" lvl="0" indent="0">
              <a:buNone/>
            </a:pPr>
            <a:r>
              <a:rPr lang="en-GB" dirty="0"/>
              <a:t>Common pitfalls:</a:t>
            </a:r>
          </a:p>
          <a:p>
            <a:r>
              <a:rPr lang="en-GB" b="1" dirty="0"/>
              <a:t>Overfilling dimple trays </a:t>
            </a:r>
            <a:r>
              <a:rPr lang="en-GB" dirty="0"/>
              <a:t>– when demonstrating the practical, ensure it is clear how much of the substance (and indicator) to put in each of the dimple trays. When </a:t>
            </a:r>
            <a:r>
              <a:rPr lang="en-GB" dirty="0" err="1"/>
              <a:t>stucents</a:t>
            </a:r>
            <a:r>
              <a:rPr lang="en-GB" dirty="0"/>
              <a:t> are carrying dimple trays around the room there is always a risk of dropping or spilling which adds to tidying time.</a:t>
            </a:r>
          </a:p>
          <a:p>
            <a:endParaRPr lang="en-GB" i="1" dirty="0"/>
          </a:p>
          <a:p>
            <a:r>
              <a:rPr lang="en-GB" b="1" dirty="0"/>
              <a:t>Spillages </a:t>
            </a:r>
            <a:r>
              <a:rPr lang="en-GB" dirty="0"/>
              <a:t>– spillages are always a risk in science </a:t>
            </a:r>
            <a:r>
              <a:rPr lang="en-GB" dirty="0" err="1"/>
              <a:t>practicals</a:t>
            </a:r>
            <a:r>
              <a:rPr lang="en-GB" dirty="0"/>
              <a:t>, but there are ways to minimise. One way is to get students to leave their dimple trays on their desk and to bring the substances to their desk to pipette. This could add time, but will minimise the risk of carrying and spilling overfilled dimple trays. </a:t>
            </a: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22396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pH testing practical classroom</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Common pitfalls:</a:t>
            </a:r>
          </a:p>
          <a:p>
            <a:r>
              <a:rPr lang="en-GB" b="1" dirty="0"/>
              <a:t>Poor/slow tidying </a:t>
            </a:r>
            <a:r>
              <a:rPr lang="en-GB" dirty="0"/>
              <a:t>-</a:t>
            </a:r>
            <a:r>
              <a:rPr lang="en-GB" b="1" dirty="0"/>
              <a:t> </a:t>
            </a:r>
            <a:r>
              <a:rPr lang="en-GB" dirty="0"/>
              <a:t>for tidying, make sure it is clear where everything needs to go and explain how to clean dimple trays and pipettes. Many students at KS3 will not have cleaned a pipette before which can often lead them to spraying water into them and water going everywhere. Setting up a beaker of water by sinks (to clean pipettes) and having sieves available at the sink will save time.</a:t>
            </a:r>
            <a:endParaRPr lang="en-GB" b="1" dirty="0"/>
          </a:p>
          <a:p>
            <a:endParaRPr lang="en-GB" b="1" dirty="0"/>
          </a:p>
          <a:p>
            <a:r>
              <a:rPr lang="en-GB" b="1" dirty="0"/>
              <a:t>Bottlenecking in the classroom </a:t>
            </a:r>
            <a:r>
              <a:rPr lang="en-GB" dirty="0"/>
              <a:t>– </a:t>
            </a:r>
            <a:r>
              <a:rPr lang="en-GB" dirty="0">
                <a:latin typeface="Arial" panose="020B0604020202020204" pitchFamily="34" charset="0"/>
                <a:cs typeface="Arial" panose="020B0604020202020204" pitchFamily="34" charset="0"/>
              </a:rPr>
              <a:t>make sure to spread out equipment to avoid bottlenecking. You could set up by giving each pair a dimple tray, pipette and pestle and mortar and then spread the substances to test evenly around the room.</a:t>
            </a:r>
            <a:endParaRPr lang="en-US" dirty="0">
              <a:latin typeface="Arial" panose="020B0604020202020204" pitchFamily="34" charset="0"/>
              <a:cs typeface="Arial" panose="020B0604020202020204" pitchFamily="34" charset="0"/>
            </a:endParaRPr>
          </a:p>
          <a:p>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95168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Strength and 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dirty="0"/>
              <a:t>Strength and concentration are not the same thing.</a:t>
            </a:r>
          </a:p>
          <a:p>
            <a:pPr marL="0" indent="0">
              <a:buNone/>
            </a:pPr>
            <a:endParaRPr lang="en-GB" dirty="0"/>
          </a:p>
          <a:p>
            <a:pPr marL="0" indent="0">
              <a:buNone/>
            </a:pPr>
            <a:r>
              <a:rPr lang="en-GB" dirty="0"/>
              <a:t>You can think of concentration in terms of concentrations of a squash drink.</a:t>
            </a:r>
          </a:p>
          <a:p>
            <a:pPr marL="0" indent="0">
              <a:buNone/>
            </a:pPr>
            <a:endParaRPr lang="en-GB" dirty="0"/>
          </a:p>
          <a:p>
            <a:pPr marL="0" indent="0">
              <a:buNone/>
            </a:pPr>
            <a:r>
              <a:rPr lang="en-GB" b="1" dirty="0"/>
              <a:t>How could I get two different concentrations of orange squash that have the same overall volume?</a:t>
            </a:r>
          </a:p>
        </p:txBody>
      </p:sp>
    </p:spTree>
    <p:extLst>
      <p:ext uri="{BB962C8B-B14F-4D97-AF65-F5344CB8AC3E}">
        <p14:creationId xmlns:p14="http://schemas.microsoft.com/office/powerpoint/2010/main" val="387964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Strength and 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4" y="2403767"/>
            <a:ext cx="9720000" cy="2956405"/>
          </a:xfrm>
        </p:spPr>
        <p:txBody>
          <a:bodyPr/>
          <a:lstStyle/>
          <a:p>
            <a:pPr marL="0" indent="0">
              <a:buNone/>
            </a:pPr>
            <a:r>
              <a:rPr lang="en-GB" dirty="0"/>
              <a:t>In terms of the particle model, these are:</a:t>
            </a:r>
          </a:p>
        </p:txBody>
      </p:sp>
      <p:sp>
        <p:nvSpPr>
          <p:cNvPr id="5" name="Rectangle 4">
            <a:extLst>
              <a:ext uri="{FF2B5EF4-FFF2-40B4-BE49-F238E27FC236}">
                <a16:creationId xmlns:a16="http://schemas.microsoft.com/office/drawing/2014/main" id="{54CB0655-B996-26DF-F2A5-2DB4453B98C1}"/>
              </a:ext>
            </a:extLst>
          </p:cNvPr>
          <p:cNvSpPr/>
          <p:nvPr/>
        </p:nvSpPr>
        <p:spPr>
          <a:xfrm>
            <a:off x="2701612" y="2885726"/>
            <a:ext cx="3043018" cy="2855742"/>
          </a:xfrm>
          <a:prstGeom prst="rect">
            <a:avLst/>
          </a:prstGeom>
          <a:noFill/>
          <a:ln w="57150">
            <a:solidFill>
              <a:srgbClr val="EF9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6455322-FFB1-65DD-E247-CEB4E1DE60DE}"/>
              </a:ext>
            </a:extLst>
          </p:cNvPr>
          <p:cNvSpPr/>
          <p:nvPr/>
        </p:nvSpPr>
        <p:spPr>
          <a:xfrm>
            <a:off x="6158073" y="2887867"/>
            <a:ext cx="3043018" cy="2855742"/>
          </a:xfrm>
          <a:prstGeom prst="rect">
            <a:avLst/>
          </a:prstGeom>
          <a:noFill/>
          <a:ln w="57150">
            <a:solidFill>
              <a:srgbClr val="EF9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20BB8FB-3496-2F42-42AB-4FD7B4645819}"/>
              </a:ext>
            </a:extLst>
          </p:cNvPr>
          <p:cNvSpPr txBox="1"/>
          <p:nvPr/>
        </p:nvSpPr>
        <p:spPr>
          <a:xfrm>
            <a:off x="2485761" y="5837089"/>
            <a:ext cx="3474720"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High concentration</a:t>
            </a:r>
          </a:p>
        </p:txBody>
      </p:sp>
      <p:sp>
        <p:nvSpPr>
          <p:cNvPr id="8" name="TextBox 7">
            <a:extLst>
              <a:ext uri="{FF2B5EF4-FFF2-40B4-BE49-F238E27FC236}">
                <a16:creationId xmlns:a16="http://schemas.microsoft.com/office/drawing/2014/main" id="{74E192CB-9843-31EC-C5D7-C2E98CCAEDD8}"/>
              </a:ext>
            </a:extLst>
          </p:cNvPr>
          <p:cNvSpPr txBox="1"/>
          <p:nvPr/>
        </p:nvSpPr>
        <p:spPr>
          <a:xfrm>
            <a:off x="5942222" y="5809252"/>
            <a:ext cx="3474720"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Low concentration</a:t>
            </a:r>
          </a:p>
        </p:txBody>
      </p:sp>
      <p:sp>
        <p:nvSpPr>
          <p:cNvPr id="9" name="Oval 8">
            <a:extLst>
              <a:ext uri="{FF2B5EF4-FFF2-40B4-BE49-F238E27FC236}">
                <a16:creationId xmlns:a16="http://schemas.microsoft.com/office/drawing/2014/main" id="{C6B1068D-68AD-E110-64E9-5AB66E61CB42}"/>
              </a:ext>
            </a:extLst>
          </p:cNvPr>
          <p:cNvSpPr/>
          <p:nvPr/>
        </p:nvSpPr>
        <p:spPr>
          <a:xfrm>
            <a:off x="6879167" y="3203063"/>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770B0C0-E105-91F9-4676-3E0E88FAFCD9}"/>
              </a:ext>
            </a:extLst>
          </p:cNvPr>
          <p:cNvSpPr/>
          <p:nvPr/>
        </p:nvSpPr>
        <p:spPr>
          <a:xfrm>
            <a:off x="8193617" y="4628638"/>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7CBFA2C-AE5C-F4CC-3FA8-6ACA7619F466}"/>
              </a:ext>
            </a:extLst>
          </p:cNvPr>
          <p:cNvSpPr/>
          <p:nvPr/>
        </p:nvSpPr>
        <p:spPr>
          <a:xfrm>
            <a:off x="7107768" y="4867557"/>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CCC1DD8-0161-83A0-8AB9-642828211217}"/>
              </a:ext>
            </a:extLst>
          </p:cNvPr>
          <p:cNvSpPr/>
          <p:nvPr/>
        </p:nvSpPr>
        <p:spPr>
          <a:xfrm>
            <a:off x="8356511" y="3562907"/>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A3CB836A-EBC5-3D09-3207-49A638CA324F}"/>
              </a:ext>
            </a:extLst>
          </p:cNvPr>
          <p:cNvSpPr/>
          <p:nvPr/>
        </p:nvSpPr>
        <p:spPr>
          <a:xfrm>
            <a:off x="2827730" y="2973905"/>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E75BAF4-A426-61D2-6F4E-1D0BFE76E1B6}"/>
              </a:ext>
            </a:extLst>
          </p:cNvPr>
          <p:cNvSpPr/>
          <p:nvPr/>
        </p:nvSpPr>
        <p:spPr>
          <a:xfrm>
            <a:off x="4749763" y="3806201"/>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B062E4A8-D25B-5405-CE4C-376A8F1AD5E8}"/>
              </a:ext>
            </a:extLst>
          </p:cNvPr>
          <p:cNvSpPr/>
          <p:nvPr/>
        </p:nvSpPr>
        <p:spPr>
          <a:xfrm>
            <a:off x="3886793" y="3233529"/>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601CF20-02C3-7F1E-139F-8E6CD57495E5}"/>
              </a:ext>
            </a:extLst>
          </p:cNvPr>
          <p:cNvSpPr/>
          <p:nvPr/>
        </p:nvSpPr>
        <p:spPr>
          <a:xfrm>
            <a:off x="4816859" y="3007584"/>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E56CD97C-E693-C47D-F5E1-13D70C2E41A2}"/>
              </a:ext>
            </a:extLst>
          </p:cNvPr>
          <p:cNvSpPr/>
          <p:nvPr/>
        </p:nvSpPr>
        <p:spPr>
          <a:xfrm>
            <a:off x="2872805" y="3636451"/>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965DB013-F834-C5C8-A9C2-26B1172FAA9B}"/>
              </a:ext>
            </a:extLst>
          </p:cNvPr>
          <p:cNvSpPr/>
          <p:nvPr/>
        </p:nvSpPr>
        <p:spPr>
          <a:xfrm>
            <a:off x="4790684" y="5042469"/>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8182DCC0-0CDE-353A-5771-69DA57D76622}"/>
              </a:ext>
            </a:extLst>
          </p:cNvPr>
          <p:cNvSpPr/>
          <p:nvPr/>
        </p:nvSpPr>
        <p:spPr>
          <a:xfrm>
            <a:off x="3496033" y="4210855"/>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11DCA93D-0197-9525-9DA2-25AE9EB2E02B}"/>
              </a:ext>
            </a:extLst>
          </p:cNvPr>
          <p:cNvSpPr/>
          <p:nvPr/>
        </p:nvSpPr>
        <p:spPr>
          <a:xfrm>
            <a:off x="2784352" y="5012598"/>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18691803-5D1B-6512-FF11-30F84AC9B82F}"/>
              </a:ext>
            </a:extLst>
          </p:cNvPr>
          <p:cNvSpPr/>
          <p:nvPr/>
        </p:nvSpPr>
        <p:spPr>
          <a:xfrm>
            <a:off x="4348265" y="4423705"/>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0076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dirty="0"/>
              <a:t>From the particle model, we can see that the more particles there are in the same volume, the greater the concentration.</a:t>
            </a:r>
          </a:p>
          <a:p>
            <a:pPr marL="0" indent="0">
              <a:buNone/>
            </a:pPr>
            <a:endParaRPr lang="en-GB" dirty="0"/>
          </a:p>
          <a:p>
            <a:pPr marL="0" indent="0">
              <a:buNone/>
            </a:pPr>
            <a:r>
              <a:rPr lang="en-GB" dirty="0"/>
              <a:t>Therefore we can define concentration as:</a:t>
            </a:r>
          </a:p>
          <a:p>
            <a:pPr marL="0" indent="0">
              <a:buNone/>
            </a:pPr>
            <a:endParaRPr lang="en-GB" dirty="0"/>
          </a:p>
          <a:p>
            <a:pPr marL="0" indent="0">
              <a:buNone/>
            </a:pPr>
            <a:r>
              <a:rPr lang="en-GB" b="1" dirty="0"/>
              <a:t>‘…the amount of particles of solute in a certain volume of solvent’.</a:t>
            </a:r>
          </a:p>
          <a:p>
            <a:pPr marL="0" indent="0">
              <a:buNone/>
            </a:pPr>
            <a:endParaRPr lang="en-GB" dirty="0"/>
          </a:p>
        </p:txBody>
      </p:sp>
    </p:spTree>
    <p:extLst>
      <p:ext uri="{BB962C8B-B14F-4D97-AF65-F5344CB8AC3E}">
        <p14:creationId xmlns:p14="http://schemas.microsoft.com/office/powerpoint/2010/main" val="38168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Strength</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sz="2000" dirty="0"/>
              <a:t>However strength is different. You can have strong acids that are concentrated or dilute or you can have weak acids that are concentrated or dilute.</a:t>
            </a:r>
          </a:p>
          <a:p>
            <a:pPr marL="0" indent="0">
              <a:buNone/>
            </a:pPr>
            <a:endParaRPr lang="en-GB" dirty="0"/>
          </a:p>
          <a:p>
            <a:pPr marL="0" indent="0">
              <a:buNone/>
            </a:pPr>
            <a:r>
              <a:rPr lang="en-GB" dirty="0"/>
              <a:t>Acids in solution are a source of H+ (hydrogen) ions,. The H+ ions are produced when the acid dissociates or breaks down to form ions.</a:t>
            </a:r>
          </a:p>
          <a:p>
            <a:pPr marL="0" indent="0">
              <a:buNone/>
            </a:pPr>
            <a:endParaRPr lang="en-GB" sz="2000" dirty="0"/>
          </a:p>
          <a:p>
            <a:pPr marL="0" indent="0">
              <a:buNone/>
            </a:pPr>
            <a:r>
              <a:rPr lang="en-GB" dirty="0"/>
              <a:t>We can define strength as:</a:t>
            </a:r>
            <a:endParaRPr lang="en-GB" sz="2000" dirty="0"/>
          </a:p>
          <a:p>
            <a:pPr marL="0" indent="0">
              <a:buNone/>
            </a:pPr>
            <a:r>
              <a:rPr lang="en-GB" sz="2000" b="1" dirty="0"/>
              <a:t>‘…a measure of the fraction of acid particles that are ‘split up’ or dissociated.’</a:t>
            </a:r>
            <a:endParaRPr lang="en-GB" b="1" dirty="0"/>
          </a:p>
          <a:p>
            <a:pPr marL="0" indent="0">
              <a:buNone/>
            </a:pPr>
            <a:endParaRPr lang="en-GB" sz="2000" dirty="0"/>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177063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Strong and weak acids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3440825"/>
          </a:xfrm>
        </p:spPr>
        <p:txBody>
          <a:bodyPr/>
          <a:lstStyle/>
          <a:p>
            <a:pPr marL="0" indent="0">
              <a:buNone/>
            </a:pPr>
            <a:r>
              <a:rPr lang="en-GB" sz="2000" b="1" dirty="0"/>
              <a:t>Strong acids </a:t>
            </a:r>
            <a:r>
              <a:rPr lang="en-GB" sz="2000" dirty="0"/>
              <a:t>completely dissociate into ions in solution.</a:t>
            </a:r>
          </a:p>
          <a:p>
            <a:pPr marL="0" indent="0">
              <a:buNone/>
            </a:pPr>
            <a:endParaRPr lang="en-GB" b="1" dirty="0"/>
          </a:p>
          <a:p>
            <a:pPr marL="0" indent="0">
              <a:buNone/>
            </a:pPr>
            <a:r>
              <a:rPr lang="en-GB" b="1" dirty="0"/>
              <a:t>Weak acids </a:t>
            </a:r>
            <a:r>
              <a:rPr lang="en-GB" dirty="0"/>
              <a:t>only partially dissociate in solution.</a:t>
            </a:r>
          </a:p>
          <a:p>
            <a:pPr marL="0" indent="0">
              <a:buNone/>
            </a:pPr>
            <a:endParaRPr lang="en-GB" dirty="0"/>
          </a:p>
          <a:p>
            <a:pPr marL="0" indent="0">
              <a:buNone/>
            </a:pPr>
            <a:r>
              <a:rPr lang="en-GB" dirty="0"/>
              <a:t>The pH of a solution is a measure of its </a:t>
            </a:r>
            <a:r>
              <a:rPr lang="en-GB" b="1" dirty="0"/>
              <a:t>concentration of hydrogen ions</a:t>
            </a:r>
            <a:r>
              <a:rPr lang="en-GB" dirty="0"/>
              <a:t>:</a:t>
            </a:r>
          </a:p>
          <a:p>
            <a:pPr>
              <a:buFont typeface="Arial" panose="020B0604020202020204" pitchFamily="34" charset="0"/>
              <a:buChar char="•"/>
            </a:pPr>
            <a:r>
              <a:rPr lang="en-GB" dirty="0"/>
              <a:t>the higher the concentration of H</a:t>
            </a:r>
            <a:r>
              <a:rPr lang="en-GB" baseline="30000" dirty="0"/>
              <a:t>+</a:t>
            </a:r>
            <a:r>
              <a:rPr lang="en-GB" dirty="0"/>
              <a:t> ions, the lower the </a:t>
            </a:r>
            <a:r>
              <a:rPr lang="en-GB" dirty="0" err="1"/>
              <a:t>pH.</a:t>
            </a:r>
            <a:endParaRPr lang="en-GB" dirty="0"/>
          </a:p>
          <a:p>
            <a:pPr>
              <a:buFont typeface="Arial" panose="020B0604020202020204" pitchFamily="34" charset="0"/>
              <a:buChar char="•"/>
            </a:pPr>
            <a:r>
              <a:rPr lang="en-GB" dirty="0"/>
              <a:t>the lower the concentration of H</a:t>
            </a:r>
            <a:r>
              <a:rPr lang="en-GB" baseline="30000" dirty="0"/>
              <a:t>+</a:t>
            </a:r>
            <a:r>
              <a:rPr lang="en-GB" dirty="0"/>
              <a:t> ions, the higher the </a:t>
            </a:r>
            <a:r>
              <a:rPr lang="en-GB" dirty="0" err="1"/>
              <a:t>pH.</a:t>
            </a:r>
            <a:endParaRPr lang="en-GB" dirty="0"/>
          </a:p>
          <a:p>
            <a:pPr marL="0" indent="0">
              <a:buNone/>
            </a:pPr>
            <a:endParaRPr lang="en-GB" b="1" i="1" dirty="0"/>
          </a:p>
        </p:txBody>
      </p:sp>
    </p:spTree>
    <p:extLst>
      <p:ext uri="{BB962C8B-B14F-4D97-AF65-F5344CB8AC3E}">
        <p14:creationId xmlns:p14="http://schemas.microsoft.com/office/powerpoint/2010/main" val="354868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histogram&#10;&#10;Description automatically generated">
            <a:extLst>
              <a:ext uri="{FF2B5EF4-FFF2-40B4-BE49-F238E27FC236}">
                <a16:creationId xmlns:a16="http://schemas.microsoft.com/office/drawing/2014/main" id="{6911CB4B-6E69-CFB8-150F-8C584E0C9836}"/>
              </a:ext>
            </a:extLst>
          </p:cNvPr>
          <p:cNvPicPr>
            <a:picLocks noChangeAspect="1"/>
          </p:cNvPicPr>
          <p:nvPr/>
        </p:nvPicPr>
        <p:blipFill rotWithShape="1">
          <a:blip r:embed="rId2"/>
          <a:srcRect t="15712" b="16808"/>
          <a:stretch/>
        </p:blipFill>
        <p:spPr>
          <a:xfrm>
            <a:off x="3657599" y="4168464"/>
            <a:ext cx="4876802" cy="2184217"/>
          </a:xfrm>
          <a:prstGeom prst="rect">
            <a:avLst/>
          </a:prstGeom>
        </p:spPr>
      </p:pic>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For a given 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3440825"/>
          </a:xfrm>
        </p:spPr>
        <p:txBody>
          <a:bodyPr/>
          <a:lstStyle/>
          <a:p>
            <a:pPr marL="0" indent="0">
              <a:buNone/>
            </a:pPr>
            <a:r>
              <a:rPr lang="en-GB" dirty="0"/>
              <a:t>All of this means that when we talk about the pH scale we need to use the phrase, </a:t>
            </a:r>
            <a:r>
              <a:rPr lang="en-GB" b="1" i="1" dirty="0"/>
              <a:t>for a given concentration in aqueous solution, the stronger an acid, the lower the </a:t>
            </a:r>
            <a:r>
              <a:rPr lang="en-GB" b="1" i="1" dirty="0" err="1"/>
              <a:t>pH</a:t>
            </a:r>
            <a:r>
              <a:rPr lang="en-GB" i="1" dirty="0" err="1"/>
              <a:t>.</a:t>
            </a:r>
            <a:endParaRPr lang="en-GB" i="1" dirty="0"/>
          </a:p>
          <a:p>
            <a:pPr marL="0" indent="0">
              <a:buNone/>
            </a:pPr>
            <a:endParaRPr lang="en-GB" i="1" dirty="0"/>
          </a:p>
          <a:p>
            <a:pPr marL="0" indent="0">
              <a:buNone/>
            </a:pPr>
            <a:r>
              <a:rPr lang="en-GB" dirty="0"/>
              <a:t>This is because the more concentrated the solution of an acid, the lower its pH will be.</a:t>
            </a:r>
          </a:p>
          <a:p>
            <a:pPr marL="0" indent="0">
              <a:buNone/>
            </a:pPr>
            <a:endParaRPr lang="en-GB" i="1" dirty="0"/>
          </a:p>
        </p:txBody>
      </p:sp>
      <p:sp>
        <p:nvSpPr>
          <p:cNvPr id="5" name="TextBox 4">
            <a:extLst>
              <a:ext uri="{FF2B5EF4-FFF2-40B4-BE49-F238E27FC236}">
                <a16:creationId xmlns:a16="http://schemas.microsoft.com/office/drawing/2014/main" id="{A1D12F67-07C7-583A-C5EB-B26255704D28}"/>
              </a:ext>
            </a:extLst>
          </p:cNvPr>
          <p:cNvSpPr txBox="1"/>
          <p:nvPr/>
        </p:nvSpPr>
        <p:spPr>
          <a:xfrm>
            <a:off x="174047" y="6299211"/>
            <a:ext cx="797638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strong acid has a lower pH than a weak acid </a:t>
            </a:r>
            <a:r>
              <a:rPr lang="en-GB" sz="1600" b="1" dirty="0">
                <a:latin typeface="Arial" panose="020B0604020202020204" pitchFamily="34" charset="0"/>
                <a:cs typeface="Arial" panose="020B0604020202020204" pitchFamily="34" charset="0"/>
              </a:rPr>
              <a:t>for a given concentration.</a:t>
            </a:r>
          </a:p>
        </p:txBody>
      </p:sp>
      <p:cxnSp>
        <p:nvCxnSpPr>
          <p:cNvPr id="6" name="Straight Arrow Connector 5">
            <a:extLst>
              <a:ext uri="{FF2B5EF4-FFF2-40B4-BE49-F238E27FC236}">
                <a16:creationId xmlns:a16="http://schemas.microsoft.com/office/drawing/2014/main" id="{79C8DD99-6D3C-D5AB-09C6-56446E16103D}"/>
              </a:ext>
            </a:extLst>
          </p:cNvPr>
          <p:cNvCxnSpPr>
            <a:cxnSpLocks/>
          </p:cNvCxnSpPr>
          <p:nvPr/>
        </p:nvCxnSpPr>
        <p:spPr>
          <a:xfrm flipV="1">
            <a:off x="1531088" y="5205996"/>
            <a:ext cx="2743200" cy="10932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C3F439D-6DCE-DDF9-9447-AE7059F6150B}"/>
              </a:ext>
            </a:extLst>
          </p:cNvPr>
          <p:cNvCxnSpPr>
            <a:cxnSpLocks/>
            <a:stCxn id="5" idx="0"/>
          </p:cNvCxnSpPr>
          <p:nvPr/>
        </p:nvCxnSpPr>
        <p:spPr>
          <a:xfrm flipV="1">
            <a:off x="4162238" y="5205996"/>
            <a:ext cx="760636" cy="10932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248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pH</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panose="020B0604020202020204" pitchFamily="34" charset="0"/>
                <a:ea typeface="Calibri" panose="020F0502020204030204" pitchFamily="34" charset="0"/>
                <a:cs typeface="Arial" panose="020B0604020202020204" pitchFamily="34" charset="0"/>
              </a:rPr>
              <a:t>Explain now to evaluate whether a substance is acid, alkali or neutral.</a:t>
            </a:r>
          </a:p>
          <a:p>
            <a:r>
              <a:rPr lang="en-GB" dirty="0">
                <a:latin typeface="Arial" panose="020B0604020202020204" pitchFamily="34" charset="0"/>
                <a:cs typeface="Arial" panose="020B0604020202020204" pitchFamily="34" charset="0"/>
              </a:rPr>
              <a:t>Describe the factors affecting </a:t>
            </a:r>
            <a:r>
              <a:rPr lang="en-GB" dirty="0" err="1">
                <a:latin typeface="Arial" panose="020B0604020202020204" pitchFamily="34" charset="0"/>
                <a:cs typeface="Arial" panose="020B0604020202020204" pitchFamily="34" charset="0"/>
              </a:rPr>
              <a:t>pH.</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Icentifynstrong</a:t>
            </a:r>
            <a:r>
              <a:rPr lang="en-GB" dirty="0">
                <a:latin typeface="Arial" panose="020B0604020202020204" pitchFamily="34" charset="0"/>
                <a:cs typeface="Arial" panose="020B0604020202020204" pitchFamily="34" charset="0"/>
              </a:rPr>
              <a:t> and weak acids.</a:t>
            </a:r>
          </a:p>
          <a:p>
            <a:r>
              <a:rPr lang="en-GB" dirty="0">
                <a:latin typeface="Arial" panose="020B0604020202020204" pitchFamily="34" charset="0"/>
                <a:cs typeface="Arial" panose="020B0604020202020204" pitchFamily="34" charset="0"/>
              </a:rPr>
              <a:t>Analyse the data and use observations to determine the pH of a solution.</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Progressing the learning</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topic of pH is also covered at GCSE (14-16 years). </a:t>
            </a:r>
          </a:p>
          <a:p>
            <a:pPr marL="0" lvl="0" indent="0">
              <a:buNone/>
            </a:pPr>
            <a:endParaRPr lang="en-GB" dirty="0"/>
          </a:p>
          <a:p>
            <a:pPr marL="0" lvl="0" indent="0">
              <a:buNone/>
            </a:pPr>
            <a:r>
              <a:rPr lang="en-GB" dirty="0"/>
              <a:t>It is covered as part of the human digestive system, particularly looking at different enzymes involved in digestion and the stomach. </a:t>
            </a:r>
          </a:p>
          <a:p>
            <a:pPr marL="0" lvl="0" indent="0">
              <a:buNone/>
            </a:pPr>
            <a:r>
              <a:rPr lang="en-GB" dirty="0"/>
              <a:t>At GCSE level, students can also investigate the effect of temperature on the rate of decay of fresh milk by measuring pH change.</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5236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Mix and match</a:t>
            </a:r>
          </a:p>
        </p:txBody>
      </p:sp>
      <p:sp>
        <p:nvSpPr>
          <p:cNvPr id="11" name="TextBox 10">
            <a:extLst>
              <a:ext uri="{FF2B5EF4-FFF2-40B4-BE49-F238E27FC236}">
                <a16:creationId xmlns:a16="http://schemas.microsoft.com/office/drawing/2014/main" id="{5E0EA401-DE21-0828-9639-D7F4C5C08CB2}"/>
              </a:ext>
            </a:extLst>
          </p:cNvPr>
          <p:cNvSpPr txBox="1"/>
          <p:nvPr/>
        </p:nvSpPr>
        <p:spPr>
          <a:xfrm>
            <a:off x="750010" y="3931586"/>
            <a:ext cx="224648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solution with a pH of less than pH 7</a:t>
            </a:r>
          </a:p>
        </p:txBody>
      </p:sp>
      <p:sp>
        <p:nvSpPr>
          <p:cNvPr id="13" name="TextBox 12">
            <a:extLst>
              <a:ext uri="{FF2B5EF4-FFF2-40B4-BE49-F238E27FC236}">
                <a16:creationId xmlns:a16="http://schemas.microsoft.com/office/drawing/2014/main" id="{F017D85B-2E05-268A-CA38-7C191BCBAC07}"/>
              </a:ext>
            </a:extLst>
          </p:cNvPr>
          <p:cNvSpPr txBox="1"/>
          <p:nvPr/>
        </p:nvSpPr>
        <p:spPr>
          <a:xfrm>
            <a:off x="3641344" y="3931586"/>
            <a:ext cx="2234507"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solution with a pH of exactly pH 7</a:t>
            </a:r>
          </a:p>
        </p:txBody>
      </p:sp>
      <p:sp>
        <p:nvSpPr>
          <p:cNvPr id="14" name="TextBox 13">
            <a:extLst>
              <a:ext uri="{FF2B5EF4-FFF2-40B4-BE49-F238E27FC236}">
                <a16:creationId xmlns:a16="http://schemas.microsoft.com/office/drawing/2014/main" id="{A8D44732-564C-C9E2-D402-8C68271DF7CE}"/>
              </a:ext>
            </a:extLst>
          </p:cNvPr>
          <p:cNvSpPr txBox="1"/>
          <p:nvPr/>
        </p:nvSpPr>
        <p:spPr>
          <a:xfrm>
            <a:off x="6543995" y="4090720"/>
            <a:ext cx="2273687"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solution with a pH of exactly pH 7</a:t>
            </a:r>
          </a:p>
        </p:txBody>
      </p:sp>
      <p:sp>
        <p:nvSpPr>
          <p:cNvPr id="15" name="TextBox 14">
            <a:extLst>
              <a:ext uri="{FF2B5EF4-FFF2-40B4-BE49-F238E27FC236}">
                <a16:creationId xmlns:a16="http://schemas.microsoft.com/office/drawing/2014/main" id="{050D6657-215D-79AC-D499-8BB1442CCD1F}"/>
              </a:ext>
            </a:extLst>
          </p:cNvPr>
          <p:cNvSpPr txBox="1"/>
          <p:nvPr/>
        </p:nvSpPr>
        <p:spPr>
          <a:xfrm>
            <a:off x="9236176" y="3931586"/>
            <a:ext cx="2656507"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 scale from 0 to 14 that tells us how acidic or alkaline an aqueous solution is</a:t>
            </a:r>
          </a:p>
        </p:txBody>
      </p:sp>
      <p:sp>
        <p:nvSpPr>
          <p:cNvPr id="22" name="TextBox 21">
            <a:extLst>
              <a:ext uri="{FF2B5EF4-FFF2-40B4-BE49-F238E27FC236}">
                <a16:creationId xmlns:a16="http://schemas.microsoft.com/office/drawing/2014/main" id="{EBA6AD99-8992-F7FD-9A46-EB0678896953}"/>
              </a:ext>
            </a:extLst>
          </p:cNvPr>
          <p:cNvSpPr txBox="1"/>
          <p:nvPr/>
        </p:nvSpPr>
        <p:spPr>
          <a:xfrm>
            <a:off x="750010" y="3490799"/>
            <a:ext cx="2150675"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Acid</a:t>
            </a:r>
          </a:p>
        </p:txBody>
      </p:sp>
      <p:sp>
        <p:nvSpPr>
          <p:cNvPr id="23" name="TextBox 22">
            <a:extLst>
              <a:ext uri="{FF2B5EF4-FFF2-40B4-BE49-F238E27FC236}">
                <a16:creationId xmlns:a16="http://schemas.microsoft.com/office/drawing/2014/main" id="{2E882A29-E198-DC86-2B90-2F3951BD896B}"/>
              </a:ext>
            </a:extLst>
          </p:cNvPr>
          <p:cNvSpPr txBox="1"/>
          <p:nvPr/>
        </p:nvSpPr>
        <p:spPr>
          <a:xfrm>
            <a:off x="6615591" y="3428436"/>
            <a:ext cx="2029488"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Alkaline</a:t>
            </a:r>
          </a:p>
        </p:txBody>
      </p:sp>
      <p:sp>
        <p:nvSpPr>
          <p:cNvPr id="26" name="TextBox 25">
            <a:extLst>
              <a:ext uri="{FF2B5EF4-FFF2-40B4-BE49-F238E27FC236}">
                <a16:creationId xmlns:a16="http://schemas.microsoft.com/office/drawing/2014/main" id="{1C8ADC28-713C-9DD7-05C3-6084437B2CCA}"/>
              </a:ext>
            </a:extLst>
          </p:cNvPr>
          <p:cNvSpPr txBox="1"/>
          <p:nvPr/>
        </p:nvSpPr>
        <p:spPr>
          <a:xfrm>
            <a:off x="9548409" y="3428436"/>
            <a:ext cx="2032039" cy="400111"/>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pH scale</a:t>
            </a:r>
          </a:p>
        </p:txBody>
      </p:sp>
      <p:sp>
        <p:nvSpPr>
          <p:cNvPr id="27" name="TextBox 26">
            <a:extLst>
              <a:ext uri="{FF2B5EF4-FFF2-40B4-BE49-F238E27FC236}">
                <a16:creationId xmlns:a16="http://schemas.microsoft.com/office/drawing/2014/main" id="{7FDDCF21-0F7D-195C-5AE7-9C4F02090108}"/>
              </a:ext>
            </a:extLst>
          </p:cNvPr>
          <p:cNvSpPr txBox="1"/>
          <p:nvPr/>
        </p:nvSpPr>
        <p:spPr>
          <a:xfrm>
            <a:off x="3702460" y="3428436"/>
            <a:ext cx="2112277"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Neutral</a:t>
            </a:r>
          </a:p>
        </p:txBody>
      </p:sp>
    </p:spTree>
    <p:extLst>
      <p:ext uri="{BB962C8B-B14F-4D97-AF65-F5344CB8AC3E}">
        <p14:creationId xmlns:p14="http://schemas.microsoft.com/office/powerpoint/2010/main" val="266024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CFA0-76C8-1EA8-54EC-42708D9B9177}"/>
              </a:ext>
            </a:extLst>
          </p:cNvPr>
          <p:cNvSpPr>
            <a:spLocks noGrp="1"/>
          </p:cNvSpPr>
          <p:nvPr>
            <p:ph type="ctrTitle"/>
          </p:nvPr>
        </p:nvSpPr>
        <p:spPr/>
        <p:txBody>
          <a:bodyPr/>
          <a:lstStyle/>
          <a:p>
            <a:r>
              <a:rPr lang="en-US" dirty="0">
                <a:latin typeface="Arial"/>
                <a:cs typeface="Arial"/>
              </a:rPr>
              <a:t>Talking about the science of pH testing</a:t>
            </a:r>
            <a:endParaRPr lang="en-US" dirty="0"/>
          </a:p>
        </p:txBody>
      </p:sp>
      <p:sp>
        <p:nvSpPr>
          <p:cNvPr id="3" name="Subtitle 2">
            <a:extLst>
              <a:ext uri="{FF2B5EF4-FFF2-40B4-BE49-F238E27FC236}">
                <a16:creationId xmlns:a16="http://schemas.microsoft.com/office/drawing/2014/main" id="{78101E67-B0F1-726C-7F13-95384EA7B94E}"/>
              </a:ext>
            </a:extLst>
          </p:cNvPr>
          <p:cNvSpPr>
            <a:spLocks noGrp="1"/>
          </p:cNvSpPr>
          <p:nvPr>
            <p:ph type="subTitle" idx="1"/>
          </p:nvPr>
        </p:nvSpPr>
        <p:spPr>
          <a:xfrm>
            <a:off x="1169276" y="2571092"/>
            <a:ext cx="7694685" cy="3600000"/>
          </a:xfrm>
        </p:spPr>
        <p:txBody>
          <a:bodyPr/>
          <a:lstStyle/>
          <a:p>
            <a:r>
              <a:rPr lang="en-US" dirty="0">
                <a:latin typeface="Arial"/>
                <a:cs typeface="Arial"/>
              </a:rPr>
              <a:t>During a demonstration, explain the importance of practical safety during science </a:t>
            </a:r>
            <a:r>
              <a:rPr lang="en-US" dirty="0" err="1">
                <a:latin typeface="Arial"/>
                <a:cs typeface="Arial"/>
              </a:rPr>
              <a:t>practicals</a:t>
            </a:r>
            <a:r>
              <a:rPr lang="en-US" dirty="0">
                <a:latin typeface="Arial"/>
                <a:cs typeface="Arial"/>
              </a:rPr>
              <a:t>.</a:t>
            </a:r>
          </a:p>
          <a:p>
            <a:pPr marL="342900" indent="-342900"/>
            <a:r>
              <a:rPr lang="en-US" dirty="0">
                <a:latin typeface="Arial"/>
                <a:cs typeface="Arial"/>
              </a:rPr>
              <a:t>Discuss the difference between strength and concentration of acids.</a:t>
            </a:r>
          </a:p>
          <a:p>
            <a:pPr marL="342900" indent="-342900"/>
            <a:r>
              <a:rPr lang="en-US" dirty="0">
                <a:latin typeface="Arial"/>
                <a:cs typeface="Arial"/>
              </a:rPr>
              <a:t>Discuss how substances that are acidic or alkaline will likely have different roles in industry.</a:t>
            </a:r>
          </a:p>
          <a:p>
            <a:pPr marL="342900" indent="-342900"/>
            <a:r>
              <a:rPr lang="en-US" dirty="0">
                <a:latin typeface="Arial"/>
                <a:cs typeface="Arial"/>
              </a:rPr>
              <a:t>Discuss how the pH of the stomach changes.</a:t>
            </a:r>
          </a:p>
          <a:p>
            <a:pPr marL="342900" indent="-342900"/>
            <a:endParaRPr lang="en-US" dirty="0">
              <a:latin typeface="Arial"/>
              <a:cs typeface="Arial"/>
            </a:endParaRPr>
          </a:p>
          <a:p>
            <a:pPr marL="342900" indent="-342900"/>
            <a:endParaRPr lang="en-US" dirty="0"/>
          </a:p>
          <a:p>
            <a:pPr marL="342900" indent="-342900"/>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27569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Testing pH using red cabbage</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30A9E6E-75DB-E0B2-5EB1-9D448F6C4751}"/>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The pH scale</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583649" y="2529995"/>
            <a:ext cx="7070598" cy="3600000"/>
          </a:xfrm>
        </p:spPr>
        <p:txBody>
          <a:bodyPr/>
          <a:lstStyle/>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The pH scale shows how acidic or alkaline a substance is. </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It can be measured using a pH meter which gives a numerical value (0 to 14).</a:t>
            </a:r>
          </a:p>
          <a:p>
            <a:pPr>
              <a:lnSpc>
                <a:spcPct val="115000"/>
              </a:lnSpc>
              <a:spcAft>
                <a:spcPts val="1200"/>
              </a:spcAft>
              <a:tabLst>
                <a:tab pos="228600" algn="l"/>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pH can be also be measured using an indicator and comparing the colour with a comparison chart.</a:t>
            </a:r>
          </a:p>
          <a:p>
            <a:r>
              <a:rPr lang="en-US" dirty="0"/>
              <a:t>One example is Universal indicator (UI), which is a mixture of indicators, but there are lots of other examples.</a:t>
            </a:r>
          </a:p>
          <a:p>
            <a:pPr>
              <a:lnSpc>
                <a:spcPct val="115000"/>
              </a:lnSpc>
              <a:spcAft>
                <a:spcPts val="1200"/>
              </a:spcAft>
              <a:tabLst>
                <a:tab pos="228600" algn="l"/>
                <a:tab pos="457200" algn="l"/>
              </a:tabLst>
            </a:pP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205518F-ED66-EA04-997B-A919608A7405}"/>
              </a:ext>
            </a:extLst>
          </p:cNvPr>
          <p:cNvPicPr>
            <a:picLocks noChangeAspect="1"/>
          </p:cNvPicPr>
          <p:nvPr/>
        </p:nvPicPr>
        <p:blipFill rotWithShape="1">
          <a:blip r:embed="rId2"/>
          <a:srcRect l="34980" r="18696"/>
          <a:stretch/>
        </p:blipFill>
        <p:spPr>
          <a:xfrm>
            <a:off x="8138033" y="2688975"/>
            <a:ext cx="3624154" cy="2605227"/>
          </a:xfrm>
          <a:prstGeom prst="rect">
            <a:avLst/>
          </a:prstGeom>
        </p:spPr>
      </p:pic>
    </p:spTree>
    <p:extLst>
      <p:ext uri="{BB962C8B-B14F-4D97-AF65-F5344CB8AC3E}">
        <p14:creationId xmlns:p14="http://schemas.microsoft.com/office/powerpoint/2010/main" val="7531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Indicators</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169274" y="2463894"/>
            <a:ext cx="7070598" cy="3600000"/>
          </a:xfrm>
        </p:spPr>
        <p:txBody>
          <a:bodyPr/>
          <a:lstStyle/>
          <a:p>
            <a:pPr>
              <a:lnSpc>
                <a:spcPct val="115000"/>
              </a:lnSpc>
              <a:spcAft>
                <a:spcPts val="1200"/>
              </a:spcAft>
              <a:tabLst>
                <a:tab pos="228600" algn="l"/>
                <a:tab pos="457200" algn="l"/>
              </a:tabLst>
            </a:pPr>
            <a:r>
              <a:rPr lang="en-GB" dirty="0">
                <a:latin typeface="Arial" panose="020B0604020202020204" pitchFamily="34" charset="0"/>
                <a:cs typeface="Arial" panose="020B0604020202020204" pitchFamily="34" charset="0"/>
              </a:rPr>
              <a:t>You can even make your own indicators.</a:t>
            </a:r>
          </a:p>
          <a:p>
            <a:pPr>
              <a:lnSpc>
                <a:spcPct val="115000"/>
              </a:lnSpc>
              <a:spcAft>
                <a:spcPts val="1200"/>
              </a:spcAft>
              <a:tabLst>
                <a:tab pos="228600" algn="l"/>
                <a:tab pos="457200" algn="l"/>
              </a:tabLst>
            </a:pPr>
            <a:r>
              <a:rPr lang="en-GB" dirty="0"/>
              <a:t>Lots of highly coloured vegetables and flowers can be used to make indicators. Red cabbage is the one we will use today but beetroot and blackberries are other examples.</a:t>
            </a:r>
          </a:p>
          <a:p>
            <a:pPr>
              <a:lnSpc>
                <a:spcPct val="115000"/>
              </a:lnSpc>
              <a:spcAft>
                <a:spcPts val="1200"/>
              </a:spcAft>
              <a:tabLst>
                <a:tab pos="228600" algn="l"/>
                <a:tab pos="457200" algn="l"/>
              </a:tabLst>
            </a:pPr>
            <a:r>
              <a:rPr lang="en-GB" dirty="0"/>
              <a:t>We can make this indicator by mashing red cabbage in hot water. </a:t>
            </a:r>
          </a:p>
          <a:p>
            <a:pPr>
              <a:lnSpc>
                <a:spcPct val="115000"/>
              </a:lnSpc>
              <a:spcAft>
                <a:spcPts val="1200"/>
              </a:spcAft>
              <a:tabLst>
                <a:tab pos="228600" algn="l"/>
                <a:tab pos="457200" algn="l"/>
              </a:tabLst>
            </a:pPr>
            <a:r>
              <a:rPr lang="en-GB" dirty="0"/>
              <a:t>This is because red cabbage contains anthocyanin pigments which change colour at different </a:t>
            </a:r>
            <a:r>
              <a:rPr lang="en-GB" dirty="0" err="1"/>
              <a:t>pH.</a:t>
            </a:r>
            <a:endParaRPr lang="en-US" dirty="0"/>
          </a:p>
          <a:p>
            <a:pPr>
              <a:lnSpc>
                <a:spcPct val="115000"/>
              </a:lnSpc>
              <a:spcAft>
                <a:spcPts val="1200"/>
              </a:spcAft>
              <a:tabLst>
                <a:tab pos="228600" algn="l"/>
                <a:tab pos="457200" algn="l"/>
              </a:tabLst>
            </a:pP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791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pH scale – red cabbage indicator</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dirty="0"/>
              <a:t>This is the colour scale for using red cabbage as an indicator.</a:t>
            </a:r>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1C104B86-CE25-DB30-F4B2-F98D12A3FA51}"/>
              </a:ext>
            </a:extLst>
          </p:cNvPr>
          <p:cNvGrpSpPr/>
          <p:nvPr/>
        </p:nvGrpSpPr>
        <p:grpSpPr>
          <a:xfrm>
            <a:off x="1036969" y="3897037"/>
            <a:ext cx="9763970" cy="1354332"/>
            <a:chOff x="1036969" y="3897036"/>
            <a:chExt cx="9763970" cy="1354332"/>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3D3ADE48-66E5-108E-BEA5-99236DEA49D3}"/>
                </a:ext>
              </a:extLst>
            </p:cNvPr>
            <p:cNvSpPr/>
            <p:nvPr/>
          </p:nvSpPr>
          <p:spPr>
            <a:xfrm>
              <a:off x="1036969" y="3897037"/>
              <a:ext cx="1952794" cy="1354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Strong Acid</a:t>
              </a:r>
            </a:p>
          </p:txBody>
        </p:sp>
        <p:sp>
          <p:nvSpPr>
            <p:cNvPr id="6" name="Rectangle 5">
              <a:extLst>
                <a:ext uri="{FF2B5EF4-FFF2-40B4-BE49-F238E27FC236}">
                  <a16:creationId xmlns:a16="http://schemas.microsoft.com/office/drawing/2014/main" id="{15564688-5C8C-DC4D-2B16-A01B848423DF}"/>
                </a:ext>
              </a:extLst>
            </p:cNvPr>
            <p:cNvSpPr/>
            <p:nvPr/>
          </p:nvSpPr>
          <p:spPr>
            <a:xfrm>
              <a:off x="2989763" y="3897036"/>
              <a:ext cx="1952794" cy="1354331"/>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Weak Acid</a:t>
              </a:r>
            </a:p>
          </p:txBody>
        </p:sp>
        <p:sp>
          <p:nvSpPr>
            <p:cNvPr id="7" name="Rectangle 6">
              <a:extLst>
                <a:ext uri="{FF2B5EF4-FFF2-40B4-BE49-F238E27FC236}">
                  <a16:creationId xmlns:a16="http://schemas.microsoft.com/office/drawing/2014/main" id="{117CE2C6-3AE2-5B3A-9861-28A9B47B9A2A}"/>
                </a:ext>
              </a:extLst>
            </p:cNvPr>
            <p:cNvSpPr/>
            <p:nvPr/>
          </p:nvSpPr>
          <p:spPr>
            <a:xfrm>
              <a:off x="4942556" y="3897036"/>
              <a:ext cx="1952794" cy="13543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Neutral</a:t>
              </a:r>
            </a:p>
          </p:txBody>
        </p:sp>
        <p:sp>
          <p:nvSpPr>
            <p:cNvPr id="8" name="Rectangle 7">
              <a:extLst>
                <a:ext uri="{FF2B5EF4-FFF2-40B4-BE49-F238E27FC236}">
                  <a16:creationId xmlns:a16="http://schemas.microsoft.com/office/drawing/2014/main" id="{7CE026CD-072E-01FB-42E6-43D3738300FE}"/>
                </a:ext>
              </a:extLst>
            </p:cNvPr>
            <p:cNvSpPr/>
            <p:nvPr/>
          </p:nvSpPr>
          <p:spPr>
            <a:xfrm>
              <a:off x="6895351" y="3897036"/>
              <a:ext cx="1952794" cy="13543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Weak alkali</a:t>
              </a:r>
            </a:p>
          </p:txBody>
        </p:sp>
        <p:sp>
          <p:nvSpPr>
            <p:cNvPr id="9" name="Rectangle 8">
              <a:extLst>
                <a:ext uri="{FF2B5EF4-FFF2-40B4-BE49-F238E27FC236}">
                  <a16:creationId xmlns:a16="http://schemas.microsoft.com/office/drawing/2014/main" id="{C64137B6-7F26-F0B5-2C84-652D43DCD988}"/>
                </a:ext>
              </a:extLst>
            </p:cNvPr>
            <p:cNvSpPr/>
            <p:nvPr/>
          </p:nvSpPr>
          <p:spPr>
            <a:xfrm>
              <a:off x="8848145" y="3897036"/>
              <a:ext cx="1952794" cy="13543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Strong alkali</a:t>
              </a:r>
            </a:p>
          </p:txBody>
        </p:sp>
      </p:grpSp>
    </p:spTree>
    <p:extLst>
      <p:ext uri="{BB962C8B-B14F-4D97-AF65-F5344CB8AC3E}">
        <p14:creationId xmlns:p14="http://schemas.microsoft.com/office/powerpoint/2010/main" val="374627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Cabbage indicator pH scale</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583648" y="2529995"/>
            <a:ext cx="10080807" cy="3600000"/>
          </a:xfrm>
        </p:spPr>
        <p:txBody>
          <a:bodyPr/>
          <a:lstStyle/>
          <a:p>
            <a:pPr>
              <a:lnSpc>
                <a:spcPct val="115000"/>
              </a:lnSpc>
              <a:spcAft>
                <a:spcPts val="1200"/>
              </a:spcAft>
              <a:tabLst>
                <a:tab pos="228600" algn="l"/>
                <a:tab pos="457200" algn="l"/>
              </a:tabLst>
            </a:pPr>
            <a:r>
              <a:rPr lang="en-GB" dirty="0"/>
              <a:t>Copy the colours and numbers of the cabbage indicator pH scale from the board.</a:t>
            </a:r>
          </a:p>
          <a:p>
            <a:pPr>
              <a:lnSpc>
                <a:spcPct val="115000"/>
              </a:lnSpc>
              <a:spcAft>
                <a:spcPts val="1200"/>
              </a:spcAft>
              <a:tabLst>
                <a:tab pos="228600" algn="l"/>
                <a:tab pos="457200" algn="l"/>
              </a:tabLst>
            </a:pPr>
            <a:endParaRPr lang="en-US" dirty="0"/>
          </a:p>
          <a:p>
            <a:pPr>
              <a:lnSpc>
                <a:spcPct val="115000"/>
              </a:lnSpc>
              <a:spcAft>
                <a:spcPts val="1200"/>
              </a:spcAft>
              <a:tabLst>
                <a:tab pos="228600" algn="l"/>
                <a:tab pos="457200" algn="l"/>
              </a:tabLst>
            </a:pP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9916EB5E-336E-5EC9-361D-BC23CA0408D1}"/>
              </a:ext>
            </a:extLst>
          </p:cNvPr>
          <p:cNvPicPr>
            <a:picLocks noChangeAspect="1"/>
          </p:cNvPicPr>
          <p:nvPr/>
        </p:nvPicPr>
        <p:blipFill rotWithShape="1">
          <a:blip r:embed="rId2"/>
          <a:srcRect t="33302" b="17937"/>
          <a:stretch/>
        </p:blipFill>
        <p:spPr>
          <a:xfrm>
            <a:off x="1246197" y="3032187"/>
            <a:ext cx="9699606" cy="3344005"/>
          </a:xfrm>
          <a:prstGeom prst="rect">
            <a:avLst/>
          </a:prstGeom>
        </p:spPr>
      </p:pic>
    </p:spTree>
    <p:extLst>
      <p:ext uri="{BB962C8B-B14F-4D97-AF65-F5344CB8AC3E}">
        <p14:creationId xmlns:p14="http://schemas.microsoft.com/office/powerpoint/2010/main" val="191114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Match the description to the colour</a:t>
            </a:r>
          </a:p>
        </p:txBody>
      </p:sp>
      <p:sp>
        <p:nvSpPr>
          <p:cNvPr id="10" name="TextBox 9">
            <a:extLst>
              <a:ext uri="{FF2B5EF4-FFF2-40B4-BE49-F238E27FC236}">
                <a16:creationId xmlns:a16="http://schemas.microsoft.com/office/drawing/2014/main" id="{DB0E9B41-7AAC-55EA-79B4-BE3489403474}"/>
              </a:ext>
            </a:extLst>
          </p:cNvPr>
          <p:cNvSpPr txBox="1"/>
          <p:nvPr/>
        </p:nvSpPr>
        <p:spPr>
          <a:xfrm>
            <a:off x="7867561" y="5679780"/>
            <a:ext cx="2170787"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Neutral</a:t>
            </a:r>
          </a:p>
        </p:txBody>
      </p:sp>
      <p:sp>
        <p:nvSpPr>
          <p:cNvPr id="11" name="TextBox 10">
            <a:extLst>
              <a:ext uri="{FF2B5EF4-FFF2-40B4-BE49-F238E27FC236}">
                <a16:creationId xmlns:a16="http://schemas.microsoft.com/office/drawing/2014/main" id="{E1C63968-6D2A-9D2A-C3A8-4C0532A73A7D}"/>
              </a:ext>
            </a:extLst>
          </p:cNvPr>
          <p:cNvSpPr txBox="1"/>
          <p:nvPr/>
        </p:nvSpPr>
        <p:spPr>
          <a:xfrm>
            <a:off x="7826126" y="4526135"/>
            <a:ext cx="3049361"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Weak acid</a:t>
            </a:r>
          </a:p>
        </p:txBody>
      </p:sp>
      <p:sp>
        <p:nvSpPr>
          <p:cNvPr id="12" name="TextBox 11">
            <a:extLst>
              <a:ext uri="{FF2B5EF4-FFF2-40B4-BE49-F238E27FC236}">
                <a16:creationId xmlns:a16="http://schemas.microsoft.com/office/drawing/2014/main" id="{A5C6D9A3-C78F-AF4F-7FE2-87EF4B5FCD84}"/>
              </a:ext>
            </a:extLst>
          </p:cNvPr>
          <p:cNvSpPr txBox="1"/>
          <p:nvPr/>
        </p:nvSpPr>
        <p:spPr>
          <a:xfrm>
            <a:off x="7826126" y="2170777"/>
            <a:ext cx="3302507"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Strong acid</a:t>
            </a:r>
          </a:p>
        </p:txBody>
      </p:sp>
      <p:sp>
        <p:nvSpPr>
          <p:cNvPr id="13" name="TextBox 12">
            <a:extLst>
              <a:ext uri="{FF2B5EF4-FFF2-40B4-BE49-F238E27FC236}">
                <a16:creationId xmlns:a16="http://schemas.microsoft.com/office/drawing/2014/main" id="{38B6126B-4609-58A5-1287-9B498BE958F1}"/>
              </a:ext>
            </a:extLst>
          </p:cNvPr>
          <p:cNvSpPr txBox="1"/>
          <p:nvPr/>
        </p:nvSpPr>
        <p:spPr>
          <a:xfrm>
            <a:off x="7826126" y="3372490"/>
            <a:ext cx="4007957"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Weak alkaline</a:t>
            </a:r>
          </a:p>
        </p:txBody>
      </p:sp>
      <p:sp>
        <p:nvSpPr>
          <p:cNvPr id="4" name="Rectangle 3">
            <a:extLst>
              <a:ext uri="{FF2B5EF4-FFF2-40B4-BE49-F238E27FC236}">
                <a16:creationId xmlns:a16="http://schemas.microsoft.com/office/drawing/2014/main" id="{58D907D1-007F-5B62-410F-8A5273FD0086}"/>
              </a:ext>
            </a:extLst>
          </p:cNvPr>
          <p:cNvSpPr/>
          <p:nvPr/>
        </p:nvSpPr>
        <p:spPr>
          <a:xfrm>
            <a:off x="1063367" y="2247053"/>
            <a:ext cx="2931172" cy="983804"/>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0E21657-9966-FC98-441A-55E6FCC19FDF}"/>
              </a:ext>
            </a:extLst>
          </p:cNvPr>
          <p:cNvSpPr/>
          <p:nvPr/>
        </p:nvSpPr>
        <p:spPr>
          <a:xfrm>
            <a:off x="1063367" y="3386594"/>
            <a:ext cx="2931172" cy="98380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56FF019-5036-4963-B123-6D95A9288271}"/>
              </a:ext>
            </a:extLst>
          </p:cNvPr>
          <p:cNvSpPr/>
          <p:nvPr/>
        </p:nvSpPr>
        <p:spPr>
          <a:xfrm>
            <a:off x="1063367" y="5665676"/>
            <a:ext cx="2931172" cy="9838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1CF8F9F-F469-7307-8FA5-FEA5BA79DDD5}"/>
              </a:ext>
            </a:extLst>
          </p:cNvPr>
          <p:cNvSpPr/>
          <p:nvPr/>
        </p:nvSpPr>
        <p:spPr>
          <a:xfrm>
            <a:off x="1063367" y="4526135"/>
            <a:ext cx="2931172" cy="9838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37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Match the description to the colour</a:t>
            </a:r>
          </a:p>
        </p:txBody>
      </p:sp>
      <p:sp>
        <p:nvSpPr>
          <p:cNvPr id="10" name="TextBox 9">
            <a:extLst>
              <a:ext uri="{FF2B5EF4-FFF2-40B4-BE49-F238E27FC236}">
                <a16:creationId xmlns:a16="http://schemas.microsoft.com/office/drawing/2014/main" id="{DB0E9B41-7AAC-55EA-79B4-BE3489403474}"/>
              </a:ext>
            </a:extLst>
          </p:cNvPr>
          <p:cNvSpPr txBox="1"/>
          <p:nvPr/>
        </p:nvSpPr>
        <p:spPr>
          <a:xfrm>
            <a:off x="4644599" y="3386594"/>
            <a:ext cx="2170787"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Neutral</a:t>
            </a:r>
          </a:p>
        </p:txBody>
      </p:sp>
      <p:sp>
        <p:nvSpPr>
          <p:cNvPr id="11" name="TextBox 10">
            <a:extLst>
              <a:ext uri="{FF2B5EF4-FFF2-40B4-BE49-F238E27FC236}">
                <a16:creationId xmlns:a16="http://schemas.microsoft.com/office/drawing/2014/main" id="{E1C63968-6D2A-9D2A-C3A8-4C0532A73A7D}"/>
              </a:ext>
            </a:extLst>
          </p:cNvPr>
          <p:cNvSpPr txBox="1"/>
          <p:nvPr/>
        </p:nvSpPr>
        <p:spPr>
          <a:xfrm>
            <a:off x="4644599" y="2283797"/>
            <a:ext cx="3049361"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Weak acid</a:t>
            </a:r>
          </a:p>
        </p:txBody>
      </p:sp>
      <p:sp>
        <p:nvSpPr>
          <p:cNvPr id="12" name="TextBox 11">
            <a:extLst>
              <a:ext uri="{FF2B5EF4-FFF2-40B4-BE49-F238E27FC236}">
                <a16:creationId xmlns:a16="http://schemas.microsoft.com/office/drawing/2014/main" id="{A5C6D9A3-C78F-AF4F-7FE2-87EF4B5FCD84}"/>
              </a:ext>
            </a:extLst>
          </p:cNvPr>
          <p:cNvSpPr txBox="1"/>
          <p:nvPr/>
        </p:nvSpPr>
        <p:spPr>
          <a:xfrm>
            <a:off x="4644599" y="4574203"/>
            <a:ext cx="3302507"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Strong acid</a:t>
            </a:r>
          </a:p>
        </p:txBody>
      </p:sp>
      <p:sp>
        <p:nvSpPr>
          <p:cNvPr id="13" name="TextBox 12">
            <a:extLst>
              <a:ext uri="{FF2B5EF4-FFF2-40B4-BE49-F238E27FC236}">
                <a16:creationId xmlns:a16="http://schemas.microsoft.com/office/drawing/2014/main" id="{38B6126B-4609-58A5-1287-9B498BE958F1}"/>
              </a:ext>
            </a:extLst>
          </p:cNvPr>
          <p:cNvSpPr txBox="1"/>
          <p:nvPr/>
        </p:nvSpPr>
        <p:spPr>
          <a:xfrm>
            <a:off x="4644599" y="5742079"/>
            <a:ext cx="4007957"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Weak alkaline</a:t>
            </a:r>
          </a:p>
        </p:txBody>
      </p:sp>
      <p:sp>
        <p:nvSpPr>
          <p:cNvPr id="4" name="Rectangle 3">
            <a:extLst>
              <a:ext uri="{FF2B5EF4-FFF2-40B4-BE49-F238E27FC236}">
                <a16:creationId xmlns:a16="http://schemas.microsoft.com/office/drawing/2014/main" id="{58D907D1-007F-5B62-410F-8A5273FD0086}"/>
              </a:ext>
            </a:extLst>
          </p:cNvPr>
          <p:cNvSpPr/>
          <p:nvPr/>
        </p:nvSpPr>
        <p:spPr>
          <a:xfrm>
            <a:off x="1063367" y="2247053"/>
            <a:ext cx="2931172" cy="983804"/>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0E21657-9966-FC98-441A-55E6FCC19FDF}"/>
              </a:ext>
            </a:extLst>
          </p:cNvPr>
          <p:cNvSpPr/>
          <p:nvPr/>
        </p:nvSpPr>
        <p:spPr>
          <a:xfrm>
            <a:off x="1063367" y="3386594"/>
            <a:ext cx="2931172" cy="98380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56FF019-5036-4963-B123-6D95A9288271}"/>
              </a:ext>
            </a:extLst>
          </p:cNvPr>
          <p:cNvSpPr/>
          <p:nvPr/>
        </p:nvSpPr>
        <p:spPr>
          <a:xfrm>
            <a:off x="1063367" y="5665676"/>
            <a:ext cx="2931172" cy="9838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1CF8F9F-F469-7307-8FA5-FEA5BA79DDD5}"/>
              </a:ext>
            </a:extLst>
          </p:cNvPr>
          <p:cNvSpPr/>
          <p:nvPr/>
        </p:nvSpPr>
        <p:spPr>
          <a:xfrm>
            <a:off x="1063367" y="4526135"/>
            <a:ext cx="2931172" cy="9838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27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B0A84615-6D8B-4A8F-B9A5-3805127A3ACB}">
  <ds:schemaRefs>
    <ds:schemaRef ds:uri="http://purl.org/dc/elements/1.1/"/>
    <ds:schemaRef ds:uri="http://schemas.microsoft.com/office/2006/metadata/properties"/>
    <ds:schemaRef ds:uri="ead97cfe-a968-427f-b02b-893e6ba0355a"/>
    <ds:schemaRef ds:uri="http://purl.org/dc/terms/"/>
    <ds:schemaRef ds:uri="c53071f4-7f44-43fd-895c-8e7b6a3746b0"/>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515</TotalTime>
  <Words>1806</Words>
  <Application>Microsoft Office PowerPoint</Application>
  <PresentationFormat>Widescreen</PresentationFormat>
  <Paragraphs>197</Paragraphs>
  <Slides>31</Slides>
  <Notes>5</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Office Theme</vt:lpstr>
      <vt:lpstr>Custom Design</vt:lpstr>
      <vt:lpstr>1_Custom Design</vt:lpstr>
      <vt:lpstr>3_Custom Design</vt:lpstr>
      <vt:lpstr>think-cell Slide</vt:lpstr>
      <vt:lpstr>Testing pH using red cabbage</vt:lpstr>
      <vt:lpstr>Mix and match</vt:lpstr>
      <vt:lpstr>Mix and match</vt:lpstr>
      <vt:lpstr>The pH scale</vt:lpstr>
      <vt:lpstr>Indicators</vt:lpstr>
      <vt:lpstr>pH scale – red cabbage indicator</vt:lpstr>
      <vt:lpstr>Cabbage indicator pH scale</vt:lpstr>
      <vt:lpstr>Match the description to the colour</vt:lpstr>
      <vt:lpstr>Match the description to the colour</vt:lpstr>
      <vt:lpstr>Turn and talk – how are we going to stay safe during this practical?</vt:lpstr>
      <vt:lpstr>Hypothesis</vt:lpstr>
      <vt:lpstr>Results table</vt:lpstr>
      <vt:lpstr>Prepare your indicator</vt:lpstr>
      <vt:lpstr>Detect whether substances are acidic, alkaline or neutral</vt:lpstr>
      <vt:lpstr>Storyboard</vt:lpstr>
      <vt:lpstr>Key words</vt:lpstr>
      <vt:lpstr>Teachers’ guide</vt:lpstr>
      <vt:lpstr>Lesson structure</vt:lpstr>
      <vt:lpstr>Running a pH testing practical classroom</vt:lpstr>
      <vt:lpstr>Running a pH testing practical classroom</vt:lpstr>
      <vt:lpstr>Running a pH testing practical classroom</vt:lpstr>
      <vt:lpstr>Strength and concentration</vt:lpstr>
      <vt:lpstr>Strength and concentration</vt:lpstr>
      <vt:lpstr>Concentration</vt:lpstr>
      <vt:lpstr>Strength</vt:lpstr>
      <vt:lpstr>Strong and weak acids</vt:lpstr>
      <vt:lpstr>For a given concentration…</vt:lpstr>
      <vt:lpstr>Teaching about pH</vt:lpstr>
      <vt:lpstr>Progressing the learning</vt:lpstr>
      <vt:lpstr>Talking about the science of pH testing</vt:lpstr>
      <vt:lpstr>Testing pH using red cabbage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202</cp:revision>
  <dcterms:created xsi:type="dcterms:W3CDTF">2018-10-10T09:22:08Z</dcterms:created>
  <dcterms:modified xsi:type="dcterms:W3CDTF">2022-09-26T15:04:46Z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