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97" r:id="rId5"/>
    <p:sldId id="516" r:id="rId6"/>
    <p:sldId id="424" r:id="rId7"/>
    <p:sldId id="531" r:id="rId8"/>
    <p:sldId id="526" r:id="rId9"/>
    <p:sldId id="517" r:id="rId10"/>
    <p:sldId id="530" r:id="rId11"/>
    <p:sldId id="518" r:id="rId12"/>
    <p:sldId id="525" r:id="rId13"/>
    <p:sldId id="529" r:id="rId14"/>
    <p:sldId id="522" r:id="rId15"/>
    <p:sldId id="532" r:id="rId16"/>
    <p:sldId id="533" r:id="rId17"/>
    <p:sldId id="509" r:id="rId18"/>
    <p:sldId id="535" r:id="rId19"/>
    <p:sldId id="536" r:id="rId20"/>
    <p:sldId id="515" r:id="rId21"/>
    <p:sldId id="523" r:id="rId22"/>
    <p:sldId id="524" r:id="rId23"/>
    <p:sldId id="538" r:id="rId24"/>
    <p:sldId id="539" r:id="rId25"/>
    <p:sldId id="537" r:id="rId26"/>
    <p:sldId id="534" r:id="rId27"/>
    <p:sldId id="415" r:id="rId28"/>
    <p:sldId id="419" r:id="rId29"/>
    <p:sldId id="278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AEE07B-BA8C-4F3B-A827-5B927FB2668A}">
          <p14:sldIdLst>
            <p14:sldId id="297"/>
            <p14:sldId id="516"/>
            <p14:sldId id="424"/>
            <p14:sldId id="531"/>
            <p14:sldId id="526"/>
            <p14:sldId id="517"/>
            <p14:sldId id="530"/>
            <p14:sldId id="518"/>
            <p14:sldId id="525"/>
            <p14:sldId id="529"/>
            <p14:sldId id="522"/>
            <p14:sldId id="532"/>
            <p14:sldId id="533"/>
            <p14:sldId id="509"/>
            <p14:sldId id="535"/>
            <p14:sldId id="536"/>
            <p14:sldId id="515"/>
            <p14:sldId id="523"/>
            <p14:sldId id="524"/>
            <p14:sldId id="538"/>
            <p14:sldId id="539"/>
            <p14:sldId id="537"/>
            <p14:sldId id="534"/>
            <p14:sldId id="415"/>
            <p14:sldId id="419"/>
          </p14:sldIdLst>
        </p14:section>
        <p14:section name="CT" id="{2075583E-580B-4B58-A91B-A1B8C2807F88}">
          <p14:sldIdLst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058"/>
    <a:srgbClr val="F5F5F5"/>
    <a:srgbClr val="FDC92F"/>
    <a:srgbClr val="E53812"/>
    <a:srgbClr val="E9277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84E68-D787-489F-AAD2-CA415E8608A4}" v="27" dt="2023-06-13T15:00:55.779"/>
    <p1510:client id="{BEAC1236-D21D-4685-BC5E-037F56CD19C6}" v="135" dt="2023-06-13T14:48:51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80C84E68-D787-489F-AAD2-CA415E8608A4}"/>
    <pc:docChg chg="undo custSel modSld modShowInfo">
      <pc:chgData name="Claire Theobald" userId="e5e96d6a-dffb-4be3-a7c9-5724c0a71d0d" providerId="ADAL" clId="{80C84E68-D787-489F-AAD2-CA415E8608A4}" dt="2023-06-13T15:20:32.520" v="26" actId="2744"/>
      <pc:docMkLst>
        <pc:docMk/>
      </pc:docMkLst>
      <pc:sldChg chg="modSp mod">
        <pc:chgData name="Claire Theobald" userId="e5e96d6a-dffb-4be3-a7c9-5724c0a71d0d" providerId="ADAL" clId="{80C84E68-D787-489F-AAD2-CA415E8608A4}" dt="2023-06-13T14:59:43.251" v="22" actId="1076"/>
        <pc:sldMkLst>
          <pc:docMk/>
          <pc:sldMk cId="1459495211" sldId="415"/>
        </pc:sldMkLst>
        <pc:spChg chg="mod">
          <ac:chgData name="Claire Theobald" userId="e5e96d6a-dffb-4be3-a7c9-5724c0a71d0d" providerId="ADAL" clId="{80C84E68-D787-489F-AAD2-CA415E8608A4}" dt="2023-06-13T14:59:39.771" v="21" actId="27636"/>
          <ac:spMkLst>
            <pc:docMk/>
            <pc:sldMk cId="1459495211" sldId="415"/>
            <ac:spMk id="4" creationId="{708F4AD0-E676-0E46-B35E-30E46BB1FFEF}"/>
          </ac:spMkLst>
        </pc:spChg>
        <pc:picChg chg="mod">
          <ac:chgData name="Claire Theobald" userId="e5e96d6a-dffb-4be3-a7c9-5724c0a71d0d" providerId="ADAL" clId="{80C84E68-D787-489F-AAD2-CA415E8608A4}" dt="2023-06-13T14:59:43.251" v="22" actId="1076"/>
          <ac:picMkLst>
            <pc:docMk/>
            <pc:sldMk cId="1459495211" sldId="415"/>
            <ac:picMk id="6" creationId="{5C2BD26F-F891-DC7B-FCA3-81C101E4FFAC}"/>
          </ac:picMkLst>
        </pc:picChg>
      </pc:sldChg>
      <pc:sldChg chg="modSp mod">
        <pc:chgData name="Claire Theobald" userId="e5e96d6a-dffb-4be3-a7c9-5724c0a71d0d" providerId="ADAL" clId="{80C84E68-D787-489F-AAD2-CA415E8608A4}" dt="2023-06-13T15:00:55.779" v="25" actId="1076"/>
        <pc:sldMkLst>
          <pc:docMk/>
          <pc:sldMk cId="657630976" sldId="534"/>
        </pc:sldMkLst>
        <pc:picChg chg="mod">
          <ac:chgData name="Claire Theobald" userId="e5e96d6a-dffb-4be3-a7c9-5724c0a71d0d" providerId="ADAL" clId="{80C84E68-D787-489F-AAD2-CA415E8608A4}" dt="2023-06-13T15:00:51.866" v="24" actId="1076"/>
          <ac:picMkLst>
            <pc:docMk/>
            <pc:sldMk cId="657630976" sldId="534"/>
            <ac:picMk id="5" creationId="{0C0AAA40-55FA-4881-C963-0EE5C977952E}"/>
          </ac:picMkLst>
        </pc:picChg>
        <pc:picChg chg="mod">
          <ac:chgData name="Claire Theobald" userId="e5e96d6a-dffb-4be3-a7c9-5724c0a71d0d" providerId="ADAL" clId="{80C84E68-D787-489F-AAD2-CA415E8608A4}" dt="2023-06-13T15:00:49.930" v="23" actId="1076"/>
          <ac:picMkLst>
            <pc:docMk/>
            <pc:sldMk cId="657630976" sldId="534"/>
            <ac:picMk id="6" creationId="{42372D81-0613-0911-C5DE-E62DB2ADEAF7}"/>
          </ac:picMkLst>
        </pc:picChg>
        <pc:picChg chg="mod">
          <ac:chgData name="Claire Theobald" userId="e5e96d6a-dffb-4be3-a7c9-5724c0a71d0d" providerId="ADAL" clId="{80C84E68-D787-489F-AAD2-CA415E8608A4}" dt="2023-06-13T15:00:55.779" v="25" actId="1076"/>
          <ac:picMkLst>
            <pc:docMk/>
            <pc:sldMk cId="657630976" sldId="534"/>
            <ac:picMk id="8" creationId="{43624B60-656B-8551-B833-F75EDFD962BA}"/>
          </ac:picMkLst>
        </pc:picChg>
      </pc:sldChg>
    </pc:docChg>
  </pc:docChgLst>
  <pc:docChgLst>
    <pc:chgData name="Frances Meek" userId="f3af35cc-3229-46e1-af36-3525661cfbd3" providerId="ADAL" clId="{BEAC1236-D21D-4685-BC5E-037F56CD19C6}"/>
    <pc:docChg chg="undo custSel addSld delSld modSld sldOrd delSection modSection">
      <pc:chgData name="Frances Meek" userId="f3af35cc-3229-46e1-af36-3525661cfbd3" providerId="ADAL" clId="{BEAC1236-D21D-4685-BC5E-037F56CD19C6}" dt="2023-06-13T14:48:51.357" v="4496" actId="692"/>
      <pc:docMkLst>
        <pc:docMk/>
      </pc:docMkLst>
      <pc:sldChg chg="addSp modSp del mod">
        <pc:chgData name="Frances Meek" userId="f3af35cc-3229-46e1-af36-3525661cfbd3" providerId="ADAL" clId="{BEAC1236-D21D-4685-BC5E-037F56CD19C6}" dt="2023-06-13T14:23:35.984" v="4418" actId="2696"/>
        <pc:sldMkLst>
          <pc:docMk/>
          <pc:sldMk cId="213333460" sldId="278"/>
        </pc:sldMkLst>
        <pc:spChg chg="add mod">
          <ac:chgData name="Frances Meek" userId="f3af35cc-3229-46e1-af36-3525661cfbd3" providerId="ADAL" clId="{BEAC1236-D21D-4685-BC5E-037F56CD19C6}" dt="2023-06-13T14:22:00.899" v="4296" actId="255"/>
          <ac:spMkLst>
            <pc:docMk/>
            <pc:sldMk cId="213333460" sldId="278"/>
            <ac:spMk id="2" creationId="{66482CF0-25B8-9714-263D-EB9D27B82AE4}"/>
          </ac:spMkLst>
        </pc:spChg>
        <pc:spChg chg="add mod">
          <ac:chgData name="Frances Meek" userId="f3af35cc-3229-46e1-af36-3525661cfbd3" providerId="ADAL" clId="{BEAC1236-D21D-4685-BC5E-037F56CD19C6}" dt="2023-06-13T14:23:09.249" v="4380" actId="20577"/>
          <ac:spMkLst>
            <pc:docMk/>
            <pc:sldMk cId="213333460" sldId="278"/>
            <ac:spMk id="3" creationId="{1D6E71A5-8BDF-5B93-4C6C-2DB9F49E08C6}"/>
          </ac:spMkLst>
        </pc:spChg>
        <pc:spChg chg="add mod">
          <ac:chgData name="Frances Meek" userId="f3af35cc-3229-46e1-af36-3525661cfbd3" providerId="ADAL" clId="{BEAC1236-D21D-4685-BC5E-037F56CD19C6}" dt="2023-06-13T14:23:26.925" v="4417" actId="20577"/>
          <ac:spMkLst>
            <pc:docMk/>
            <pc:sldMk cId="213333460" sldId="278"/>
            <ac:spMk id="4" creationId="{865D0081-292B-7CBC-9B5F-C87C2BB7F637}"/>
          </ac:spMkLst>
        </pc:spChg>
      </pc:sldChg>
      <pc:sldChg chg="del">
        <pc:chgData name="Frances Meek" userId="f3af35cc-3229-46e1-af36-3525661cfbd3" providerId="ADAL" clId="{BEAC1236-D21D-4685-BC5E-037F56CD19C6}" dt="2023-06-13T14:23:41.390" v="4419"/>
        <pc:sldMkLst>
          <pc:docMk/>
          <pc:sldMk cId="587195685" sldId="278"/>
        </pc:sldMkLst>
      </pc:sldChg>
      <pc:sldChg chg="modSp mod">
        <pc:chgData name="Frances Meek" userId="f3af35cc-3229-46e1-af36-3525661cfbd3" providerId="ADAL" clId="{BEAC1236-D21D-4685-BC5E-037F56CD19C6}" dt="2023-06-13T11:50:19.830" v="49" actId="255"/>
        <pc:sldMkLst>
          <pc:docMk/>
          <pc:sldMk cId="281221578" sldId="297"/>
        </pc:sldMkLst>
        <pc:spChg chg="mod">
          <ac:chgData name="Frances Meek" userId="f3af35cc-3229-46e1-af36-3525661cfbd3" providerId="ADAL" clId="{BEAC1236-D21D-4685-BC5E-037F56CD19C6}" dt="2023-06-13T11:50:19.830" v="49" actId="255"/>
          <ac:spMkLst>
            <pc:docMk/>
            <pc:sldMk cId="281221578" sldId="297"/>
            <ac:spMk id="2" creationId="{6451674F-D3DB-9C4A-887A-D21ADA091C1C}"/>
          </ac:spMkLst>
        </pc:spChg>
      </pc:sldChg>
      <pc:sldChg chg="modSp mod">
        <pc:chgData name="Frances Meek" userId="f3af35cc-3229-46e1-af36-3525661cfbd3" providerId="ADAL" clId="{BEAC1236-D21D-4685-BC5E-037F56CD19C6}" dt="2023-06-13T12:46:27.421" v="2072" actId="20577"/>
        <pc:sldMkLst>
          <pc:docMk/>
          <pc:sldMk cId="1459495211" sldId="415"/>
        </pc:sldMkLst>
        <pc:spChg chg="mod">
          <ac:chgData name="Frances Meek" userId="f3af35cc-3229-46e1-af36-3525661cfbd3" providerId="ADAL" clId="{BEAC1236-D21D-4685-BC5E-037F56CD19C6}" dt="2023-06-13T12:42:05.438" v="1429" actId="20577"/>
          <ac:spMkLst>
            <pc:docMk/>
            <pc:sldMk cId="1459495211" sldId="415"/>
            <ac:spMk id="2" creationId="{467259AD-8722-6E48-9C92-74E659293643}"/>
          </ac:spMkLst>
        </pc:spChg>
        <pc:spChg chg="mod">
          <ac:chgData name="Frances Meek" userId="f3af35cc-3229-46e1-af36-3525661cfbd3" providerId="ADAL" clId="{BEAC1236-D21D-4685-BC5E-037F56CD19C6}" dt="2023-06-13T12:46:27.421" v="2072" actId="20577"/>
          <ac:spMkLst>
            <pc:docMk/>
            <pc:sldMk cId="1459495211" sldId="415"/>
            <ac:spMk id="4" creationId="{708F4AD0-E676-0E46-B35E-30E46BB1FFEF}"/>
          </ac:spMkLst>
        </pc:spChg>
      </pc:sldChg>
      <pc:sldChg chg="addSp delSp modSp mod">
        <pc:chgData name="Frances Meek" userId="f3af35cc-3229-46e1-af36-3525661cfbd3" providerId="ADAL" clId="{BEAC1236-D21D-4685-BC5E-037F56CD19C6}" dt="2023-06-13T14:45:38.323" v="4490" actId="1076"/>
        <pc:sldMkLst>
          <pc:docMk/>
          <pc:sldMk cId="3002525437" sldId="419"/>
        </pc:sldMkLst>
        <pc:spChg chg="add mod">
          <ac:chgData name="Frances Meek" userId="f3af35cc-3229-46e1-af36-3525661cfbd3" providerId="ADAL" clId="{BEAC1236-D21D-4685-BC5E-037F56CD19C6}" dt="2023-06-13T14:45:38.323" v="4490" actId="1076"/>
          <ac:spMkLst>
            <pc:docMk/>
            <pc:sldMk cId="3002525437" sldId="419"/>
            <ac:spMk id="6" creationId="{D8B03C4D-2377-6A2C-B7A0-C99EE71462FA}"/>
          </ac:spMkLst>
        </pc:spChg>
        <pc:spChg chg="del">
          <ac:chgData name="Frances Meek" userId="f3af35cc-3229-46e1-af36-3525661cfbd3" providerId="ADAL" clId="{BEAC1236-D21D-4685-BC5E-037F56CD19C6}" dt="2023-06-13T13:11:29.138" v="2509" actId="478"/>
          <ac:spMkLst>
            <pc:docMk/>
            <pc:sldMk cId="3002525437" sldId="419"/>
            <ac:spMk id="9" creationId="{0E8B4FC6-527F-9DDF-8DE9-9A8595CE8598}"/>
          </ac:spMkLst>
        </pc:spChg>
        <pc:picChg chg="add mod">
          <ac:chgData name="Frances Meek" userId="f3af35cc-3229-46e1-af36-3525661cfbd3" providerId="ADAL" clId="{BEAC1236-D21D-4685-BC5E-037F56CD19C6}" dt="2023-06-13T14:21:14.207" v="4244" actId="692"/>
          <ac:picMkLst>
            <pc:docMk/>
            <pc:sldMk cId="3002525437" sldId="419"/>
            <ac:picMk id="5" creationId="{80AD032A-0867-CFCC-378E-9DA1D6DCB2A8}"/>
          </ac:picMkLst>
        </pc:picChg>
        <pc:picChg chg="del">
          <ac:chgData name="Frances Meek" userId="f3af35cc-3229-46e1-af36-3525661cfbd3" providerId="ADAL" clId="{BEAC1236-D21D-4685-BC5E-037F56CD19C6}" dt="2023-06-13T14:20:47.831" v="4233" actId="478"/>
          <ac:picMkLst>
            <pc:docMk/>
            <pc:sldMk cId="3002525437" sldId="419"/>
            <ac:picMk id="13" creationId="{6E7A33B7-9CAB-41C3-1092-85CF98BA4A7D}"/>
          </ac:picMkLst>
        </pc:picChg>
      </pc:sldChg>
      <pc:sldChg chg="del">
        <pc:chgData name="Frances Meek" userId="f3af35cc-3229-46e1-af36-3525661cfbd3" providerId="ADAL" clId="{BEAC1236-D21D-4685-BC5E-037F56CD19C6}" dt="2023-06-13T12:41:36.715" v="1391" actId="47"/>
        <pc:sldMkLst>
          <pc:docMk/>
          <pc:sldMk cId="1766182278" sldId="421"/>
        </pc:sldMkLst>
      </pc:sldChg>
      <pc:sldChg chg="del">
        <pc:chgData name="Frances Meek" userId="f3af35cc-3229-46e1-af36-3525661cfbd3" providerId="ADAL" clId="{BEAC1236-D21D-4685-BC5E-037F56CD19C6}" dt="2023-06-13T12:37:58.712" v="1380" actId="47"/>
        <pc:sldMkLst>
          <pc:docMk/>
          <pc:sldMk cId="52201464" sldId="508"/>
        </pc:sldMkLst>
      </pc:sldChg>
      <pc:sldChg chg="ord">
        <pc:chgData name="Frances Meek" userId="f3af35cc-3229-46e1-af36-3525661cfbd3" providerId="ADAL" clId="{BEAC1236-D21D-4685-BC5E-037F56CD19C6}" dt="2023-06-13T13:43:20.892" v="3757"/>
        <pc:sldMkLst>
          <pc:docMk/>
          <pc:sldMk cId="2776810701" sldId="509"/>
        </pc:sldMkLst>
      </pc:sldChg>
      <pc:sldChg chg="del">
        <pc:chgData name="Frances Meek" userId="f3af35cc-3229-46e1-af36-3525661cfbd3" providerId="ADAL" clId="{BEAC1236-D21D-4685-BC5E-037F56CD19C6}" dt="2023-06-13T12:41:15.166" v="1386" actId="47"/>
        <pc:sldMkLst>
          <pc:docMk/>
          <pc:sldMk cId="1609326129" sldId="510"/>
        </pc:sldMkLst>
      </pc:sldChg>
      <pc:sldChg chg="del">
        <pc:chgData name="Frances Meek" userId="f3af35cc-3229-46e1-af36-3525661cfbd3" providerId="ADAL" clId="{BEAC1236-D21D-4685-BC5E-037F56CD19C6}" dt="2023-06-13T12:41:18.035" v="1388" actId="47"/>
        <pc:sldMkLst>
          <pc:docMk/>
          <pc:sldMk cId="3397720795" sldId="511"/>
        </pc:sldMkLst>
      </pc:sldChg>
      <pc:sldChg chg="del">
        <pc:chgData name="Frances Meek" userId="f3af35cc-3229-46e1-af36-3525661cfbd3" providerId="ADAL" clId="{BEAC1236-D21D-4685-BC5E-037F56CD19C6}" dt="2023-06-13T12:41:19.670" v="1389" actId="47"/>
        <pc:sldMkLst>
          <pc:docMk/>
          <pc:sldMk cId="86514256" sldId="512"/>
        </pc:sldMkLst>
      </pc:sldChg>
      <pc:sldChg chg="del">
        <pc:chgData name="Frances Meek" userId="f3af35cc-3229-46e1-af36-3525661cfbd3" providerId="ADAL" clId="{BEAC1236-D21D-4685-BC5E-037F56CD19C6}" dt="2023-06-13T12:41:16.881" v="1387" actId="47"/>
        <pc:sldMkLst>
          <pc:docMk/>
          <pc:sldMk cId="3235707684" sldId="513"/>
        </pc:sldMkLst>
      </pc:sldChg>
      <pc:sldChg chg="addSp delSp modSp mod">
        <pc:chgData name="Frances Meek" userId="f3af35cc-3229-46e1-af36-3525661cfbd3" providerId="ADAL" clId="{BEAC1236-D21D-4685-BC5E-037F56CD19C6}" dt="2023-06-13T14:48:51.357" v="4496" actId="692"/>
        <pc:sldMkLst>
          <pc:docMk/>
          <pc:sldMk cId="3289019095" sldId="515"/>
        </pc:sldMkLst>
        <pc:picChg chg="add mod ord">
          <ac:chgData name="Frances Meek" userId="f3af35cc-3229-46e1-af36-3525661cfbd3" providerId="ADAL" clId="{BEAC1236-D21D-4685-BC5E-037F56CD19C6}" dt="2023-06-13T14:48:51.357" v="4496" actId="692"/>
          <ac:picMkLst>
            <pc:docMk/>
            <pc:sldMk cId="3289019095" sldId="515"/>
            <ac:picMk id="3" creationId="{BD5EA65C-6277-3852-ECAA-9AFFFBB0EB74}"/>
          </ac:picMkLst>
        </pc:picChg>
        <pc:picChg chg="del">
          <ac:chgData name="Frances Meek" userId="f3af35cc-3229-46e1-af36-3525661cfbd3" providerId="ADAL" clId="{BEAC1236-D21D-4685-BC5E-037F56CD19C6}" dt="2023-06-13T12:40:13.994" v="1381" actId="478"/>
          <ac:picMkLst>
            <pc:docMk/>
            <pc:sldMk cId="3289019095" sldId="515"/>
            <ac:picMk id="8" creationId="{8F543239-7B6D-1F2A-B5DE-CA4412E2179B}"/>
          </ac:picMkLst>
        </pc:picChg>
        <pc:picChg chg="del">
          <ac:chgData name="Frances Meek" userId="f3af35cc-3229-46e1-af36-3525661cfbd3" providerId="ADAL" clId="{BEAC1236-D21D-4685-BC5E-037F56CD19C6}" dt="2023-06-13T12:40:54.459" v="1385" actId="478"/>
          <ac:picMkLst>
            <pc:docMk/>
            <pc:sldMk cId="3289019095" sldId="515"/>
            <ac:picMk id="18" creationId="{01323C86-0883-149E-6B64-74AF515DA261}"/>
          </ac:picMkLst>
        </pc:picChg>
      </pc:sldChg>
      <pc:sldChg chg="modSp mod">
        <pc:chgData name="Frances Meek" userId="f3af35cc-3229-46e1-af36-3525661cfbd3" providerId="ADAL" clId="{BEAC1236-D21D-4685-BC5E-037F56CD19C6}" dt="2023-06-13T11:50:53.470" v="52" actId="255"/>
        <pc:sldMkLst>
          <pc:docMk/>
          <pc:sldMk cId="3705897086" sldId="516"/>
        </pc:sldMkLst>
        <pc:spChg chg="mod">
          <ac:chgData name="Frances Meek" userId="f3af35cc-3229-46e1-af36-3525661cfbd3" providerId="ADAL" clId="{BEAC1236-D21D-4685-BC5E-037F56CD19C6}" dt="2023-06-13T11:50:53.470" v="52" actId="255"/>
          <ac:spMkLst>
            <pc:docMk/>
            <pc:sldMk cId="3705897086" sldId="516"/>
            <ac:spMk id="4" creationId="{708F4AD0-E676-0E46-B35E-30E46BB1FFEF}"/>
          </ac:spMkLst>
        </pc:spChg>
      </pc:sldChg>
      <pc:sldChg chg="addSp delSp modSp mod">
        <pc:chgData name="Frances Meek" userId="f3af35cc-3229-46e1-af36-3525661cfbd3" providerId="ADAL" clId="{BEAC1236-D21D-4685-BC5E-037F56CD19C6}" dt="2023-06-13T12:24:05.623" v="928" actId="478"/>
        <pc:sldMkLst>
          <pc:docMk/>
          <pc:sldMk cId="3908280586" sldId="517"/>
        </pc:sldMkLst>
        <pc:spChg chg="mod">
          <ac:chgData name="Frances Meek" userId="f3af35cc-3229-46e1-af36-3525661cfbd3" providerId="ADAL" clId="{BEAC1236-D21D-4685-BC5E-037F56CD19C6}" dt="2023-06-13T12:23:58.050" v="926" actId="20577"/>
          <ac:spMkLst>
            <pc:docMk/>
            <pc:sldMk cId="3908280586" sldId="517"/>
            <ac:spMk id="7" creationId="{8FA47149-5FBD-98EF-0CEC-7B6DCAA75E15}"/>
          </ac:spMkLst>
        </pc:spChg>
        <pc:spChg chg="del mod">
          <ac:chgData name="Frances Meek" userId="f3af35cc-3229-46e1-af36-3525661cfbd3" providerId="ADAL" clId="{BEAC1236-D21D-4685-BC5E-037F56CD19C6}" dt="2023-06-13T12:24:05.623" v="928" actId="478"/>
          <ac:spMkLst>
            <pc:docMk/>
            <pc:sldMk cId="3908280586" sldId="517"/>
            <ac:spMk id="8" creationId="{F42AAB72-A1EF-CE78-A6FE-3B60A1AA15C8}"/>
          </ac:spMkLst>
        </pc:spChg>
        <pc:inkChg chg="add">
          <ac:chgData name="Frances Meek" userId="f3af35cc-3229-46e1-af36-3525661cfbd3" providerId="ADAL" clId="{BEAC1236-D21D-4685-BC5E-037F56CD19C6}" dt="2023-06-13T12:22:24.700" v="896" actId="9405"/>
          <ac:inkMkLst>
            <pc:docMk/>
            <pc:sldMk cId="3908280586" sldId="517"/>
            <ac:inkMk id="2" creationId="{AE733077-20E8-0C2E-B06D-1855EEAEA715}"/>
          </ac:inkMkLst>
        </pc:inkChg>
        <pc:inkChg chg="add del">
          <ac:chgData name="Frances Meek" userId="f3af35cc-3229-46e1-af36-3525661cfbd3" providerId="ADAL" clId="{BEAC1236-D21D-4685-BC5E-037F56CD19C6}" dt="2023-06-13T12:22:30.491" v="898" actId="9405"/>
          <ac:inkMkLst>
            <pc:docMk/>
            <pc:sldMk cId="3908280586" sldId="517"/>
            <ac:inkMk id="3" creationId="{25E90396-0E22-6A58-5185-9B99CC66B049}"/>
          </ac:inkMkLst>
        </pc:inkChg>
        <pc:inkChg chg="add del">
          <ac:chgData name="Frances Meek" userId="f3af35cc-3229-46e1-af36-3525661cfbd3" providerId="ADAL" clId="{BEAC1236-D21D-4685-BC5E-037F56CD19C6}" dt="2023-06-13T12:22:35.839" v="900" actId="9405"/>
          <ac:inkMkLst>
            <pc:docMk/>
            <pc:sldMk cId="3908280586" sldId="517"/>
            <ac:inkMk id="4" creationId="{F40D58CA-6E21-83AF-B6CC-FBF24D658892}"/>
          </ac:inkMkLst>
        </pc:inkChg>
        <pc:inkChg chg="add del">
          <ac:chgData name="Frances Meek" userId="f3af35cc-3229-46e1-af36-3525661cfbd3" providerId="ADAL" clId="{BEAC1236-D21D-4685-BC5E-037F56CD19C6}" dt="2023-06-13T12:22:40.105" v="902" actId="9405"/>
          <ac:inkMkLst>
            <pc:docMk/>
            <pc:sldMk cId="3908280586" sldId="517"/>
            <ac:inkMk id="5" creationId="{DA9E6024-6D19-5256-49BE-8182178B15F2}"/>
          </ac:inkMkLst>
        </pc:inkChg>
        <pc:inkChg chg="add">
          <ac:chgData name="Frances Meek" userId="f3af35cc-3229-46e1-af36-3525661cfbd3" providerId="ADAL" clId="{BEAC1236-D21D-4685-BC5E-037F56CD19C6}" dt="2023-06-13T12:22:43.747" v="903" actId="9405"/>
          <ac:inkMkLst>
            <pc:docMk/>
            <pc:sldMk cId="3908280586" sldId="517"/>
            <ac:inkMk id="6" creationId="{E68264E0-6ADF-0208-BBEE-B1CD7862869C}"/>
          </ac:inkMkLst>
        </pc:inkChg>
        <pc:inkChg chg="add">
          <ac:chgData name="Frances Meek" userId="f3af35cc-3229-46e1-af36-3525661cfbd3" providerId="ADAL" clId="{BEAC1236-D21D-4685-BC5E-037F56CD19C6}" dt="2023-06-13T12:22:51.014" v="904" actId="9405"/>
          <ac:inkMkLst>
            <pc:docMk/>
            <pc:sldMk cId="3908280586" sldId="517"/>
            <ac:inkMk id="9" creationId="{28914A15-4CC2-6B69-60D2-1C5836681069}"/>
          </ac:inkMkLst>
        </pc:inkChg>
        <pc:inkChg chg="add del">
          <ac:chgData name="Frances Meek" userId="f3af35cc-3229-46e1-af36-3525661cfbd3" providerId="ADAL" clId="{BEAC1236-D21D-4685-BC5E-037F56CD19C6}" dt="2023-06-13T12:23:24.592" v="906" actId="9405"/>
          <ac:inkMkLst>
            <pc:docMk/>
            <pc:sldMk cId="3908280586" sldId="517"/>
            <ac:inkMk id="10" creationId="{88EC9133-3543-CF0B-96B1-9FF97291AEC1}"/>
          </ac:inkMkLst>
        </pc:inkChg>
      </pc:sldChg>
      <pc:sldChg chg="delSp modSp mod">
        <pc:chgData name="Frances Meek" userId="f3af35cc-3229-46e1-af36-3525661cfbd3" providerId="ADAL" clId="{BEAC1236-D21D-4685-BC5E-037F56CD19C6}" dt="2023-06-13T12:33:54.368" v="1156" actId="20577"/>
        <pc:sldMkLst>
          <pc:docMk/>
          <pc:sldMk cId="1450830482" sldId="518"/>
        </pc:sldMkLst>
        <pc:spChg chg="mod">
          <ac:chgData name="Frances Meek" userId="f3af35cc-3229-46e1-af36-3525661cfbd3" providerId="ADAL" clId="{BEAC1236-D21D-4685-BC5E-037F56CD19C6}" dt="2023-06-13T12:33:54.368" v="1156" actId="20577"/>
          <ac:spMkLst>
            <pc:docMk/>
            <pc:sldMk cId="1450830482" sldId="518"/>
            <ac:spMk id="11" creationId="{F78B7183-B27D-C6DE-2D65-3F886D8A298B}"/>
          </ac:spMkLst>
        </pc:spChg>
        <pc:picChg chg="del">
          <ac:chgData name="Frances Meek" userId="f3af35cc-3229-46e1-af36-3525661cfbd3" providerId="ADAL" clId="{BEAC1236-D21D-4685-BC5E-037F56CD19C6}" dt="2023-06-13T12:32:29.062" v="1101" actId="478"/>
          <ac:picMkLst>
            <pc:docMk/>
            <pc:sldMk cId="1450830482" sldId="518"/>
            <ac:picMk id="22" creationId="{2A995B3A-5104-9506-5C50-EF28A8596D13}"/>
          </ac:picMkLst>
        </pc:picChg>
      </pc:sldChg>
      <pc:sldChg chg="modSp mod">
        <pc:chgData name="Frances Meek" userId="f3af35cc-3229-46e1-af36-3525661cfbd3" providerId="ADAL" clId="{BEAC1236-D21D-4685-BC5E-037F56CD19C6}" dt="2023-06-13T12:35:55.036" v="1282" actId="20577"/>
        <pc:sldMkLst>
          <pc:docMk/>
          <pc:sldMk cId="2906231122" sldId="522"/>
        </pc:sldMkLst>
        <pc:spChg chg="mod">
          <ac:chgData name="Frances Meek" userId="f3af35cc-3229-46e1-af36-3525661cfbd3" providerId="ADAL" clId="{BEAC1236-D21D-4685-BC5E-037F56CD19C6}" dt="2023-06-13T12:35:55.036" v="1282" actId="20577"/>
          <ac:spMkLst>
            <pc:docMk/>
            <pc:sldMk cId="2906231122" sldId="522"/>
            <ac:spMk id="11" creationId="{F78B7183-B27D-C6DE-2D65-3F886D8A298B}"/>
          </ac:spMkLst>
        </pc:spChg>
      </pc:sldChg>
      <pc:sldChg chg="del">
        <pc:chgData name="Frances Meek" userId="f3af35cc-3229-46e1-af36-3525661cfbd3" providerId="ADAL" clId="{BEAC1236-D21D-4685-BC5E-037F56CD19C6}" dt="2023-06-13T11:51:34.910" v="53" actId="2696"/>
        <pc:sldMkLst>
          <pc:docMk/>
          <pc:sldMk cId="352877904" sldId="526"/>
        </pc:sldMkLst>
      </pc:sldChg>
      <pc:sldChg chg="ord">
        <pc:chgData name="Frances Meek" userId="f3af35cc-3229-46e1-af36-3525661cfbd3" providerId="ADAL" clId="{BEAC1236-D21D-4685-BC5E-037F56CD19C6}" dt="2023-06-13T12:27:31.263" v="936"/>
        <pc:sldMkLst>
          <pc:docMk/>
          <pc:sldMk cId="3656566349" sldId="526"/>
        </pc:sldMkLst>
      </pc:sldChg>
      <pc:sldChg chg="del">
        <pc:chgData name="Frances Meek" userId="f3af35cc-3229-46e1-af36-3525661cfbd3" providerId="ADAL" clId="{BEAC1236-D21D-4685-BC5E-037F56CD19C6}" dt="2023-06-13T12:41:31.068" v="1390" actId="47"/>
        <pc:sldMkLst>
          <pc:docMk/>
          <pc:sldMk cId="3230882054" sldId="527"/>
        </pc:sldMkLst>
      </pc:sldChg>
      <pc:sldChg chg="del">
        <pc:chgData name="Frances Meek" userId="f3af35cc-3229-46e1-af36-3525661cfbd3" providerId="ADAL" clId="{BEAC1236-D21D-4685-BC5E-037F56CD19C6}" dt="2023-06-13T12:41:40.799" v="1392" actId="47"/>
        <pc:sldMkLst>
          <pc:docMk/>
          <pc:sldMk cId="2782759694" sldId="528"/>
        </pc:sldMkLst>
      </pc:sldChg>
      <pc:sldChg chg="addSp delSp modSp new mod">
        <pc:chgData name="Frances Meek" userId="f3af35cc-3229-46e1-af36-3525661cfbd3" providerId="ADAL" clId="{BEAC1236-D21D-4685-BC5E-037F56CD19C6}" dt="2023-06-13T13:46:15.256" v="3904"/>
        <pc:sldMkLst>
          <pc:docMk/>
          <pc:sldMk cId="503918844" sldId="530"/>
        </pc:sldMkLst>
        <pc:spChg chg="mod">
          <ac:chgData name="Frances Meek" userId="f3af35cc-3229-46e1-af36-3525661cfbd3" providerId="ADAL" clId="{BEAC1236-D21D-4685-BC5E-037F56CD19C6}" dt="2023-06-13T11:53:09.601" v="77" actId="20577"/>
          <ac:spMkLst>
            <pc:docMk/>
            <pc:sldMk cId="503918844" sldId="530"/>
            <ac:spMk id="2" creationId="{7D5DC72D-E0DD-F07D-5A39-A65B5A3BFFB4}"/>
          </ac:spMkLst>
        </pc:spChg>
        <pc:spChg chg="del">
          <ac:chgData name="Frances Meek" userId="f3af35cc-3229-46e1-af36-3525661cfbd3" providerId="ADAL" clId="{BEAC1236-D21D-4685-BC5E-037F56CD19C6}" dt="2023-06-13T11:57:36.819" v="668" actId="478"/>
          <ac:spMkLst>
            <pc:docMk/>
            <pc:sldMk cId="503918844" sldId="530"/>
            <ac:spMk id="3" creationId="{608B9E5A-C408-35E0-5573-AF6650571694}"/>
          </ac:spMkLst>
        </pc:spChg>
        <pc:spChg chg="mod">
          <ac:chgData name="Frances Meek" userId="f3af35cc-3229-46e1-af36-3525661cfbd3" providerId="ADAL" clId="{BEAC1236-D21D-4685-BC5E-037F56CD19C6}" dt="2023-06-13T12:18:27.017" v="895" actId="20577"/>
          <ac:spMkLst>
            <pc:docMk/>
            <pc:sldMk cId="503918844" sldId="530"/>
            <ac:spMk id="4" creationId="{BD84C527-D0C9-A6FD-DB99-BFB1FAF8A35D}"/>
          </ac:spMkLst>
        </pc:spChg>
        <pc:spChg chg="add mod">
          <ac:chgData name="Frances Meek" userId="f3af35cc-3229-46e1-af36-3525661cfbd3" providerId="ADAL" clId="{BEAC1236-D21D-4685-BC5E-037F56CD19C6}" dt="2023-06-13T13:46:15.256" v="3904"/>
          <ac:spMkLst>
            <pc:docMk/>
            <pc:sldMk cId="503918844" sldId="530"/>
            <ac:spMk id="5" creationId="{92BB9C8B-97D0-8063-0FBC-DC28D3FE0F65}"/>
          </ac:spMkLst>
        </pc:spChg>
      </pc:sldChg>
      <pc:sldChg chg="modSp mod">
        <pc:chgData name="Frances Meek" userId="f3af35cc-3229-46e1-af36-3525661cfbd3" providerId="ADAL" clId="{BEAC1236-D21D-4685-BC5E-037F56CD19C6}" dt="2023-06-13T12:37:16.441" v="1379" actId="20577"/>
        <pc:sldMkLst>
          <pc:docMk/>
          <pc:sldMk cId="3913854661" sldId="532"/>
        </pc:sldMkLst>
        <pc:spChg chg="mod">
          <ac:chgData name="Frances Meek" userId="f3af35cc-3229-46e1-af36-3525661cfbd3" providerId="ADAL" clId="{BEAC1236-D21D-4685-BC5E-037F56CD19C6}" dt="2023-06-13T12:37:16.441" v="1379" actId="20577"/>
          <ac:spMkLst>
            <pc:docMk/>
            <pc:sldMk cId="3913854661" sldId="532"/>
            <ac:spMk id="11" creationId="{F78B7183-B27D-C6DE-2D65-3F886D8A298B}"/>
          </ac:spMkLst>
        </pc:spChg>
      </pc:sldChg>
      <pc:sldChg chg="addSp delSp modSp new mod ord modAnim">
        <pc:chgData name="Frances Meek" userId="f3af35cc-3229-46e1-af36-3525661cfbd3" providerId="ADAL" clId="{BEAC1236-D21D-4685-BC5E-037F56CD19C6}" dt="2023-06-13T13:11:35.604" v="2511"/>
        <pc:sldMkLst>
          <pc:docMk/>
          <pc:sldMk cId="657630976" sldId="534"/>
        </pc:sldMkLst>
        <pc:spChg chg="mod">
          <ac:chgData name="Frances Meek" userId="f3af35cc-3229-46e1-af36-3525661cfbd3" providerId="ADAL" clId="{BEAC1236-D21D-4685-BC5E-037F56CD19C6}" dt="2023-06-13T13:04:46.496" v="2120" actId="114"/>
          <ac:spMkLst>
            <pc:docMk/>
            <pc:sldMk cId="657630976" sldId="534"/>
            <ac:spMk id="2" creationId="{B18A52A0-9AD4-0CAE-79A1-79311627ABD3}"/>
          </ac:spMkLst>
        </pc:spChg>
        <pc:spChg chg="del">
          <ac:chgData name="Frances Meek" userId="f3af35cc-3229-46e1-af36-3525661cfbd3" providerId="ADAL" clId="{BEAC1236-D21D-4685-BC5E-037F56CD19C6}" dt="2023-06-13T13:09:01.277" v="2495" actId="478"/>
          <ac:spMkLst>
            <pc:docMk/>
            <pc:sldMk cId="657630976" sldId="534"/>
            <ac:spMk id="3" creationId="{8D0037AD-1178-4C64-DE07-554AC5882C39}"/>
          </ac:spMkLst>
        </pc:spChg>
        <pc:spChg chg="mod">
          <ac:chgData name="Frances Meek" userId="f3af35cc-3229-46e1-af36-3525661cfbd3" providerId="ADAL" clId="{BEAC1236-D21D-4685-BC5E-037F56CD19C6}" dt="2023-06-13T13:10:34.727" v="2508" actId="255"/>
          <ac:spMkLst>
            <pc:docMk/>
            <pc:sldMk cId="657630976" sldId="534"/>
            <ac:spMk id="4" creationId="{636E3F4A-28E9-9389-E0CD-C30D5C397DD1}"/>
          </ac:spMkLst>
        </pc:spChg>
        <pc:picChg chg="add mod">
          <ac:chgData name="Frances Meek" userId="f3af35cc-3229-46e1-af36-3525661cfbd3" providerId="ADAL" clId="{BEAC1236-D21D-4685-BC5E-037F56CD19C6}" dt="2023-06-13T13:10:20.023" v="2507" actId="1076"/>
          <ac:picMkLst>
            <pc:docMk/>
            <pc:sldMk cId="657630976" sldId="534"/>
            <ac:picMk id="5" creationId="{0C0AAA40-55FA-4881-C963-0EE5C977952E}"/>
          </ac:picMkLst>
        </pc:picChg>
        <pc:picChg chg="add mod">
          <ac:chgData name="Frances Meek" userId="f3af35cc-3229-46e1-af36-3525661cfbd3" providerId="ADAL" clId="{BEAC1236-D21D-4685-BC5E-037F56CD19C6}" dt="2023-06-13T13:10:18.296" v="2506" actId="1076"/>
          <ac:picMkLst>
            <pc:docMk/>
            <pc:sldMk cId="657630976" sldId="534"/>
            <ac:picMk id="6" creationId="{42372D81-0613-0911-C5DE-E62DB2ADEAF7}"/>
          </ac:picMkLst>
        </pc:picChg>
        <pc:picChg chg="add mod">
          <ac:chgData name="Frances Meek" userId="f3af35cc-3229-46e1-af36-3525661cfbd3" providerId="ADAL" clId="{BEAC1236-D21D-4685-BC5E-037F56CD19C6}" dt="2023-06-13T13:10:18.296" v="2506" actId="1076"/>
          <ac:picMkLst>
            <pc:docMk/>
            <pc:sldMk cId="657630976" sldId="534"/>
            <ac:picMk id="7" creationId="{EB3801C9-2E33-05CA-4812-1C64AA065E84}"/>
          </ac:picMkLst>
        </pc:picChg>
        <pc:picChg chg="add mod">
          <ac:chgData name="Frances Meek" userId="f3af35cc-3229-46e1-af36-3525661cfbd3" providerId="ADAL" clId="{BEAC1236-D21D-4685-BC5E-037F56CD19C6}" dt="2023-06-13T13:10:18.296" v="2506" actId="1076"/>
          <ac:picMkLst>
            <pc:docMk/>
            <pc:sldMk cId="657630976" sldId="534"/>
            <ac:picMk id="8" creationId="{43624B60-656B-8551-B833-F75EDFD962BA}"/>
          </ac:picMkLst>
        </pc:picChg>
      </pc:sldChg>
      <pc:sldChg chg="addSp delSp modSp new mod">
        <pc:chgData name="Frances Meek" userId="f3af35cc-3229-46e1-af36-3525661cfbd3" providerId="ADAL" clId="{BEAC1236-D21D-4685-BC5E-037F56CD19C6}" dt="2023-06-13T13:46:03.033" v="3903" actId="1076"/>
        <pc:sldMkLst>
          <pc:docMk/>
          <pc:sldMk cId="3222648246" sldId="535"/>
        </pc:sldMkLst>
        <pc:spChg chg="mod">
          <ac:chgData name="Frances Meek" userId="f3af35cc-3229-46e1-af36-3525661cfbd3" providerId="ADAL" clId="{BEAC1236-D21D-4685-BC5E-037F56CD19C6}" dt="2023-06-13T13:13:50.826" v="2568" actId="20577"/>
          <ac:spMkLst>
            <pc:docMk/>
            <pc:sldMk cId="3222648246" sldId="535"/>
            <ac:spMk id="2" creationId="{FD0C028C-56C2-E86D-2055-96BE6827CFCE}"/>
          </ac:spMkLst>
        </pc:spChg>
        <pc:spChg chg="del">
          <ac:chgData name="Frances Meek" userId="f3af35cc-3229-46e1-af36-3525661cfbd3" providerId="ADAL" clId="{BEAC1236-D21D-4685-BC5E-037F56CD19C6}" dt="2023-06-13T13:14:24.525" v="2603" actId="478"/>
          <ac:spMkLst>
            <pc:docMk/>
            <pc:sldMk cId="3222648246" sldId="535"/>
            <ac:spMk id="3" creationId="{A4303D9B-F2CF-BADB-BCFF-D0C120F3FEF4}"/>
          </ac:spMkLst>
        </pc:spChg>
        <pc:spChg chg="mod">
          <ac:chgData name="Frances Meek" userId="f3af35cc-3229-46e1-af36-3525661cfbd3" providerId="ADAL" clId="{BEAC1236-D21D-4685-BC5E-037F56CD19C6}" dt="2023-06-13T13:45:09.539" v="3851" actId="313"/>
          <ac:spMkLst>
            <pc:docMk/>
            <pc:sldMk cId="3222648246" sldId="535"/>
            <ac:spMk id="4" creationId="{28F76A3D-371F-EBE0-8EF4-7AE714A53215}"/>
          </ac:spMkLst>
        </pc:spChg>
        <pc:spChg chg="add del mod">
          <ac:chgData name="Frances Meek" userId="f3af35cc-3229-46e1-af36-3525661cfbd3" providerId="ADAL" clId="{BEAC1236-D21D-4685-BC5E-037F56CD19C6}" dt="2023-06-13T13:17:56.210" v="2873" actId="478"/>
          <ac:spMkLst>
            <pc:docMk/>
            <pc:sldMk cId="3222648246" sldId="535"/>
            <ac:spMk id="5" creationId="{B44003E6-E1A3-793B-957A-387BBA13DCD1}"/>
          </ac:spMkLst>
        </pc:spChg>
        <pc:spChg chg="add mod">
          <ac:chgData name="Frances Meek" userId="f3af35cc-3229-46e1-af36-3525661cfbd3" providerId="ADAL" clId="{BEAC1236-D21D-4685-BC5E-037F56CD19C6}" dt="2023-06-13T13:46:03.033" v="3903" actId="1076"/>
          <ac:spMkLst>
            <pc:docMk/>
            <pc:sldMk cId="3222648246" sldId="535"/>
            <ac:spMk id="18" creationId="{8EFABC76-4515-351F-F049-0AAE45848375}"/>
          </ac:spMkLst>
        </pc:spChg>
        <pc:picChg chg="add del mod">
          <ac:chgData name="Frances Meek" userId="f3af35cc-3229-46e1-af36-3525661cfbd3" providerId="ADAL" clId="{BEAC1236-D21D-4685-BC5E-037F56CD19C6}" dt="2023-06-13T13:20:42.856" v="2907" actId="478"/>
          <ac:picMkLst>
            <pc:docMk/>
            <pc:sldMk cId="3222648246" sldId="535"/>
            <ac:picMk id="6" creationId="{210CDEE7-2D9E-EE61-6CE2-9F1BF8966D53}"/>
          </ac:picMkLst>
        </pc:picChg>
        <pc:picChg chg="add mod">
          <ac:chgData name="Frances Meek" userId="f3af35cc-3229-46e1-af36-3525661cfbd3" providerId="ADAL" clId="{BEAC1236-D21D-4685-BC5E-037F56CD19C6}" dt="2023-06-13T13:18:29.784" v="2876" actId="1076"/>
          <ac:picMkLst>
            <pc:docMk/>
            <pc:sldMk cId="3222648246" sldId="535"/>
            <ac:picMk id="7" creationId="{B38B8D5E-0600-F99A-CCD2-30EC2E50C7D3}"/>
          </ac:picMkLst>
        </pc:picChg>
        <pc:picChg chg="add mod">
          <ac:chgData name="Frances Meek" userId="f3af35cc-3229-46e1-af36-3525661cfbd3" providerId="ADAL" clId="{BEAC1236-D21D-4685-BC5E-037F56CD19C6}" dt="2023-06-13T13:18:29.784" v="2876" actId="1076"/>
          <ac:picMkLst>
            <pc:docMk/>
            <pc:sldMk cId="3222648246" sldId="535"/>
            <ac:picMk id="8" creationId="{59DBFF35-0429-28D8-868E-4776DC7F64D6}"/>
          </ac:picMkLst>
        </pc:picChg>
        <pc:picChg chg="add mod">
          <ac:chgData name="Frances Meek" userId="f3af35cc-3229-46e1-af36-3525661cfbd3" providerId="ADAL" clId="{BEAC1236-D21D-4685-BC5E-037F56CD19C6}" dt="2023-06-13T13:20:14.839" v="2902" actId="1076"/>
          <ac:picMkLst>
            <pc:docMk/>
            <pc:sldMk cId="3222648246" sldId="535"/>
            <ac:picMk id="9" creationId="{F3727ECB-BF41-2DB8-D5BC-583292BB7F7F}"/>
          </ac:picMkLst>
        </pc:picChg>
        <pc:picChg chg="add del mod">
          <ac:chgData name="Frances Meek" userId="f3af35cc-3229-46e1-af36-3525661cfbd3" providerId="ADAL" clId="{BEAC1236-D21D-4685-BC5E-037F56CD19C6}" dt="2023-06-13T13:18:32.762" v="2877" actId="478"/>
          <ac:picMkLst>
            <pc:docMk/>
            <pc:sldMk cId="3222648246" sldId="535"/>
            <ac:picMk id="10" creationId="{CD3C0F62-1F61-B9BA-8580-13245A792EE3}"/>
          </ac:picMkLst>
        </pc:picChg>
        <pc:picChg chg="add mod">
          <ac:chgData name="Frances Meek" userId="f3af35cc-3229-46e1-af36-3525661cfbd3" providerId="ADAL" clId="{BEAC1236-D21D-4685-BC5E-037F56CD19C6}" dt="2023-06-13T13:24:06.376" v="3033" actId="1076"/>
          <ac:picMkLst>
            <pc:docMk/>
            <pc:sldMk cId="3222648246" sldId="535"/>
            <ac:picMk id="12" creationId="{BF57412A-5173-90BA-A910-B4F8FB53A1C1}"/>
          </ac:picMkLst>
        </pc:picChg>
        <pc:picChg chg="add mod">
          <ac:chgData name="Frances Meek" userId="f3af35cc-3229-46e1-af36-3525661cfbd3" providerId="ADAL" clId="{BEAC1236-D21D-4685-BC5E-037F56CD19C6}" dt="2023-06-13T13:24:09.825" v="3035" actId="1076"/>
          <ac:picMkLst>
            <pc:docMk/>
            <pc:sldMk cId="3222648246" sldId="535"/>
            <ac:picMk id="14" creationId="{898833AF-090C-5D2F-C1B6-57F2B76286F3}"/>
          </ac:picMkLst>
        </pc:picChg>
        <pc:picChg chg="add mod">
          <ac:chgData name="Frances Meek" userId="f3af35cc-3229-46e1-af36-3525661cfbd3" providerId="ADAL" clId="{BEAC1236-D21D-4685-BC5E-037F56CD19C6}" dt="2023-06-13T13:20:16.352" v="2903" actId="1076"/>
          <ac:picMkLst>
            <pc:docMk/>
            <pc:sldMk cId="3222648246" sldId="535"/>
            <ac:picMk id="16" creationId="{CCF1AFE7-DBF9-1496-1E7B-486C495E1601}"/>
          </ac:picMkLst>
        </pc:picChg>
        <pc:picChg chg="add mod">
          <ac:chgData name="Frances Meek" userId="f3af35cc-3229-46e1-af36-3525661cfbd3" providerId="ADAL" clId="{BEAC1236-D21D-4685-BC5E-037F56CD19C6}" dt="2023-06-13T13:24:08.441" v="3034" actId="1076"/>
          <ac:picMkLst>
            <pc:docMk/>
            <pc:sldMk cId="3222648246" sldId="535"/>
            <ac:picMk id="17" creationId="{71F06359-FE00-EC27-BF4C-B6DE663CA828}"/>
          </ac:picMkLst>
        </pc:picChg>
        <pc:picChg chg="add mod">
          <ac:chgData name="Frances Meek" userId="f3af35cc-3229-46e1-af36-3525661cfbd3" providerId="ADAL" clId="{BEAC1236-D21D-4685-BC5E-037F56CD19C6}" dt="2023-06-13T13:24:23.471" v="3037" actId="1076"/>
          <ac:picMkLst>
            <pc:docMk/>
            <pc:sldMk cId="3222648246" sldId="535"/>
            <ac:picMk id="1026" creationId="{B95A09D0-072E-E312-D2DC-E3E2397268ED}"/>
          </ac:picMkLst>
        </pc:picChg>
      </pc:sldChg>
      <pc:sldChg chg="addSp delSp modSp new mod">
        <pc:chgData name="Frances Meek" userId="f3af35cc-3229-46e1-af36-3525661cfbd3" providerId="ADAL" clId="{BEAC1236-D21D-4685-BC5E-037F56CD19C6}" dt="2023-06-13T13:27:02.680" v="3131" actId="14100"/>
        <pc:sldMkLst>
          <pc:docMk/>
          <pc:sldMk cId="3821585255" sldId="536"/>
        </pc:sldMkLst>
        <pc:spChg chg="mod">
          <ac:chgData name="Frances Meek" userId="f3af35cc-3229-46e1-af36-3525661cfbd3" providerId="ADAL" clId="{BEAC1236-D21D-4685-BC5E-037F56CD19C6}" dt="2023-06-13T13:24:52.801" v="3091" actId="20577"/>
          <ac:spMkLst>
            <pc:docMk/>
            <pc:sldMk cId="3821585255" sldId="536"/>
            <ac:spMk id="2" creationId="{EEB60A23-8683-73C3-AC1F-09DBC01809DA}"/>
          </ac:spMkLst>
        </pc:spChg>
        <pc:spChg chg="del">
          <ac:chgData name="Frances Meek" userId="f3af35cc-3229-46e1-af36-3525661cfbd3" providerId="ADAL" clId="{BEAC1236-D21D-4685-BC5E-037F56CD19C6}" dt="2023-06-13T13:25:11.610" v="3094" actId="478"/>
          <ac:spMkLst>
            <pc:docMk/>
            <pc:sldMk cId="3821585255" sldId="536"/>
            <ac:spMk id="3" creationId="{BB9D02CF-5256-E68C-EF0C-14379D2E6440}"/>
          </ac:spMkLst>
        </pc:spChg>
        <pc:spChg chg="mod">
          <ac:chgData name="Frances Meek" userId="f3af35cc-3229-46e1-af36-3525661cfbd3" providerId="ADAL" clId="{BEAC1236-D21D-4685-BC5E-037F56CD19C6}" dt="2023-06-13T13:27:02.680" v="3131" actId="14100"/>
          <ac:spMkLst>
            <pc:docMk/>
            <pc:sldMk cId="3821585255" sldId="536"/>
            <ac:spMk id="4" creationId="{A40B8B3C-96AC-5369-92FE-1B936062AEDE}"/>
          </ac:spMkLst>
        </pc:spChg>
        <pc:spChg chg="add mod">
          <ac:chgData name="Frances Meek" userId="f3af35cc-3229-46e1-af36-3525661cfbd3" providerId="ADAL" clId="{BEAC1236-D21D-4685-BC5E-037F56CD19C6}" dt="2023-06-13T13:26:56.941" v="3129" actId="20577"/>
          <ac:spMkLst>
            <pc:docMk/>
            <pc:sldMk cId="3821585255" sldId="536"/>
            <ac:spMk id="5" creationId="{988799B0-1621-C2F7-0796-222706F60FE0}"/>
          </ac:spMkLst>
        </pc:spChg>
      </pc:sldChg>
      <pc:sldChg chg="addSp delSp modSp new mod">
        <pc:chgData name="Frances Meek" userId="f3af35cc-3229-46e1-af36-3525661cfbd3" providerId="ADAL" clId="{BEAC1236-D21D-4685-BC5E-037F56CD19C6}" dt="2023-06-13T13:42:57.352" v="3755" actId="1076"/>
        <pc:sldMkLst>
          <pc:docMk/>
          <pc:sldMk cId="3802176736" sldId="537"/>
        </pc:sldMkLst>
        <pc:spChg chg="del">
          <ac:chgData name="Frances Meek" userId="f3af35cc-3229-46e1-af36-3525661cfbd3" providerId="ADAL" clId="{BEAC1236-D21D-4685-BC5E-037F56CD19C6}" dt="2023-06-13T13:36:55.675" v="3626" actId="478"/>
          <ac:spMkLst>
            <pc:docMk/>
            <pc:sldMk cId="3802176736" sldId="537"/>
            <ac:spMk id="2" creationId="{157CB9E3-E1D2-02D9-1FFA-858DF09CD1F9}"/>
          </ac:spMkLst>
        </pc:spChg>
        <pc:spChg chg="mod">
          <ac:chgData name="Frances Meek" userId="f3af35cc-3229-46e1-af36-3525661cfbd3" providerId="ADAL" clId="{BEAC1236-D21D-4685-BC5E-037F56CD19C6}" dt="2023-06-13T13:31:43.576" v="3169" actId="20577"/>
          <ac:spMkLst>
            <pc:docMk/>
            <pc:sldMk cId="3802176736" sldId="537"/>
            <ac:spMk id="3" creationId="{4F4E367D-907A-123B-72A8-647CC9618779}"/>
          </ac:spMkLst>
        </pc:spChg>
        <pc:spChg chg="mod">
          <ac:chgData name="Frances Meek" userId="f3af35cc-3229-46e1-af36-3525661cfbd3" providerId="ADAL" clId="{BEAC1236-D21D-4685-BC5E-037F56CD19C6}" dt="2023-06-13T13:41:04.342" v="3732" actId="20577"/>
          <ac:spMkLst>
            <pc:docMk/>
            <pc:sldMk cId="3802176736" sldId="537"/>
            <ac:spMk id="4" creationId="{2E8FE412-98E0-5CD7-7AC9-8CAFDD9323E9}"/>
          </ac:spMkLst>
        </pc:spChg>
        <pc:spChg chg="add mod">
          <ac:chgData name="Frances Meek" userId="f3af35cc-3229-46e1-af36-3525661cfbd3" providerId="ADAL" clId="{BEAC1236-D21D-4685-BC5E-037F56CD19C6}" dt="2023-06-13T13:42:38.457" v="3748" actId="255"/>
          <ac:spMkLst>
            <pc:docMk/>
            <pc:sldMk cId="3802176736" sldId="537"/>
            <ac:spMk id="9" creationId="{7EE90068-5C75-1207-41BF-A1C0EE600847}"/>
          </ac:spMkLst>
        </pc:spChg>
        <pc:picChg chg="add mod">
          <ac:chgData name="Frances Meek" userId="f3af35cc-3229-46e1-af36-3525661cfbd3" providerId="ADAL" clId="{BEAC1236-D21D-4685-BC5E-037F56CD19C6}" dt="2023-06-13T13:42:54.790" v="3754" actId="692"/>
          <ac:picMkLst>
            <pc:docMk/>
            <pc:sldMk cId="3802176736" sldId="537"/>
            <ac:picMk id="6" creationId="{7C300CAB-1424-ADD4-5BE8-8B01E4D4350F}"/>
          </ac:picMkLst>
        </pc:picChg>
        <pc:picChg chg="add mod">
          <ac:chgData name="Frances Meek" userId="f3af35cc-3229-46e1-af36-3525661cfbd3" providerId="ADAL" clId="{BEAC1236-D21D-4685-BC5E-037F56CD19C6}" dt="2023-06-13T13:42:57.352" v="3755" actId="1076"/>
          <ac:picMkLst>
            <pc:docMk/>
            <pc:sldMk cId="3802176736" sldId="537"/>
            <ac:picMk id="8" creationId="{CBB460FB-E239-306F-CA41-69DA5F4F9D08}"/>
          </ac:picMkLst>
        </pc:picChg>
      </pc:sldChg>
      <pc:sldChg chg="addSp delSp modSp new mod">
        <pc:chgData name="Frances Meek" userId="f3af35cc-3229-46e1-af36-3525661cfbd3" providerId="ADAL" clId="{BEAC1236-D21D-4685-BC5E-037F56CD19C6}" dt="2023-06-13T14:16:30.106" v="4129" actId="1076"/>
        <pc:sldMkLst>
          <pc:docMk/>
          <pc:sldMk cId="3701158015" sldId="538"/>
        </pc:sldMkLst>
        <pc:spChg chg="del">
          <ac:chgData name="Frances Meek" userId="f3af35cc-3229-46e1-af36-3525661cfbd3" providerId="ADAL" clId="{BEAC1236-D21D-4685-BC5E-037F56CD19C6}" dt="2023-06-13T13:46:57.480" v="3916" actId="478"/>
          <ac:spMkLst>
            <pc:docMk/>
            <pc:sldMk cId="3701158015" sldId="538"/>
            <ac:spMk id="2" creationId="{DB693C82-F316-0C33-6147-AFADAF33B80C}"/>
          </ac:spMkLst>
        </pc:spChg>
        <pc:spChg chg="mod">
          <ac:chgData name="Frances Meek" userId="f3af35cc-3229-46e1-af36-3525661cfbd3" providerId="ADAL" clId="{BEAC1236-D21D-4685-BC5E-037F56CD19C6}" dt="2023-06-13T13:46:52.277" v="3914" actId="20577"/>
          <ac:spMkLst>
            <pc:docMk/>
            <pc:sldMk cId="3701158015" sldId="538"/>
            <ac:spMk id="3" creationId="{6B680F87-F677-84D4-BAB3-6591A983E5EF}"/>
          </ac:spMkLst>
        </pc:spChg>
        <pc:spChg chg="del">
          <ac:chgData name="Frances Meek" userId="f3af35cc-3229-46e1-af36-3525661cfbd3" providerId="ADAL" clId="{BEAC1236-D21D-4685-BC5E-037F56CD19C6}" dt="2023-06-13T13:46:55.164" v="3915" actId="478"/>
          <ac:spMkLst>
            <pc:docMk/>
            <pc:sldMk cId="3701158015" sldId="538"/>
            <ac:spMk id="4" creationId="{F2800D61-E4AC-D5FF-6072-227C0E85BAA4}"/>
          </ac:spMkLst>
        </pc:spChg>
        <pc:spChg chg="add mod">
          <ac:chgData name="Frances Meek" userId="f3af35cc-3229-46e1-af36-3525661cfbd3" providerId="ADAL" clId="{BEAC1236-D21D-4685-BC5E-037F56CD19C6}" dt="2023-06-13T14:07:53.953" v="4014" actId="1076"/>
          <ac:spMkLst>
            <pc:docMk/>
            <pc:sldMk cId="3701158015" sldId="538"/>
            <ac:spMk id="7" creationId="{F722BBA2-F702-4F0C-C671-143715AA5E6D}"/>
          </ac:spMkLst>
        </pc:spChg>
        <pc:spChg chg="add mod">
          <ac:chgData name="Frances Meek" userId="f3af35cc-3229-46e1-af36-3525661cfbd3" providerId="ADAL" clId="{BEAC1236-D21D-4685-BC5E-037F56CD19C6}" dt="2023-06-13T14:08:07.473" v="4019" actId="1076"/>
          <ac:spMkLst>
            <pc:docMk/>
            <pc:sldMk cId="3701158015" sldId="538"/>
            <ac:spMk id="10" creationId="{3DA8E68F-591B-49E2-5024-4F674F90712D}"/>
          </ac:spMkLst>
        </pc:spChg>
        <pc:spChg chg="add mod">
          <ac:chgData name="Frances Meek" userId="f3af35cc-3229-46e1-af36-3525661cfbd3" providerId="ADAL" clId="{BEAC1236-D21D-4685-BC5E-037F56CD19C6}" dt="2023-06-13T14:16:26.785" v="4128" actId="1076"/>
          <ac:spMkLst>
            <pc:docMk/>
            <pc:sldMk cId="3701158015" sldId="538"/>
            <ac:spMk id="19" creationId="{B81D9C67-4D85-D15B-04EE-396FA8D1E88C}"/>
          </ac:spMkLst>
        </pc:spChg>
        <pc:spChg chg="add mod">
          <ac:chgData name="Frances Meek" userId="f3af35cc-3229-46e1-af36-3525661cfbd3" providerId="ADAL" clId="{BEAC1236-D21D-4685-BC5E-037F56CD19C6}" dt="2023-06-13T14:16:30.106" v="4129" actId="1076"/>
          <ac:spMkLst>
            <pc:docMk/>
            <pc:sldMk cId="3701158015" sldId="538"/>
            <ac:spMk id="20" creationId="{21DF0CE4-BCEE-F9DE-CAC8-E0D973D444E0}"/>
          </ac:spMkLst>
        </pc:spChg>
        <pc:spChg chg="add mod">
          <ac:chgData name="Frances Meek" userId="f3af35cc-3229-46e1-af36-3525661cfbd3" providerId="ADAL" clId="{BEAC1236-D21D-4685-BC5E-037F56CD19C6}" dt="2023-06-13T14:16:17.683" v="4127" actId="1076"/>
          <ac:spMkLst>
            <pc:docMk/>
            <pc:sldMk cId="3701158015" sldId="538"/>
            <ac:spMk id="21" creationId="{F8AB1B4F-BA62-0003-01C2-8A7B969A508D}"/>
          </ac:spMkLst>
        </pc:spChg>
        <pc:picChg chg="add mod">
          <ac:chgData name="Frances Meek" userId="f3af35cc-3229-46e1-af36-3525661cfbd3" providerId="ADAL" clId="{BEAC1236-D21D-4685-BC5E-037F56CD19C6}" dt="2023-06-13T14:14:35.994" v="4125" actId="1076"/>
          <ac:picMkLst>
            <pc:docMk/>
            <pc:sldMk cId="3701158015" sldId="538"/>
            <ac:picMk id="6" creationId="{B6AC2854-82EF-6016-9D62-FB61665DEECA}"/>
          </ac:picMkLst>
        </pc:picChg>
        <pc:picChg chg="add mod">
          <ac:chgData name="Frances Meek" userId="f3af35cc-3229-46e1-af36-3525661cfbd3" providerId="ADAL" clId="{BEAC1236-D21D-4685-BC5E-037F56CD19C6}" dt="2023-06-13T14:08:04.977" v="4018" actId="1076"/>
          <ac:picMkLst>
            <pc:docMk/>
            <pc:sldMk cId="3701158015" sldId="538"/>
            <ac:picMk id="9" creationId="{03E449EB-50F3-69FD-F147-D4C6EC8192AD}"/>
          </ac:picMkLst>
        </pc:picChg>
        <pc:picChg chg="add mod">
          <ac:chgData name="Frances Meek" userId="f3af35cc-3229-46e1-af36-3525661cfbd3" providerId="ADAL" clId="{BEAC1236-D21D-4685-BC5E-037F56CD19C6}" dt="2023-06-13T14:13:07.826" v="4031" actId="1076"/>
          <ac:picMkLst>
            <pc:docMk/>
            <pc:sldMk cId="3701158015" sldId="538"/>
            <ac:picMk id="12" creationId="{913A37F6-7225-6C6B-32CE-3546B87EFCB5}"/>
          </ac:picMkLst>
        </pc:picChg>
        <pc:picChg chg="add del mod">
          <ac:chgData name="Frances Meek" userId="f3af35cc-3229-46e1-af36-3525661cfbd3" providerId="ADAL" clId="{BEAC1236-D21D-4685-BC5E-037F56CD19C6}" dt="2023-06-13T14:05:29.540" v="4006" actId="21"/>
          <ac:picMkLst>
            <pc:docMk/>
            <pc:sldMk cId="3701158015" sldId="538"/>
            <ac:picMk id="14" creationId="{754F8876-A38E-540F-F9A1-74D9E7E08E87}"/>
          </ac:picMkLst>
        </pc:picChg>
        <pc:picChg chg="add mod">
          <ac:chgData name="Frances Meek" userId="f3af35cc-3229-46e1-af36-3525661cfbd3" providerId="ADAL" clId="{BEAC1236-D21D-4685-BC5E-037F56CD19C6}" dt="2023-06-13T14:13:04.586" v="4030" actId="1076"/>
          <ac:picMkLst>
            <pc:docMk/>
            <pc:sldMk cId="3701158015" sldId="538"/>
            <ac:picMk id="16" creationId="{CC9E9042-4A19-FF14-62ED-B4CFB89612F4}"/>
          </ac:picMkLst>
        </pc:picChg>
        <pc:picChg chg="add mod">
          <ac:chgData name="Frances Meek" userId="f3af35cc-3229-46e1-af36-3525661cfbd3" providerId="ADAL" clId="{BEAC1236-D21D-4685-BC5E-037F56CD19C6}" dt="2023-06-13T14:16:15.460" v="4126" actId="1076"/>
          <ac:picMkLst>
            <pc:docMk/>
            <pc:sldMk cId="3701158015" sldId="538"/>
            <ac:picMk id="18" creationId="{7F6D0A34-9F19-B74A-1684-BDC5520E80ED}"/>
          </ac:picMkLst>
        </pc:picChg>
      </pc:sldChg>
      <pc:sldChg chg="addSp delSp modSp new mod">
        <pc:chgData name="Frances Meek" userId="f3af35cc-3229-46e1-af36-3525661cfbd3" providerId="ADAL" clId="{BEAC1236-D21D-4685-BC5E-037F56CD19C6}" dt="2023-06-13T14:18:50.851" v="4232" actId="14100"/>
        <pc:sldMkLst>
          <pc:docMk/>
          <pc:sldMk cId="1790221074" sldId="539"/>
        </pc:sldMkLst>
        <pc:spChg chg="del">
          <ac:chgData name="Frances Meek" userId="f3af35cc-3229-46e1-af36-3525661cfbd3" providerId="ADAL" clId="{BEAC1236-D21D-4685-BC5E-037F56CD19C6}" dt="2023-06-13T14:05:12.639" v="3995"/>
          <ac:spMkLst>
            <pc:docMk/>
            <pc:sldMk cId="1790221074" sldId="539"/>
            <ac:spMk id="2" creationId="{EEDFCE84-F863-2BEE-102B-4E4D541FB526}"/>
          </ac:spMkLst>
        </pc:spChg>
        <pc:spChg chg="mod">
          <ac:chgData name="Frances Meek" userId="f3af35cc-3229-46e1-af36-3525661cfbd3" providerId="ADAL" clId="{BEAC1236-D21D-4685-BC5E-037F56CD19C6}" dt="2023-06-13T14:05:08.954" v="3993" actId="20577"/>
          <ac:spMkLst>
            <pc:docMk/>
            <pc:sldMk cId="1790221074" sldId="539"/>
            <ac:spMk id="3" creationId="{D2A0FE62-259F-7A70-964D-424CB7326ADE}"/>
          </ac:spMkLst>
        </pc:spChg>
        <pc:spChg chg="del">
          <ac:chgData name="Frances Meek" userId="f3af35cc-3229-46e1-af36-3525661cfbd3" providerId="ADAL" clId="{BEAC1236-D21D-4685-BC5E-037F56CD19C6}" dt="2023-06-13T14:05:11.446" v="3994" actId="478"/>
          <ac:spMkLst>
            <pc:docMk/>
            <pc:sldMk cId="1790221074" sldId="539"/>
            <ac:spMk id="4" creationId="{733FCE61-4697-7397-B1D2-9816DB43FAFF}"/>
          </ac:spMkLst>
        </pc:spChg>
        <pc:spChg chg="add del mod">
          <ac:chgData name="Frances Meek" userId="f3af35cc-3229-46e1-af36-3525661cfbd3" providerId="ADAL" clId="{BEAC1236-D21D-4685-BC5E-037F56CD19C6}" dt="2023-06-13T14:05:21.372" v="4001" actId="478"/>
          <ac:spMkLst>
            <pc:docMk/>
            <pc:sldMk cId="1790221074" sldId="539"/>
            <ac:spMk id="8" creationId="{8AC6C647-E6DF-8163-E8FD-29DAB9DCFEDA}"/>
          </ac:spMkLst>
        </pc:spChg>
        <pc:spChg chg="add mod">
          <ac:chgData name="Frances Meek" userId="f3af35cc-3229-46e1-af36-3525661cfbd3" providerId="ADAL" clId="{BEAC1236-D21D-4685-BC5E-037F56CD19C6}" dt="2023-06-13T14:18:35.170" v="4196" actId="1076"/>
          <ac:spMkLst>
            <pc:docMk/>
            <pc:sldMk cId="1790221074" sldId="539"/>
            <ac:spMk id="14" creationId="{879F39C7-76D2-155A-82B7-7053D8C3994E}"/>
          </ac:spMkLst>
        </pc:spChg>
        <pc:spChg chg="add mod">
          <ac:chgData name="Frances Meek" userId="f3af35cc-3229-46e1-af36-3525661cfbd3" providerId="ADAL" clId="{BEAC1236-D21D-4685-BC5E-037F56CD19C6}" dt="2023-06-13T14:18:14.273" v="4175" actId="1076"/>
          <ac:spMkLst>
            <pc:docMk/>
            <pc:sldMk cId="1790221074" sldId="539"/>
            <ac:spMk id="15" creationId="{31377AF4-3C2C-302F-384D-38438D07FC43}"/>
          </ac:spMkLst>
        </pc:spChg>
        <pc:spChg chg="add mod">
          <ac:chgData name="Frances Meek" userId="f3af35cc-3229-46e1-af36-3525661cfbd3" providerId="ADAL" clId="{BEAC1236-D21D-4685-BC5E-037F56CD19C6}" dt="2023-06-13T14:18:50.851" v="4232" actId="14100"/>
          <ac:spMkLst>
            <pc:docMk/>
            <pc:sldMk cId="1790221074" sldId="539"/>
            <ac:spMk id="18" creationId="{F47CCF7D-D97E-D208-8151-6FC77C3F4100}"/>
          </ac:spMkLst>
        </pc:spChg>
        <pc:picChg chg="add del mod">
          <ac:chgData name="Frances Meek" userId="f3af35cc-3229-46e1-af36-3525661cfbd3" providerId="ADAL" clId="{BEAC1236-D21D-4685-BC5E-037F56CD19C6}" dt="2023-06-13T14:05:19.360" v="4000" actId="478"/>
          <ac:picMkLst>
            <pc:docMk/>
            <pc:sldMk cId="1790221074" sldId="539"/>
            <ac:picMk id="6" creationId="{47F5AD18-9C37-CADD-1111-BF5025B60802}"/>
          </ac:picMkLst>
        </pc:picChg>
        <pc:picChg chg="add mod">
          <ac:chgData name="Frances Meek" userId="f3af35cc-3229-46e1-af36-3525661cfbd3" providerId="ADAL" clId="{BEAC1236-D21D-4685-BC5E-037F56CD19C6}" dt="2023-06-13T14:05:25.659" v="4005" actId="1076"/>
          <ac:picMkLst>
            <pc:docMk/>
            <pc:sldMk cId="1790221074" sldId="539"/>
            <ac:picMk id="10" creationId="{1FF855C9-C32D-036D-527D-5B4E4ECB6BA8}"/>
          </ac:picMkLst>
        </pc:picChg>
        <pc:picChg chg="add mod">
          <ac:chgData name="Frances Meek" userId="f3af35cc-3229-46e1-af36-3525661cfbd3" providerId="ADAL" clId="{BEAC1236-D21D-4685-BC5E-037F56CD19C6}" dt="2023-06-13T14:07:45.432" v="4012" actId="962"/>
          <ac:picMkLst>
            <pc:docMk/>
            <pc:sldMk cId="1790221074" sldId="539"/>
            <ac:picMk id="11" creationId="{D246D5D5-F4AA-54D0-9A1C-2A73354BEE35}"/>
          </ac:picMkLst>
        </pc:picChg>
        <pc:picChg chg="add mod">
          <ac:chgData name="Frances Meek" userId="f3af35cc-3229-46e1-af36-3525661cfbd3" providerId="ADAL" clId="{BEAC1236-D21D-4685-BC5E-037F56CD19C6}" dt="2023-06-13T14:18:04.155" v="4168" actId="1076"/>
          <ac:picMkLst>
            <pc:docMk/>
            <pc:sldMk cId="1790221074" sldId="539"/>
            <ac:picMk id="13" creationId="{5816E8F2-5683-4EFA-DDF0-74AEF01D2B1F}"/>
          </ac:picMkLst>
        </pc:picChg>
        <pc:picChg chg="add mod">
          <ac:chgData name="Frances Meek" userId="f3af35cc-3229-46e1-af36-3525661cfbd3" providerId="ADAL" clId="{BEAC1236-D21D-4685-BC5E-037F56CD19C6}" dt="2023-06-13T14:18:11.404" v="4174" actId="1076"/>
          <ac:picMkLst>
            <pc:docMk/>
            <pc:sldMk cId="1790221074" sldId="539"/>
            <ac:picMk id="17" creationId="{200A8849-C65D-32A0-66BA-7552056E0AB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3T12:22:24.6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93,'1458'0,"-1218"-15,-39 0,154 15,49-1,-204-22,-147 15,13-2,51-6,368 11,-264 8,-32-5,206 4,-243 12,27 1,581-13,-362-4,-374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3T12:22:43.7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1,'4'0,"0"1,1 0,-1 0,0 0,6 2,7 2,52 11,1-4,89 4,145-10,-69 8,-39 0,104 1,109 1,312-17,-443 17,-25 0,124-16,-166-1,-197 0,1-1,-1-1,0 0,0-1,0 0,0-1,-1-1,22-12,-20 10,1 1,-1 0,1 2,0-1,0 2,17-3,0 5,39 2,-50 1,0-1,1 0,-1-2,42-8,-34 3,0 2,0 1,0 1,42 2,-46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3T12:22:51.0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1,'0'1,"1"0,-1 0,0-1,0 1,0 0,1 0,-1 0,0-1,1 1,-1 0,1 0,-1-1,1 1,-1 0,1-1,0 1,-1-1,1 1,0-1,-1 1,1-1,0 1,-1-1,1 1,0-1,1 0,24 7,-23-7,410 56,-188-41,-56-5,278 10,2-21,-155-1,886 2,-992 15,-18-1,511-12,-326-4,730 2,-1072 0,0 0,-1 1,15 3,-4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6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8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34761-13C2-1219-A253-B29DCB66AC27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9235C5-0B6D-3EA6-AEEC-B6BECE08686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11A4EA-E3A2-3EA2-7C68-BBC7F58C18FE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181E8-7F8C-B5C3-7155-3C88854907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401AE-6B8D-FE29-087E-060B6124C18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       www.nutrition.org.uk        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		www.nutrition.org.uk		www.foodafactoflife.org.uk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190E9-2A10-12F8-9DCF-F59EA053CA10}"/>
              </a:ext>
            </a:extLst>
          </p:cNvPr>
          <p:cNvSpPr txBox="1"/>
          <p:nvPr userDrawn="1"/>
        </p:nvSpPr>
        <p:spPr>
          <a:xfrm>
            <a:off x="132079" y="6553273"/>
            <a:ext cx="1036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		www.nutrition.org.uk		www.foodafactoflife.org.uk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3197/setting-up-a-cooking-session-g-311.docx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hyperlink" Target="https://www.foodafactoflife.org.uk/recipes/3-5-years/brilliant-bread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media/1688/tasting-guide-g-311.docx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hyperlink" Target="https://www.foodafactoflife.org.uk/media/2655/food-skills-guide-g311.docx" TargetMode="External"/><Relationship Id="rId4" Type="http://schemas.openxmlformats.org/officeDocument/2006/relationships/hyperlink" Target="https://www.foodafactoflife.org.uk/7-11-years/cooking-7-11-years/cooking-videos-7-11-years/" TargetMode="Externa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hyperlink" Target="https://www.foodafactoflife.org.uk/professional-development/ppd-toolkit/primary/food-teaching-progression-5-11-years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www.foodafactoflife.org.uk/media/2047/lamb-rogan-lables-l-1114c4.docx" TargetMode="External"/><Relationship Id="rId7" Type="http://schemas.openxmlformats.org/officeDocument/2006/relationships/hyperlink" Target="https://www.foodafactoflife.org.uk/7-11-years/cooking-7-11-years/" TargetMode="External"/><Relationship Id="rId2" Type="http://schemas.openxmlformats.org/officeDocument/2006/relationships/hyperlink" Target="https://www.foodafactoflife.org.uk/media/7031/lamb-rogan-josh-g-1114ap.docx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acRjKomWxo8" TargetMode="External"/><Relationship Id="rId5" Type="http://schemas.openxmlformats.org/officeDocument/2006/relationships/hyperlink" Target="https://www.foodafactoflife.org.uk/media/6993/meat-for-my-meal-lamb-ws-1114fc-m-3.docx" TargetMode="External"/><Relationship Id="rId10" Type="http://schemas.openxmlformats.org/officeDocument/2006/relationships/hyperlink" Target="https://www.foodafactoflife.org.uk/11-14-years/food-commodities-11-14-years/meat-11-14-years/meat-posters-11-14-years/" TargetMode="External"/><Relationship Id="rId4" Type="http://schemas.openxmlformats.org/officeDocument/2006/relationships/hyperlink" Target="https://www.foodafactoflife.org.uk/media/7083/lamb-rogan-josh-costing.xls" TargetMode="External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3197/setting-up-a-cooking-session-g-311.docx" TargetMode="External"/><Relationship Id="rId3" Type="http://schemas.openxmlformats.org/officeDocument/2006/relationships/hyperlink" Target="https://www.foodafactoflife.org.uk/media/rcmctxm1/4-tpfn-knife-skills-29-march-23-w.pptx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www.foodafactoflife.org.uk/media/a53l3pim/3-tpfn-practical-lessons-21-feb-23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media/1688/tasting-guide-g-311.docx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68.png"/><Relationship Id="rId10" Type="http://schemas.openxmlformats.org/officeDocument/2006/relationships/hyperlink" Target="https://www.foodafactoflife.org.uk/media/2655/food-skills-guide-g311.docx" TargetMode="External"/><Relationship Id="rId4" Type="http://schemas.openxmlformats.org/officeDocument/2006/relationships/hyperlink" Target="https://www.foodafactoflife.org.uk/teaching-primary-food-and-nutrition/training/" TargetMode="External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teaching-primary-food-and-nutrition/training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foodafactoflife.org.uk/teaching-primary-food-and-nutrition/trainin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forms.office.com/Pages/ResponsePage.aspx?id=b0ZZUkanWEu0vLq3o74TJF5DREgstTNLv_GYcIG50ghUQVExSkJGTlBSODVNUEZZUkFVNVdBR09XTSQlQCN0PWc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@nutrition.org.uk" TargetMode="External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oodafactoflife.org.uk/teaching-primary-food-and-nutrition/" TargetMode="Externa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customXml" Target="../ink/ink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oodafactoflife.org.uk/professional-development/ppd-toolkit/primary/characteristics-of-good-practice-in-teaching-food-and-nutrition-education-in-primary-schools/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customXml" Target="../ink/ink2.xml"/><Relationship Id="rId4" Type="http://schemas.openxmlformats.org/officeDocument/2006/relationships/hyperlink" Target="https://www.gov.uk/government/publications/food-teaching-in-primary-schools-knowledge-and-skills-framework" TargetMode="Externa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ppd-toolkit/primary/food-teaching-progression-5-11-years/" TargetMode="External"/><Relationship Id="rId2" Type="http://schemas.openxmlformats.org/officeDocument/2006/relationships/hyperlink" Target="https://www.designtechnology.org.uk/shop-products/design-and-technology-progression-framework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090" y="1397415"/>
            <a:ext cx="10041592" cy="2324828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53B058"/>
                </a:solidFill>
              </a:rPr>
              <a:t>Supporting cooking with heat in primary schools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47" y="3839690"/>
            <a:ext cx="8829419" cy="1174099"/>
          </a:xfrm>
        </p:spPr>
        <p:txBody>
          <a:bodyPr>
            <a:normAutofit/>
          </a:bodyPr>
          <a:lstStyle/>
          <a:p>
            <a:r>
              <a:rPr lang="en-US" sz="2000"/>
              <a:t>Claire Theobald, Education Services Manager (primary)</a:t>
            </a:r>
            <a:br>
              <a:rPr lang="en-US" sz="2000"/>
            </a:br>
            <a:r>
              <a:rPr lang="en-GB" sz="2000"/>
              <a:t>Frances Meek,</a:t>
            </a:r>
            <a:r>
              <a:rPr lang="en-US" sz="2000"/>
              <a:t> Education Services Manager (secondary)</a:t>
            </a:r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7997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How will you organise the lesson?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1407050" y="5954155"/>
            <a:ext cx="7952708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Take a look at the guides, recipes and videos to help!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249658D2-A5A1-88E3-3232-AECBEF79D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847" y="1413224"/>
            <a:ext cx="2642648" cy="3765634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C79366EE-2FCB-24BB-15E8-8D191B568A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873" y="3065187"/>
            <a:ext cx="2642648" cy="279809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5" name="Picture 14">
            <a:hlinkClick r:id="rId6"/>
            <a:extLst>
              <a:ext uri="{FF2B5EF4-FFF2-40B4-BE49-F238E27FC236}">
                <a16:creationId xmlns:a16="http://schemas.microsoft.com/office/drawing/2014/main" id="{A35E7557-7C11-CA1A-2D72-EA5B81101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34" y="2306016"/>
            <a:ext cx="2334582" cy="3208455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649BBF88-721B-568F-C221-2730C7A3C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5962" y="2306016"/>
            <a:ext cx="2737328" cy="32413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2" name="Picture 11">
            <a:hlinkClick r:id="rId10"/>
            <a:extLst>
              <a:ext uri="{FF2B5EF4-FFF2-40B4-BE49-F238E27FC236}">
                <a16:creationId xmlns:a16="http://schemas.microsoft.com/office/drawing/2014/main" id="{0BBD1D01-ED81-22CD-FDE1-600D4C9D85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2325" y="2306016"/>
            <a:ext cx="2707350" cy="3208454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70176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674" y="109269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868" y="1610854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What routines and procedures will you have in place?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97432" y="2168034"/>
            <a:ext cx="6841057" cy="4025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For: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getting pupils ready to cook, e.g. handwashing?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setting up, e.g. trays side of the room?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using sharp equipment, e.g. stay at the table?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using hot equipment, e.g. safe space around hob/oven, use of oven gloves, 1 person at a time?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tidying away, wiping tables, removing aprons?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washing up – where? rota?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food waste?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other adults?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597432" y="6112571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Make sure everyone knows what they need to do!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E513B-C24F-A405-761A-F1FD85A2E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701" y="2168034"/>
            <a:ext cx="2685874" cy="4036680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29062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002" y="90842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Developing food skills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002" y="131008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Thinking about you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674670" y="1923875"/>
            <a:ext cx="5844465" cy="4025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Make sure you feel confident about teaching the food skills safely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Plan a manageable lesson that you feel comfortable with - start small, e.g. make vegetable soup with low-risk ingredients and then move onto handling and cooking meat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Be organised and think everything through carefully – risk assessment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Organise extra support in the classroom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Put procedures in place in case of an injury – make sure pupils know about these too</a:t>
            </a:r>
          </a:p>
          <a:p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490002" y="5949574"/>
            <a:ext cx="10677209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Make sure you are confident and comfortable with your plan for the lesson.</a:t>
            </a:r>
          </a:p>
        </p:txBody>
      </p:sp>
      <p:pic>
        <p:nvPicPr>
          <p:cNvPr id="23" name="Picture 22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B2DA76B7-E2BA-CBEA-5E4D-61667118E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1" t="22645" r="29535" b="18340"/>
          <a:stretch/>
        </p:blipFill>
        <p:spPr>
          <a:xfrm>
            <a:off x="7586553" y="3274597"/>
            <a:ext cx="3121152" cy="2330429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25" name="Picture 24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B195FF0C-372E-179A-8EE6-BBD85E92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553" y="1001101"/>
            <a:ext cx="3121152" cy="207568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39138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473" y="91345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Developing food skills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187" y="132702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Thinking about the pupils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10571" y="1886157"/>
            <a:ext cx="6183192" cy="4025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Are they used to the routines of food lessons? E.g. getting ready to cook, rules for using equipment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What are their food skill capabilities?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Have you got equipment that is an appropriate size for their hands?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Will the ingredients be appropriate in terms of size, firmness (not too hard to cut)? 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Will they be able to see your food skill demonstration properly?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How long will they need to avoid having to rush?</a:t>
            </a: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428187" y="5857198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Think it through from a pupil perspective. </a:t>
            </a:r>
          </a:p>
        </p:txBody>
      </p:sp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39217FCF-00D8-CCF5-DDA0-2152B4677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69"/>
          <a:stretch/>
        </p:blipFill>
        <p:spPr>
          <a:xfrm>
            <a:off x="6786468" y="3390409"/>
            <a:ext cx="2605209" cy="195261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2" name="Picture 11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8A7F188D-168B-11C6-CC38-343F6120E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8" t="30121" r="4911" b="5952"/>
          <a:stretch/>
        </p:blipFill>
        <p:spPr>
          <a:xfrm>
            <a:off x="7473084" y="1052794"/>
            <a:ext cx="3500265" cy="2042807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7" name="Picture 6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AE15526D-3974-23A3-EA0F-979D6348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21877" y="3734922"/>
            <a:ext cx="2487925" cy="1865944"/>
          </a:xfrm>
          <a:prstGeom prst="rect">
            <a:avLst/>
          </a:prstGeom>
          <a:solidFill>
            <a:srgbClr val="53B058"/>
          </a:solidFill>
          <a:ln w="5715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32071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518D-6822-377C-CD4F-FAF64B25E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614" y="782993"/>
            <a:ext cx="11070772" cy="691661"/>
          </a:xfrm>
        </p:spPr>
        <p:txBody>
          <a:bodyPr>
            <a:normAutofit/>
          </a:bodyPr>
          <a:lstStyle/>
          <a:p>
            <a:r>
              <a:rPr lang="en-GB" sz="3300" b="1"/>
              <a:t>Why is good food hygiene and safety important?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9C9802D-094E-E54D-7A9E-E73C384DAC18}"/>
              </a:ext>
            </a:extLst>
          </p:cNvPr>
          <p:cNvSpPr txBox="1">
            <a:spLocks/>
          </p:cNvSpPr>
          <p:nvPr/>
        </p:nvSpPr>
        <p:spPr>
          <a:xfrm>
            <a:off x="647441" y="2170571"/>
            <a:ext cx="6734503" cy="360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2000"/>
              <a:t>To prevent food poisoning – pupils, parents and staff.</a:t>
            </a:r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Teacher’s own indemnity.</a:t>
            </a:r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000"/>
              <a:t>Considerations:</a:t>
            </a:r>
          </a:p>
          <a:p>
            <a:pPr lvl="1">
              <a:spcBef>
                <a:spcPct val="0"/>
              </a:spcBef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Do you need a food hygiene and safety award/certificate?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/>
          </a:p>
          <a:p>
            <a:pPr>
              <a:spcBef>
                <a:spcPct val="0"/>
              </a:spcBef>
              <a:defRPr/>
            </a:pPr>
            <a:r>
              <a:rPr lang="en-US" altLang="en-US" sz="2000"/>
              <a:t>Risk assessments – exemplars available on </a:t>
            </a:r>
            <a:r>
              <a:rPr lang="en-US" altLang="en-US" sz="2000" i="1">
                <a:hlinkClick r:id="rId2"/>
              </a:rPr>
              <a:t>Food – a fact of life</a:t>
            </a:r>
            <a:endParaRPr lang="en-US" altLang="en-US" sz="2000" i="1"/>
          </a:p>
          <a:p>
            <a:pPr>
              <a:spcBef>
                <a:spcPct val="0"/>
              </a:spcBef>
              <a:defRPr/>
            </a:pPr>
            <a:endParaRPr lang="en-US" altLang="en-US" sz="200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000"/>
          </a:p>
          <a:p>
            <a:pPr marL="0" indent="0">
              <a:buFont typeface="Arial" panose="020B0604020202020204" pitchFamily="34" charset="0"/>
              <a:buNone/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B34C4-756A-C73F-5C97-D06ACF2300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941" y="2334957"/>
            <a:ext cx="3144440" cy="2247204"/>
          </a:xfrm>
          <a:prstGeom prst="rect">
            <a:avLst/>
          </a:prstGeom>
          <a:ln w="22225">
            <a:solidFill>
              <a:srgbClr val="53B05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C6ADE-4692-CB7C-4414-E335DF9CD5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190" y="4239224"/>
            <a:ext cx="3202576" cy="2247203"/>
          </a:xfrm>
          <a:prstGeom prst="rect">
            <a:avLst/>
          </a:prstGeom>
          <a:ln w="22225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277681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028C-56C2-E86D-2055-96BE6827CF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Curry in a hurry – Lamb Rogan josh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76A3D-371F-EBE0-8EF4-7AE714A53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4018"/>
            <a:ext cx="7388051" cy="4320598"/>
          </a:xfrm>
        </p:spPr>
        <p:txBody>
          <a:bodyPr>
            <a:normAutofit fontScale="85000" lnSpcReduction="10000"/>
          </a:bodyPr>
          <a:lstStyle/>
          <a:p>
            <a:r>
              <a:rPr lang="en-GB" b="1">
                <a:latin typeface="+mn-lt"/>
              </a:rPr>
              <a:t>Why are we doing this?</a:t>
            </a:r>
          </a:p>
          <a:p>
            <a:pPr marL="0" indent="0">
              <a:buNone/>
            </a:pPr>
            <a:r>
              <a:rPr lang="en-US" sz="1800">
                <a:latin typeface="+mn-lt"/>
                <a:cs typeface="Arial"/>
              </a:rPr>
              <a:t>Learning in lesson: focus on skill/knowledge, not recipe.</a:t>
            </a:r>
            <a:endParaRPr lang="en-GB" sz="1800">
              <a:latin typeface="+mn-lt"/>
              <a:cs typeface="Arial"/>
            </a:endParaRPr>
          </a:p>
          <a:p>
            <a:pPr marL="0" indent="0">
              <a:buNone/>
            </a:pPr>
            <a:r>
              <a:rPr lang="en-GB" sz="1800">
                <a:latin typeface="+mn-lt"/>
                <a:cs typeface="Arial"/>
              </a:rPr>
              <a:t>Demonstrates using </a:t>
            </a:r>
            <a:r>
              <a:rPr lang="en-GB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 extended range of cooking equipment and skills with growing accuracy and confidence to prepare increasingly challenging ingredients: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>
                <a:latin typeface="+mn-lt"/>
                <a:cs typeface="Arial"/>
              </a:rPr>
              <a:t>Weigh and measure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>
                <a:latin typeface="+mn-lt"/>
                <a:cs typeface="Arial"/>
              </a:rPr>
              <a:t>Knife skills – cut, peel, slice, crush, chop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>
                <a:latin typeface="+mn-lt"/>
                <a:cs typeface="Arial"/>
              </a:rPr>
              <a:t>Stir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>
                <a:latin typeface="+mn-lt"/>
                <a:cs typeface="Arial"/>
              </a:rPr>
              <a:t>Fry, boil and simmer (use of the hob)</a:t>
            </a:r>
          </a:p>
          <a:p>
            <a:pPr marL="342900" indent="-342900"/>
            <a:r>
              <a:rPr lang="en-GB" sz="1800">
                <a:latin typeface="+mn-lt"/>
                <a:cs typeface="Arial"/>
              </a:rPr>
              <a:t>Demonstrates cooking with a heat source.</a:t>
            </a:r>
          </a:p>
          <a:p>
            <a:pPr marL="0" indent="0">
              <a:buNone/>
            </a:pPr>
            <a:r>
              <a:rPr lang="en-GB" sz="1800">
                <a:latin typeface="+mn-lt"/>
                <a:cs typeface="Arial"/>
              </a:rPr>
              <a:t>Quick recipe – under 1 hour. Can be made in pairs or groups.</a:t>
            </a:r>
            <a:endParaRPr lang="en-GB" sz="1800">
              <a:latin typeface="+mn-lt"/>
            </a:endParaRPr>
          </a:p>
          <a:p>
            <a:pPr marL="0" indent="0">
              <a:buNone/>
            </a:pPr>
            <a:r>
              <a:rPr lang="en-GB" sz="1800">
                <a:latin typeface="+mn-lt"/>
                <a:cs typeface="Arial"/>
              </a:rPr>
              <a:t>Great for using up leftovers and easy to change/adapt ingredients. </a:t>
            </a:r>
          </a:p>
          <a:p>
            <a:pPr marL="0" indent="0">
              <a:buNone/>
            </a:pPr>
            <a:r>
              <a:rPr lang="en-GB">
                <a:latin typeface="+mn-lt"/>
                <a:cs typeface="Arial"/>
              </a:rPr>
              <a:t>Opportunity to develop descriptive vocabulary during tasting and testing.</a:t>
            </a:r>
            <a:endParaRPr lang="en-GB" sz="1800">
              <a:latin typeface="+mn-lt"/>
              <a:cs typeface="Arial"/>
            </a:endParaRPr>
          </a:p>
          <a:p>
            <a:endParaRPr lang="en-GB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B8D5E-0600-F99A-CCD2-30EC2E50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22" y="3080622"/>
            <a:ext cx="815528" cy="630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BFF35-0429-28D8-868E-4776DC7F6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80" y="3137384"/>
            <a:ext cx="833189" cy="58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27ECB-BF41-2DB8-D5BC-583292BB7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28" y="3936369"/>
            <a:ext cx="601941" cy="782523"/>
          </a:xfrm>
          <a:prstGeom prst="rect">
            <a:avLst/>
          </a:prstGeom>
        </p:spPr>
      </p:pic>
      <p:pic>
        <p:nvPicPr>
          <p:cNvPr id="12" name="Picture 11" descr="A blue bowl with a spoon&#10;&#10;Description automatically generated with low confidence">
            <a:extLst>
              <a:ext uri="{FF2B5EF4-FFF2-40B4-BE49-F238E27FC236}">
                <a16:creationId xmlns:a16="http://schemas.microsoft.com/office/drawing/2014/main" id="{BF57412A-5173-90BA-A910-B4F8FB53A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986" y="4150270"/>
            <a:ext cx="1495425" cy="380415"/>
          </a:xfrm>
          <a:prstGeom prst="rect">
            <a:avLst/>
          </a:prstGeom>
        </p:spPr>
      </p:pic>
      <p:pic>
        <p:nvPicPr>
          <p:cNvPr id="14" name="Picture 13" descr="A blue pot with bubbles coming out of it&#10;&#10;Description automatically generated with medium confidence">
            <a:extLst>
              <a:ext uri="{FF2B5EF4-FFF2-40B4-BE49-F238E27FC236}">
                <a16:creationId xmlns:a16="http://schemas.microsoft.com/office/drawing/2014/main" id="{898833AF-090C-5D2F-C1B6-57F2B7628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583" y="4823419"/>
            <a:ext cx="1228928" cy="819285"/>
          </a:xfrm>
          <a:prstGeom prst="rect">
            <a:avLst/>
          </a:prstGeom>
        </p:spPr>
      </p:pic>
      <p:pic>
        <p:nvPicPr>
          <p:cNvPr id="16" name="Picture 15" descr="A blue mortar and pestle&#10;&#10;Description automatically generated">
            <a:extLst>
              <a:ext uri="{FF2B5EF4-FFF2-40B4-BE49-F238E27FC236}">
                <a16:creationId xmlns:a16="http://schemas.microsoft.com/office/drawing/2014/main" id="{CCF1AFE7-DBF9-1496-1E7B-486C495E1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682" y="4037996"/>
            <a:ext cx="686210" cy="579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F06359-FE00-EC27-BF4C-B6DE663CA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95" y="4823419"/>
            <a:ext cx="740454" cy="7552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5A09D0-072E-E312-D2DC-E3E23972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505" y="2953512"/>
            <a:ext cx="21717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FABC76-4515-351F-F049-0AAE45848375}"/>
              </a:ext>
            </a:extLst>
          </p:cNvPr>
          <p:cNvSpPr txBox="1"/>
          <p:nvPr/>
        </p:nvSpPr>
        <p:spPr>
          <a:xfrm>
            <a:off x="7215182" y="6383027"/>
            <a:ext cx="376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hlinkClick r:id="rId10"/>
              </a:rPr>
              <a:t>Food teaching progression 5-11 years chart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22264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0A23-8683-73C3-AC1F-09DBC01809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Curry in a hurry – Lamb Rogan josh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B8B3C-96AC-5369-92FE-1B936062AE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752150"/>
            <a:ext cx="5113962" cy="4235981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GB" b="1"/>
              <a:t>Ingredients</a:t>
            </a: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225g lean lamb leg steaks or neck fillet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onion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 tomatoes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clove garlic 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x 15ml spoon fresh coriander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x 5ml spoon oil or spray oil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 x 15ml spoons Rogan josh curry paste</a:t>
            </a:r>
            <a:endParaRPr lang="en-GB" sz="18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200g can chopped tomatoes </a:t>
            </a:r>
            <a:endParaRPr lang="en-GB"/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799B0-1621-C2F7-0796-222706F60FE0}"/>
              </a:ext>
            </a:extLst>
          </p:cNvPr>
          <p:cNvSpPr txBox="1"/>
          <p:nvPr/>
        </p:nvSpPr>
        <p:spPr>
          <a:xfrm>
            <a:off x="6025496" y="1740814"/>
            <a:ext cx="6079418" cy="424731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b="1"/>
              <a:t>Method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Cube the lamb and remove any visible fat. Thoroughly wash and dray hands.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Prepare the vegetables: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Symbol" panose="05050102010706020507" pitchFamily="18" charset="2"/>
              <a:buChar char="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peel and slice the onion;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Symbol" panose="05050102010706020507" pitchFamily="18" charset="2"/>
              <a:buChar char="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cut the tomatoes into wedges;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Symbol" panose="05050102010706020507" pitchFamily="18" charset="2"/>
              <a:buChar char="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peel the garlic and crush or chop;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Symbol" panose="05050102010706020507" pitchFamily="18" charset="2"/>
              <a:buChar char="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roughly chop the coriander.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Heat the oil in a large pan and add the lamb. Cook for 3-4 minutes. 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Add the Rogan josh curry paste, sliced onions and garlic. Cook for a further 2-3 minutes. 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Add the canned and fresh tomatoes and cook for further 2 minutes. </a:t>
            </a:r>
            <a:endParaRPr lang="en-GB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Stir the chopped coriander into the curry and serve.</a:t>
            </a:r>
          </a:p>
        </p:txBody>
      </p:sp>
    </p:spTree>
    <p:extLst>
      <p:ext uri="{BB962C8B-B14F-4D97-AF65-F5344CB8AC3E}">
        <p14:creationId xmlns:p14="http://schemas.microsoft.com/office/powerpoint/2010/main" val="3821585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EA65C-6277-3852-ECAA-9AFFFBB0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20" y="173750"/>
            <a:ext cx="4438650" cy="63055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3600C5B-C46E-3CE7-FD59-2BD92CEDCFB6}"/>
              </a:ext>
            </a:extLst>
          </p:cNvPr>
          <p:cNvSpPr/>
          <p:nvPr/>
        </p:nvSpPr>
        <p:spPr>
          <a:xfrm>
            <a:off x="441445" y="2092960"/>
            <a:ext cx="2534920" cy="1336039"/>
          </a:xfrm>
          <a:prstGeom prst="wedgeRoundRectCallout">
            <a:avLst>
              <a:gd name="adj1" fmla="val 112646"/>
              <a:gd name="adj2" fmla="val -545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Do you need separate equipment for pupils with allergies or intolerances?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990001E-FDCC-18AF-418C-EA4EF352B42C}"/>
              </a:ext>
            </a:extLst>
          </p:cNvPr>
          <p:cNvSpPr/>
          <p:nvPr/>
        </p:nvSpPr>
        <p:spPr>
          <a:xfrm>
            <a:off x="441445" y="375921"/>
            <a:ext cx="2611120" cy="1574800"/>
          </a:xfrm>
          <a:prstGeom prst="wedgeRoundRectCallout">
            <a:avLst>
              <a:gd name="adj1" fmla="val 87115"/>
              <a:gd name="adj2" fmla="val -29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Ingredients checked for allergens (especially packaged foods).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68ACE0E-A0D0-C1D6-4BAF-DCC9D0F2416A}"/>
              </a:ext>
            </a:extLst>
          </p:cNvPr>
          <p:cNvSpPr/>
          <p:nvPr/>
        </p:nvSpPr>
        <p:spPr>
          <a:xfrm>
            <a:off x="9204960" y="233680"/>
            <a:ext cx="2611120" cy="1097280"/>
          </a:xfrm>
          <a:prstGeom prst="wedgeRoundRectCallout">
            <a:avLst>
              <a:gd name="adj1" fmla="val -215481"/>
              <a:gd name="adj2" fmla="val 286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An ingredient check letter has been sent home.</a:t>
            </a:r>
          </a:p>
          <a:p>
            <a:pPr>
              <a:defRPr/>
            </a:pPr>
            <a:endParaRPr lang="en-GB" sz="180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4BD2F5D-AEE2-42DA-BCA0-E855C11E8E69}"/>
              </a:ext>
            </a:extLst>
          </p:cNvPr>
          <p:cNvSpPr/>
          <p:nvPr/>
        </p:nvSpPr>
        <p:spPr>
          <a:xfrm>
            <a:off x="8984242" y="4270354"/>
            <a:ext cx="2831837" cy="1720544"/>
          </a:xfrm>
          <a:prstGeom prst="wedgeRoundRectCallout">
            <a:avLst>
              <a:gd name="adj1" fmla="val -198839"/>
              <a:gd name="adj2" fmla="val -1713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Equipment is stored safely, that it is in working order, clean and ready to use (count knives and sharp tools out and in).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742005-4652-4182-7D9C-13047F54B362}"/>
              </a:ext>
            </a:extLst>
          </p:cNvPr>
          <p:cNvSpPr/>
          <p:nvPr/>
        </p:nvSpPr>
        <p:spPr>
          <a:xfrm>
            <a:off x="201992" y="5587999"/>
            <a:ext cx="3090026" cy="568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Ingredients and finished dishes are stored safely.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8419F6D-F719-FCEE-A749-A82C91ADE470}"/>
              </a:ext>
            </a:extLst>
          </p:cNvPr>
          <p:cNvSpPr/>
          <p:nvPr/>
        </p:nvSpPr>
        <p:spPr>
          <a:xfrm>
            <a:off x="9286240" y="2777885"/>
            <a:ext cx="2387600" cy="1097280"/>
          </a:xfrm>
          <a:prstGeom prst="wedgeRoundRectCallout">
            <a:avLst>
              <a:gd name="adj1" fmla="val -191184"/>
              <a:gd name="adj2" fmla="val -89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/>
              <a:t>Equipment is appropriate for size of children’s hands.</a:t>
            </a:r>
          </a:p>
        </p:txBody>
      </p:sp>
    </p:spTree>
    <p:extLst>
      <p:ext uri="{BB962C8B-B14F-4D97-AF65-F5344CB8AC3E}">
        <p14:creationId xmlns:p14="http://schemas.microsoft.com/office/powerpoint/2010/main" val="3289019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A294C8-6CE1-8AC0-45FF-6A08844B23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64" r="16664"/>
          <a:stretch>
            <a:fillRect/>
          </a:stretch>
        </p:blipFill>
        <p:spPr>
          <a:xfrm>
            <a:off x="7270750" y="1851192"/>
            <a:ext cx="4294188" cy="42862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C25F91-8AC1-3D30-F929-2A619F683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876" y="720558"/>
            <a:ext cx="10433208" cy="691661"/>
          </a:xfrm>
        </p:spPr>
        <p:txBody>
          <a:bodyPr>
            <a:normAutofit fontScale="90000"/>
          </a:bodyPr>
          <a:lstStyle/>
          <a:p>
            <a:r>
              <a:rPr lang="en-GB" b="1"/>
              <a:t>Storage of ingredients and finished dishes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F417D-E163-98F8-0581-67463D1756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834018"/>
            <a:ext cx="5957668" cy="432059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1800"/>
              <a:t>In order to prevent bacterial multiplication and cross-contamination, it is important that safe storage practices are followed: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US" sz="1800"/>
              <a:t>Store allergenic ingredients, such as flour and nuts, separately in lidded containers. Label with an ‘opened’ or ‘best before’ date.</a:t>
            </a:r>
            <a:endParaRPr lang="en-GB" sz="1800"/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Store high risk ingredients such as meat, fish and dairy in the fridge below 5°C.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Store raw ingredients below cooked or ready to eat foods in the fridge to prevent cross-contamination.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Decant part used cans into plastic containers with a lid.  Label with a ‘use by’ date. Store in the fridge.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502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3E5505-2063-F587-8613-DAABF791C2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Storage of ingredients and finished dishes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C072E-CD1B-093A-6523-48F24A7F3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Store all opened jars and bottles in the fridge and label with an ‘opened on’ or ‘use by’ date.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Cool cooked food quickly and store below 5°C within 90 – 120 minutes.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Check and record fridge temperatures regularly.</a:t>
            </a:r>
          </a:p>
          <a:p>
            <a:pPr marL="296863" indent="-285750">
              <a:buFont typeface="Arial" panose="020B0604020202020204" pitchFamily="34" charset="0"/>
              <a:buChar char="•"/>
              <a:defRPr/>
            </a:pPr>
            <a:r>
              <a:rPr lang="en-GB" sz="1800"/>
              <a:t>Clean fridges regularly with hot soapy water and a sanitising spray.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98DD5-EE9E-9E09-FF24-C8FC7C1FCE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486" y="2029798"/>
            <a:ext cx="2367042" cy="305819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622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82" y="560158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This session will cover:</a:t>
            </a:r>
            <a:endParaRPr lang="en-US" sz="3200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890813" y="2393765"/>
            <a:ext cx="4222020" cy="280780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882" y="1580482"/>
            <a:ext cx="5725258" cy="402569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Setting up practical food lessons (a reminder).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Teaching practical food skills (a reminder).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Storing and preparing high risk ingredients and finished dishes safely.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Making Lamb Rogan josh.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Ensuring good safety practices when cooking with heat.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practicalities of cooking with heat in a primary classroom, including equipment.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Links to </a:t>
            </a:r>
            <a:r>
              <a:rPr lang="en-GB" sz="2000" i="1" u="none" strike="noStrike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Food – a fact of life</a:t>
            </a:r>
            <a:r>
              <a:rPr lang="en-GB" sz="2000" i="1">
                <a:solidFill>
                  <a:srgbClr val="007B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resources.</a:t>
            </a:r>
            <a:endParaRPr lang="en-GB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897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680F87-F677-84D4-BAB3-6591A983E5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Equipment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C2854-82EF-6016-9D62-FB61665D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41" y="2117528"/>
            <a:ext cx="2533650" cy="2581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2BBA2-F702-4F0C-C671-143715AA5E6D}"/>
              </a:ext>
            </a:extLst>
          </p:cNvPr>
          <p:cNvSpPr txBox="1"/>
          <p:nvPr/>
        </p:nvSpPr>
        <p:spPr>
          <a:xfrm>
            <a:off x="562603" y="4898569"/>
            <a:ext cx="2489479" cy="37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Approx. £35 each</a:t>
            </a:r>
          </a:p>
        </p:txBody>
      </p:sp>
      <p:pic>
        <p:nvPicPr>
          <p:cNvPr id="9" name="Picture 8" descr="A picture containing kitchenware, pan, cookware and bakeware, frying pan&#10;&#10;Description automatically generated">
            <a:extLst>
              <a:ext uri="{FF2B5EF4-FFF2-40B4-BE49-F238E27FC236}">
                <a16:creationId xmlns:a16="http://schemas.microsoft.com/office/drawing/2014/main" id="{03E449EB-50F3-69FD-F147-D4C6EC81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58" y="3029151"/>
            <a:ext cx="4083577" cy="2727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A8E68F-591B-49E2-5024-4F674F90712D}"/>
              </a:ext>
            </a:extLst>
          </p:cNvPr>
          <p:cNvSpPr txBox="1"/>
          <p:nvPr/>
        </p:nvSpPr>
        <p:spPr>
          <a:xfrm>
            <a:off x="4093029" y="5735206"/>
            <a:ext cx="3145971" cy="37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You might need new pans!</a:t>
            </a:r>
          </a:p>
        </p:txBody>
      </p:sp>
      <p:pic>
        <p:nvPicPr>
          <p:cNvPr id="12" name="Picture 11" descr="A picture containing kitchen appliance, appliance, hot plate, home appliance&#10;&#10;Description automatically generated">
            <a:extLst>
              <a:ext uri="{FF2B5EF4-FFF2-40B4-BE49-F238E27FC236}">
                <a16:creationId xmlns:a16="http://schemas.microsoft.com/office/drawing/2014/main" id="{913A37F6-7225-6C6B-32CE-3546B87EF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014" y="1101020"/>
            <a:ext cx="3048000" cy="2033016"/>
          </a:xfrm>
          <a:prstGeom prst="rect">
            <a:avLst/>
          </a:prstGeom>
        </p:spPr>
      </p:pic>
      <p:pic>
        <p:nvPicPr>
          <p:cNvPr id="16" name="Picture 15" descr="A red and black air fryer&#10;&#10;Description automatically generated with medium confidence">
            <a:extLst>
              <a:ext uri="{FF2B5EF4-FFF2-40B4-BE49-F238E27FC236}">
                <a16:creationId xmlns:a16="http://schemas.microsoft.com/office/drawing/2014/main" id="{CC9E9042-4A19-FF14-62ED-B4CFB8961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516" y="559357"/>
            <a:ext cx="2602872" cy="2602872"/>
          </a:xfrm>
          <a:prstGeom prst="rect">
            <a:avLst/>
          </a:prstGeom>
        </p:spPr>
      </p:pic>
      <p:pic>
        <p:nvPicPr>
          <p:cNvPr id="18" name="Picture 17" descr="A bowl of tomatoes and broccoli on a surface&#10;&#10;Description automatically generated with low confidence">
            <a:extLst>
              <a:ext uri="{FF2B5EF4-FFF2-40B4-BE49-F238E27FC236}">
                <a16:creationId xmlns:a16="http://schemas.microsoft.com/office/drawing/2014/main" id="{7F6D0A34-9F19-B74A-1684-BDC5520E8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197" y="3821048"/>
            <a:ext cx="3048000" cy="20391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1D9C67-4D85-D15B-04EE-396FA8D1E88C}"/>
              </a:ext>
            </a:extLst>
          </p:cNvPr>
          <p:cNvSpPr txBox="1"/>
          <p:nvPr/>
        </p:nvSpPr>
        <p:spPr>
          <a:xfrm>
            <a:off x="4743703" y="3243942"/>
            <a:ext cx="2563586" cy="37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Portable hobs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DF0CE4-BCEE-F9DE-CAC8-E0D973D444E0}"/>
              </a:ext>
            </a:extLst>
          </p:cNvPr>
          <p:cNvSpPr txBox="1"/>
          <p:nvPr/>
        </p:nvSpPr>
        <p:spPr>
          <a:xfrm>
            <a:off x="9628414" y="3183696"/>
            <a:ext cx="2563586" cy="37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Air fryers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AB1B4F-BA62-0003-01C2-8A7B969A508D}"/>
              </a:ext>
            </a:extLst>
          </p:cNvPr>
          <p:cNvSpPr txBox="1"/>
          <p:nvPr/>
        </p:nvSpPr>
        <p:spPr>
          <a:xfrm>
            <a:off x="7870371" y="5969950"/>
            <a:ext cx="362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‘Party pans’ – electric frying pans</a:t>
            </a:r>
          </a:p>
        </p:txBody>
      </p:sp>
    </p:spTree>
    <p:extLst>
      <p:ext uri="{BB962C8B-B14F-4D97-AF65-F5344CB8AC3E}">
        <p14:creationId xmlns:p14="http://schemas.microsoft.com/office/powerpoint/2010/main" val="370115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0FE62-259F-7A70-964D-424CB7326A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Equipment</a:t>
            </a:r>
          </a:p>
        </p:txBody>
      </p:sp>
      <p:pic>
        <p:nvPicPr>
          <p:cNvPr id="10" name="Picture 9" descr="A pot over a fire&#10;&#10;Description automatically generated with low confidence">
            <a:extLst>
              <a:ext uri="{FF2B5EF4-FFF2-40B4-BE49-F238E27FC236}">
                <a16:creationId xmlns:a16="http://schemas.microsoft.com/office/drawing/2014/main" id="{1FF855C9-C32D-036D-527D-5B4E4ECB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115" y="2412492"/>
            <a:ext cx="3048000" cy="2033016"/>
          </a:xfrm>
          <a:prstGeom prst="rect">
            <a:avLst/>
          </a:prstGeom>
        </p:spPr>
      </p:pic>
      <p:pic>
        <p:nvPicPr>
          <p:cNvPr id="11" name="Picture 10" descr="A black and silver toaster oven&#10;&#10;Description automatically generated with medium confidence">
            <a:extLst>
              <a:ext uri="{FF2B5EF4-FFF2-40B4-BE49-F238E27FC236}">
                <a16:creationId xmlns:a16="http://schemas.microsoft.com/office/drawing/2014/main" id="{D246D5D5-F4AA-54D0-9A1C-2A73354B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12492"/>
            <a:ext cx="3048000" cy="2115312"/>
          </a:xfrm>
          <a:prstGeom prst="rect">
            <a:avLst/>
          </a:prstGeom>
        </p:spPr>
      </p:pic>
      <p:pic>
        <p:nvPicPr>
          <p:cNvPr id="13" name="Picture 12" descr="A brick oven with a dome top&#10;&#10;Description automatically generated with low confidence">
            <a:extLst>
              <a:ext uri="{FF2B5EF4-FFF2-40B4-BE49-F238E27FC236}">
                <a16:creationId xmlns:a16="http://schemas.microsoft.com/office/drawing/2014/main" id="{5816E8F2-5683-4EFA-DDF0-74AEF01D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86" y="1796143"/>
            <a:ext cx="2039815" cy="30581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9F39C7-76D2-155A-82B7-7053D8C3994E}"/>
              </a:ext>
            </a:extLst>
          </p:cNvPr>
          <p:cNvSpPr txBox="1"/>
          <p:nvPr/>
        </p:nvSpPr>
        <p:spPr>
          <a:xfrm>
            <a:off x="859972" y="4876457"/>
            <a:ext cx="287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Portable oven (with/without hob)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77AF4-3C2C-302F-384D-38438D07FC43}"/>
              </a:ext>
            </a:extLst>
          </p:cNvPr>
          <p:cNvSpPr txBox="1"/>
          <p:nvPr/>
        </p:nvSpPr>
        <p:spPr>
          <a:xfrm>
            <a:off x="5168538" y="5050189"/>
            <a:ext cx="246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Pizza oven</a:t>
            </a:r>
          </a:p>
        </p:txBody>
      </p:sp>
      <p:pic>
        <p:nvPicPr>
          <p:cNvPr id="17" name="Picture 16" descr="A picture containing fast food, person, pizza, table&#10;&#10;Description automatically generated">
            <a:extLst>
              <a:ext uri="{FF2B5EF4-FFF2-40B4-BE49-F238E27FC236}">
                <a16:creationId xmlns:a16="http://schemas.microsoft.com/office/drawing/2014/main" id="{200A8849-C65D-32A0-66BA-7552056E0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688" y="2494788"/>
            <a:ext cx="1356021" cy="2033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7CCF7D-D97E-D208-8151-6FC77C3F4100}"/>
              </a:ext>
            </a:extLst>
          </p:cNvPr>
          <p:cNvSpPr txBox="1"/>
          <p:nvPr/>
        </p:nvSpPr>
        <p:spPr>
          <a:xfrm>
            <a:off x="8675914" y="5050189"/>
            <a:ext cx="283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Outdoor cooking area</a:t>
            </a:r>
          </a:p>
        </p:txBody>
      </p:sp>
    </p:spTree>
    <p:extLst>
      <p:ext uri="{BB962C8B-B14F-4D97-AF65-F5344CB8AC3E}">
        <p14:creationId xmlns:p14="http://schemas.microsoft.com/office/powerpoint/2010/main" val="1790221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E367D-907A-123B-72A8-647CC9618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Lamb Rogan josh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FE412-98E0-5CD7-7AC9-8CAFDD9323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>
                <a:hlinkClick r:id="rId2"/>
              </a:rPr>
              <a:t>Lesson guide </a:t>
            </a:r>
            <a:r>
              <a:rPr lang="en-GB"/>
              <a:t>– for 11-14 pupils but provides ideas for starter and plenary activities that could be adapted for upper primary level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>
                <a:hlinkClick r:id="rId3"/>
              </a:rPr>
              <a:t>Lamb Rogan josh labels for finished dishes</a:t>
            </a:r>
            <a:endParaRPr lang="en-GB"/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>
                <a:hlinkClick r:id="rId4"/>
              </a:rPr>
              <a:t>Lamb Rogan josh recipe costing spreadsheet </a:t>
            </a:r>
            <a:r>
              <a:rPr lang="en-GB"/>
              <a:t>– ideal for a numeracy extension activity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>
                <a:hlinkClick r:id="rId5"/>
              </a:rPr>
              <a:t>Meat for my meal (lamb) worksheet</a:t>
            </a:r>
            <a:endParaRPr lang="en-GB"/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>
                <a:hlinkClick r:id="rId6"/>
              </a:rPr>
              <a:t>Meaty eats recipe video </a:t>
            </a:r>
            <a:r>
              <a:rPr lang="en-GB"/>
              <a:t>(quick 1 minute inspiration video)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>
                <a:hlinkClick r:id="rId7"/>
              </a:rPr>
              <a:t>Lamb Rogan Josh (curry in a hurry) video </a:t>
            </a:r>
            <a:r>
              <a:rPr lang="en-GB"/>
              <a:t>(full recipe)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00CAB-1424-ADD4-5BE8-8B01E4D43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289" y="1240486"/>
            <a:ext cx="4760458" cy="267141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460FB-E239-306F-CA41-69DA5F4F9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0464" y="4076731"/>
            <a:ext cx="2801636" cy="195845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90068-5C75-1207-41BF-A1C0EE600847}"/>
              </a:ext>
            </a:extLst>
          </p:cNvPr>
          <p:cNvSpPr txBox="1"/>
          <p:nvPr/>
        </p:nvSpPr>
        <p:spPr>
          <a:xfrm>
            <a:off x="9263742" y="6035189"/>
            <a:ext cx="2351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hlinkClick r:id="rId10"/>
              </a:rPr>
              <a:t>Posters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802176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52A0-9AD4-0CAE-79A1-79311627A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i="1"/>
              <a:t>Food – fact of life </a:t>
            </a:r>
            <a:r>
              <a:rPr lang="en-GB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E3F4A-28E9-9389-E0CD-C30D5C397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2000"/>
              <a:t>Resources to support running practical food lessons, developing food skills and good food hygiene and safety can be found in the PPT presentations from recent TPFN webinars:</a:t>
            </a:r>
          </a:p>
          <a:p>
            <a:endParaRPr lang="en-GB" sz="2000"/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2"/>
              </a:rPr>
              <a:t>Running practical food lessons and good food hygiene and safety</a:t>
            </a:r>
            <a:endParaRPr lang="en-GB" sz="2000"/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 sz="2000">
                <a:hlinkClick r:id="rId3"/>
              </a:rPr>
              <a:t>Knife skills workshop</a:t>
            </a:r>
            <a:endParaRPr lang="en-GB" sz="2000"/>
          </a:p>
          <a:p>
            <a:r>
              <a:rPr lang="en-GB" sz="2000"/>
              <a:t>The recordings are also available </a:t>
            </a:r>
            <a:r>
              <a:rPr lang="en-GB" sz="2000">
                <a:hlinkClick r:id="rId4"/>
              </a:rPr>
              <a:t>here</a:t>
            </a:r>
            <a:r>
              <a:rPr lang="en-GB" sz="200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AAA40-55FA-4881-C963-0EE5C9779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457" y="4022197"/>
            <a:ext cx="3680743" cy="2577284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42372D81-0613-0911-C5DE-E62DB2ADE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605618"/>
            <a:ext cx="1638657" cy="2110754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EB3801C9-2E33-05CA-4812-1C64AA065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2054" y="1642411"/>
            <a:ext cx="1921347" cy="2132420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8" name="Picture 7">
            <a:hlinkClick r:id="rId10"/>
            <a:extLst>
              <a:ext uri="{FF2B5EF4-FFF2-40B4-BE49-F238E27FC236}">
                <a16:creationId xmlns:a16="http://schemas.microsoft.com/office/drawing/2014/main" id="{43624B60-656B-8551-B833-F75EDFD962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798" y="1653244"/>
            <a:ext cx="1900304" cy="2110753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65763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TPFN training </a:t>
            </a:r>
            <a:endParaRPr lang="en-US" sz="3200" b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BD26F-F891-DC7B-FCA3-81C101E4FF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7383685" y="2383491"/>
            <a:ext cx="3986001" cy="265084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624" y="1377990"/>
            <a:ext cx="6296529" cy="4848149"/>
          </a:xfrm>
        </p:spPr>
        <p:txBody>
          <a:bodyPr>
            <a:normAutofit fontScale="77500" lnSpcReduction="20000"/>
          </a:bodyPr>
          <a:lstStyle/>
          <a:p>
            <a:r>
              <a:rPr lang="en-GB" sz="2100">
                <a:latin typeface="+mn-lt"/>
              </a:rPr>
              <a:t>All webinars have been recorded and can be found </a:t>
            </a:r>
            <a:r>
              <a:rPr lang="en-GB" sz="2100">
                <a:latin typeface="+mn-lt"/>
                <a:hlinkClick r:id="rId3"/>
              </a:rPr>
              <a:t>here</a:t>
            </a:r>
            <a:r>
              <a:rPr lang="en-GB" sz="2100">
                <a:latin typeface="+mn-lt"/>
              </a:rPr>
              <a:t>. </a:t>
            </a:r>
            <a:br>
              <a:rPr lang="en-GB" sz="2100">
                <a:latin typeface="+mn-lt"/>
              </a:rPr>
            </a:br>
            <a:endParaRPr lang="en-GB" sz="2100" b="1">
              <a:latin typeface="+mn-lt"/>
            </a:endParaRPr>
          </a:p>
          <a:p>
            <a:r>
              <a:rPr lang="en-GB" sz="2100" b="1">
                <a:latin typeface="+mn-lt"/>
              </a:rPr>
              <a:t>Coming soon!</a:t>
            </a:r>
          </a:p>
          <a:p>
            <a:r>
              <a:rPr lang="en-GB" sz="2100">
                <a:latin typeface="+mn-lt"/>
              </a:rPr>
              <a:t>FREE ‘INSET package’ for you to use with your colleagues in school.  Recorded presentations will include: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100">
                <a:effectLst/>
                <a:latin typeface="+mn-lt"/>
                <a:ea typeface="Times New Roman" panose="02020603050405020304" pitchFamily="18" charset="0"/>
              </a:rPr>
              <a:t>A ‘state of the nation’ presentation on children’s health in the UK</a:t>
            </a:r>
            <a:endParaRPr lang="en-GB" sz="210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100">
                <a:effectLst/>
                <a:latin typeface="+mn-lt"/>
                <a:ea typeface="Times New Roman" panose="02020603050405020304" pitchFamily="18" charset="0"/>
              </a:rPr>
              <a:t>The importance of school food in primary schools</a:t>
            </a:r>
            <a:endParaRPr lang="en-GB" sz="210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100">
                <a:effectLst/>
                <a:latin typeface="+mn-lt"/>
                <a:ea typeface="Times New Roman" panose="02020603050405020304" pitchFamily="18" charset="0"/>
              </a:rPr>
              <a:t>Healthy eating and cooking in primary schools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100">
                <a:effectLst/>
                <a:latin typeface="+mn-lt"/>
                <a:ea typeface="Times New Roman" panose="02020603050405020304" pitchFamily="18" charset="0"/>
              </a:rPr>
              <a:t>Grow Your Own Potatoes programme for primary schools and resources on </a:t>
            </a:r>
            <a:r>
              <a:rPr lang="en-GB" sz="2100" i="1">
                <a:effectLst/>
                <a:latin typeface="+mn-lt"/>
                <a:ea typeface="Times New Roman" panose="02020603050405020304" pitchFamily="18" charset="0"/>
              </a:rPr>
              <a:t>Food – a fact of life</a:t>
            </a:r>
            <a:endParaRPr lang="en-GB" sz="210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100">
                <a:latin typeface="+mn-lt"/>
                <a:ea typeface="Times New Roman" panose="02020603050405020304" pitchFamily="18" charset="0"/>
              </a:rPr>
              <a:t>Food and farming - a</a:t>
            </a:r>
            <a:r>
              <a:rPr lang="en-GB" sz="2100">
                <a:effectLst/>
                <a:latin typeface="+mn-lt"/>
                <a:ea typeface="Times New Roman" panose="02020603050405020304" pitchFamily="18" charset="0"/>
              </a:rPr>
              <a:t> demonstration of what can be offered to primary schools on farms (in person and virtually)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100" err="1">
                <a:effectLst/>
                <a:latin typeface="+mn-lt"/>
                <a:ea typeface="Calibri" panose="020F0502020204030204" pitchFamily="34" charset="0"/>
              </a:rPr>
              <a:t>TasteEd</a:t>
            </a:r>
            <a:r>
              <a:rPr lang="en-GB" sz="2100">
                <a:effectLst/>
                <a:latin typeface="+mn-lt"/>
                <a:ea typeface="Calibri" panose="020F0502020204030204" pitchFamily="34" charset="0"/>
              </a:rPr>
              <a:t> – sensory education in primary schools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100">
                <a:latin typeface="+mn-lt"/>
                <a:ea typeface="Calibri" panose="020F0502020204030204" pitchFamily="34" charset="0"/>
              </a:rPr>
              <a:t>The science of food – practical ideas and experiments to support using food as a context for learning across the curriculum </a:t>
            </a:r>
            <a:endParaRPr lang="en-GB" sz="210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95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25" y="511667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Thank you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F4AD0-E676-0E46-B35E-30E46BB1FF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544" y="1615208"/>
            <a:ext cx="7407718" cy="4025699"/>
          </a:xfrm>
        </p:spPr>
        <p:txBody>
          <a:bodyPr>
            <a:norm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Please complete the webinar evaluation. If you are watching a recording of this webinar, you will find a link to the evaluation at the end of the PPT presentation </a:t>
            </a:r>
            <a:r>
              <a:rPr lang="en-GB" sz="2000">
                <a:latin typeface="Arial" pitchFamily="34"/>
                <a:cs typeface="Arial" pitchFamily="34"/>
                <a:hlinkClick r:id="rId2"/>
              </a:rPr>
              <a:t>here</a:t>
            </a:r>
            <a:r>
              <a:rPr lang="en-GB" sz="2000">
                <a:latin typeface="Arial" pitchFamily="34"/>
                <a:cs typeface="Arial" pitchFamily="34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1163D-B7C5-F62F-34CA-043CCD4924B2}"/>
              </a:ext>
            </a:extLst>
          </p:cNvPr>
          <p:cNvSpPr txBox="1"/>
          <p:nvPr/>
        </p:nvSpPr>
        <p:spPr>
          <a:xfrm>
            <a:off x="679624" y="4319462"/>
            <a:ext cx="766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Arial" pitchFamily="34"/>
                <a:cs typeface="Arial" pitchFamily="34"/>
              </a:rPr>
              <a:t>You will receive a link to the certificate once you have completed the evaluation. Please download the certificate, add your name and print it out for your records.</a:t>
            </a:r>
            <a:endParaRPr lang="en-GB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D032A-0867-CFCC-378E-9DA1D6DCB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577" y="1481818"/>
            <a:ext cx="2737856" cy="389436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03C4D-2377-6A2C-B7A0-C99EE71462FA}"/>
              </a:ext>
            </a:extLst>
          </p:cNvPr>
          <p:cNvSpPr txBox="1"/>
          <p:nvPr/>
        </p:nvSpPr>
        <p:spPr>
          <a:xfrm>
            <a:off x="787960" y="3244334"/>
            <a:ext cx="630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>
                <a:hlinkClick r:id="rId4"/>
              </a:rPr>
              <a:t>Supporting cooking with heat in primary school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525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482CF0-25B8-9714-263D-EB9D27B82AE4}"/>
              </a:ext>
            </a:extLst>
          </p:cNvPr>
          <p:cNvSpPr txBox="1"/>
          <p:nvPr/>
        </p:nvSpPr>
        <p:spPr>
          <a:xfrm>
            <a:off x="1393371" y="1273629"/>
            <a:ext cx="95903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400"/>
              <a:t>Supporting cooking with heat in primary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E71A5-8BDF-5B93-4C6C-2DB9F49E08C6}"/>
              </a:ext>
            </a:extLst>
          </p:cNvPr>
          <p:cNvSpPr txBox="1"/>
          <p:nvPr/>
        </p:nvSpPr>
        <p:spPr>
          <a:xfrm>
            <a:off x="2329543" y="2013857"/>
            <a:ext cx="831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For further information and resources, go to: </a:t>
            </a:r>
            <a:r>
              <a:rPr lang="en-GB">
                <a:hlinkClick r:id="rId2"/>
              </a:rPr>
              <a:t>www.foodafactoflife.org.uk</a:t>
            </a:r>
            <a:r>
              <a:rPr lang="en-GB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D0081-292B-7CBC-9B5F-C87C2BB7F637}"/>
              </a:ext>
            </a:extLst>
          </p:cNvPr>
          <p:cNvSpPr txBox="1"/>
          <p:nvPr/>
        </p:nvSpPr>
        <p:spPr>
          <a:xfrm>
            <a:off x="3592286" y="2629410"/>
            <a:ext cx="552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Email: </a:t>
            </a:r>
            <a:r>
              <a:rPr lang="en-GB">
                <a:hlinkClick r:id="rId3"/>
              </a:rPr>
              <a:t>education@nutrition.org.uk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017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/>
              <a:t>Your audit </a:t>
            </a:r>
            <a:r>
              <a:rPr lang="en-GB" sz="2000"/>
              <a:t>(completed with registration)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F6E7C9-7247-EB4C-2ADB-89F6E6D4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61" y="1854021"/>
            <a:ext cx="10659219" cy="4354222"/>
          </a:xfrm>
          <a:prstGeom prst="rect">
            <a:avLst/>
          </a:prstGeom>
          <a:ln w="57150">
            <a:solidFill>
              <a:srgbClr val="53B058"/>
            </a:solidFill>
          </a:ln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196FDEAF-3783-35A1-02B1-5941DCC5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5652" y="3856846"/>
            <a:ext cx="741452" cy="741452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B0C01A81-670D-66B6-05DA-3D57C3D3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6191" y="4725339"/>
            <a:ext cx="741452" cy="741452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6E1DD2C0-7924-4F3F-247B-7BC686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6191" y="5466791"/>
            <a:ext cx="741452" cy="741452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Running practical food lessons</a:t>
            </a:r>
          </a:p>
        </p:txBody>
      </p:sp>
    </p:spTree>
    <p:extLst>
      <p:ext uri="{BB962C8B-B14F-4D97-AF65-F5344CB8AC3E}">
        <p14:creationId xmlns:p14="http://schemas.microsoft.com/office/powerpoint/2010/main" val="96967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/>
              <a:t>Your audit </a:t>
            </a:r>
            <a:r>
              <a:rPr lang="en-GB" sz="2000"/>
              <a:t>(completed with registration)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Developing food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D18AE-7328-7CC7-6BFF-178BA98C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96" y="1900493"/>
            <a:ext cx="10363827" cy="386266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196FDEAF-3783-35A1-02B1-5941DCC5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5249" y="4018422"/>
            <a:ext cx="741452" cy="741452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B0C01A81-670D-66B6-05DA-3D57C3D36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5249" y="4830436"/>
            <a:ext cx="741452" cy="741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DF1A4A-455B-0896-745C-E5334BB43C92}"/>
              </a:ext>
            </a:extLst>
          </p:cNvPr>
          <p:cNvSpPr txBox="1"/>
          <p:nvPr/>
        </p:nvSpPr>
        <p:spPr>
          <a:xfrm>
            <a:off x="561415" y="6013166"/>
            <a:ext cx="9931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Audit document is also available </a:t>
            </a:r>
            <a:r>
              <a:rPr lang="en-GB" sz="1800" b="1">
                <a:solidFill>
                  <a:srgbClr val="53B05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GB" sz="1800"/>
              <a:t> (see Supporting documents)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96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C200-2610-0437-B27D-F960FA4F3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94" y="448533"/>
            <a:ext cx="10433208" cy="691661"/>
          </a:xfrm>
        </p:spPr>
        <p:txBody>
          <a:bodyPr/>
          <a:lstStyle/>
          <a:p>
            <a:r>
              <a:rPr lang="en-GB" sz="3600" b="1"/>
              <a:t>Your audit </a:t>
            </a:r>
            <a:r>
              <a:rPr lang="en-GB" sz="2000"/>
              <a:t>(completed with registration)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EF39A42-2191-3C26-AD58-9D705871A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94" y="1270379"/>
            <a:ext cx="5725258" cy="435131"/>
          </a:xfrm>
        </p:spPr>
        <p:txBody>
          <a:bodyPr>
            <a:norm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Good food hygiene and safety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AD32A-99E8-9273-DD2F-6F903A84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94" y="1785146"/>
            <a:ext cx="8978726" cy="4230384"/>
          </a:xfrm>
          <a:prstGeom prst="rect">
            <a:avLst/>
          </a:prstGeom>
          <a:ln w="25400">
            <a:solidFill>
              <a:srgbClr val="53B058"/>
            </a:solidFill>
          </a:ln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DAC663AA-C2B0-B537-F800-6C6B243B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033" y="4444678"/>
            <a:ext cx="741452" cy="741452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196FDEAF-3783-35A1-02B1-5941DCC5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033" y="5230104"/>
            <a:ext cx="741452" cy="741452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6E1DD2C0-7924-4F3F-247B-7BC686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033" y="3429000"/>
            <a:ext cx="741452" cy="7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6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09BA09-6A53-A109-EA6B-46576C94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62" y="1914647"/>
            <a:ext cx="2911382" cy="4158398"/>
          </a:xfrm>
          <a:prstGeom prst="rect">
            <a:avLst/>
          </a:prstGeom>
          <a:ln w="28575">
            <a:solidFill>
              <a:srgbClr val="53B058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A47149-5FBD-98EF-0CEC-7B6DCAA7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730" y="422466"/>
            <a:ext cx="10433208" cy="691661"/>
          </a:xfrm>
        </p:spPr>
        <p:txBody>
          <a:bodyPr>
            <a:normAutofit/>
          </a:bodyPr>
          <a:lstStyle/>
          <a:p>
            <a:r>
              <a:rPr lang="en-GB" sz="3600" b="1"/>
              <a:t>Supporting documents</a:t>
            </a:r>
            <a:endParaRPr lang="en-GB" sz="2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B365E-DF42-D8BF-D13C-9D9CC00B7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10" y="1914647"/>
            <a:ext cx="7875383" cy="308015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20446C2-93DB-72CC-B2A2-4FB3FA7C941F}"/>
              </a:ext>
            </a:extLst>
          </p:cNvPr>
          <p:cNvSpPr/>
          <p:nvPr/>
        </p:nvSpPr>
        <p:spPr>
          <a:xfrm>
            <a:off x="441490" y="4272866"/>
            <a:ext cx="2507062" cy="906322"/>
          </a:xfrm>
          <a:prstGeom prst="wedgeRectCallout">
            <a:avLst>
              <a:gd name="adj1" fmla="val 85395"/>
              <a:gd name="adj2" fmla="val -163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TPFN booklet, page 5</a:t>
            </a:r>
          </a:p>
        </p:txBody>
      </p:sp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FD1EAE5F-C7F0-4902-4170-63555FB28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656" y="3400649"/>
            <a:ext cx="2206454" cy="3165414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FA594BE2-17A3-BF87-05A9-8DEEEB844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525" y="3429000"/>
            <a:ext cx="2150087" cy="3080151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733077-20E8-0C2E-B06D-1855EEAEA715}"/>
                  </a:ext>
                </a:extLst>
              </p14:cNvPr>
              <p14:cNvContentPartPr/>
              <p14:nvPr/>
            </p14:nvContentPartPr>
            <p14:xfrm>
              <a:off x="3918360" y="3253800"/>
              <a:ext cx="2123280" cy="33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733077-20E8-0C2E-B06D-1855EEAEA7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4360" y="3145800"/>
                <a:ext cx="22309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68264E0-6ADF-0208-BBEE-B1CD7862869C}"/>
                  </a:ext>
                </a:extLst>
              </p14:cNvPr>
              <p14:cNvContentPartPr/>
              <p14:nvPr/>
            </p14:nvContentPartPr>
            <p14:xfrm>
              <a:off x="3864000" y="3678960"/>
              <a:ext cx="1577160" cy="55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68264E0-6ADF-0208-BBEE-B1CD7862869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10000" y="3570960"/>
                <a:ext cx="168480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8914A15-4CC2-6B69-60D2-1C5836681069}"/>
                  </a:ext>
                </a:extLst>
              </p14:cNvPr>
              <p14:cNvContentPartPr/>
              <p14:nvPr/>
            </p14:nvContentPartPr>
            <p14:xfrm>
              <a:off x="3951120" y="3450000"/>
              <a:ext cx="2084040" cy="590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8914A15-4CC2-6B69-60D2-1C583668106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97120" y="3342000"/>
                <a:ext cx="2191680" cy="27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82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C72D-E0DD-F07D-5A39-A65B5A3BFF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Cooking with heat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4C527-D0C9-A6FD-DB99-BFB1FAF8A3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2" y="1507447"/>
            <a:ext cx="10294537" cy="4320598"/>
          </a:xfrm>
        </p:spPr>
        <p:txBody>
          <a:bodyPr>
            <a:noAutofit/>
          </a:bodyPr>
          <a:lstStyle/>
          <a:p>
            <a:r>
              <a:rPr lang="en-GB" b="1">
                <a:hlinkClick r:id="rId2"/>
              </a:rPr>
              <a:t>Design and Technology: Cooking and Nutrition progression framework</a:t>
            </a:r>
            <a:r>
              <a:rPr lang="en-GB" b="1"/>
              <a:t> (National Curriculum Expert Group for D&amp;T)</a:t>
            </a:r>
          </a:p>
          <a:p>
            <a:r>
              <a:rPr lang="en-GB"/>
              <a:t>Across KS1 pupils should know: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prepare simple dishes safely and hygienically, without using a heat source;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use techniques such as cutting, peeling and grating.</a:t>
            </a:r>
          </a:p>
          <a:p>
            <a:r>
              <a:rPr lang="en-GB"/>
              <a:t>Across KS2 pupils should know: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prepare and cook a variety of predominantly savour dishes safely and hygienically, including where appropriate, the use of a heat source;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how to use a range of techniques such as peeling, chopping, slicing, grating, mixing, spreading, kneading and baking.</a:t>
            </a:r>
          </a:p>
          <a:p>
            <a:r>
              <a:rPr lang="en-GB"/>
              <a:t>In KS2 pupils should also know: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/>
              <a:t>that recipes can be adapted to change the appearance, taste, texture and aroma.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B9C8B-97D0-8063-0FBC-DC28D3FE0F65}"/>
              </a:ext>
            </a:extLst>
          </p:cNvPr>
          <p:cNvSpPr txBox="1"/>
          <p:nvPr/>
        </p:nvSpPr>
        <p:spPr>
          <a:xfrm>
            <a:off x="7215182" y="6383027"/>
            <a:ext cx="376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hlinkClick r:id="rId3"/>
              </a:rPr>
              <a:t>Food teaching progression 5-11 years chart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503918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0755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What is your learning intention/objective?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674670" y="2230768"/>
            <a:ext cx="7206587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For children to able to: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get themselves ready to cook?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set up the classroom for a food activity?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practise the bridge and claw techniques to chop and slice?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use a range of kitchen equipment?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use a hob, oven or grill? (independently or with supervision)?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wash up?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597432" y="5949574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Remember your focus – you don’t have to do it all in one lesson!</a:t>
            </a:r>
          </a:p>
        </p:txBody>
      </p:sp>
      <p:pic>
        <p:nvPicPr>
          <p:cNvPr id="20" name="Picture 19" descr="A person and several children in a kitchen&#10;&#10;Description automatically generated with low confidence">
            <a:extLst>
              <a:ext uri="{FF2B5EF4-FFF2-40B4-BE49-F238E27FC236}">
                <a16:creationId xmlns:a16="http://schemas.microsoft.com/office/drawing/2014/main" id="{0B63489F-D2D9-5C1F-BFBC-4400ED51A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9" r="8465"/>
          <a:stretch/>
        </p:blipFill>
        <p:spPr>
          <a:xfrm>
            <a:off x="8873128" y="2705603"/>
            <a:ext cx="2644202" cy="2444838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14508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59AD-8722-6E48-9C92-74E65929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512" y="1310596"/>
            <a:ext cx="10433208" cy="691661"/>
          </a:xfrm>
        </p:spPr>
        <p:txBody>
          <a:bodyPr>
            <a:noAutofit/>
          </a:bodyPr>
          <a:lstStyle/>
          <a:p>
            <a:r>
              <a:rPr lang="en-GB" sz="3600" b="1"/>
              <a:t>How to run practical food lessons in the primary school classroom</a:t>
            </a:r>
            <a:br>
              <a:rPr lang="en-GB" sz="3600"/>
            </a:b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D1C2C0-64F6-6377-1ACE-51DAACDA0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432" y="1779979"/>
            <a:ext cx="8963490" cy="61378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53B058"/>
                </a:solidFill>
              </a:rPr>
              <a:t>How will you organise the lesson?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8B7183-B27D-C6DE-2D65-3F886D8A298B}"/>
              </a:ext>
            </a:extLst>
          </p:cNvPr>
          <p:cNvSpPr txBox="1">
            <a:spLocks/>
          </p:cNvSpPr>
          <p:nvPr/>
        </p:nvSpPr>
        <p:spPr>
          <a:xfrm>
            <a:off x="597433" y="2393765"/>
            <a:ext cx="4827322" cy="402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Think about: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table/furniture layout?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individual or group work?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ingredients – partly prepared?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equipment – organisation, amount – group work, ‘spotters’?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demonstrating – how, where?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GB" sz="2000"/>
              <a:t>try it at home!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GB" sz="220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5B3489-64DF-0743-A24F-82F1A48F6A46}"/>
              </a:ext>
            </a:extLst>
          </p:cNvPr>
          <p:cNvSpPr txBox="1">
            <a:spLocks/>
          </p:cNvSpPr>
          <p:nvPr/>
        </p:nvSpPr>
        <p:spPr>
          <a:xfrm>
            <a:off x="268916" y="6004760"/>
            <a:ext cx="8963490" cy="61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>
                <a:solidFill>
                  <a:srgbClr val="53B058"/>
                </a:solidFill>
              </a:rPr>
              <a:t>Organisation and preparation is key!</a:t>
            </a:r>
          </a:p>
        </p:txBody>
      </p:sp>
      <p:pic>
        <p:nvPicPr>
          <p:cNvPr id="5" name="Picture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DDC5C13C-0C05-7086-42F8-B6DC2180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077" y="1940815"/>
            <a:ext cx="5525815" cy="4144361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0BDC9B-A5EB-86A2-B815-FC08A447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413" y="1056313"/>
            <a:ext cx="2240260" cy="144733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  <p:pic>
        <p:nvPicPr>
          <p:cNvPr id="19" name="Picture 18" descr="A picture containing person, room&#10;&#10;Description automatically generated">
            <a:extLst>
              <a:ext uri="{FF2B5EF4-FFF2-40B4-BE49-F238E27FC236}">
                <a16:creationId xmlns:a16="http://schemas.microsoft.com/office/drawing/2014/main" id="{6CCFBFE8-682F-7EF9-87C1-BA45E0F60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60225" y="2911811"/>
            <a:ext cx="4144363" cy="3108272"/>
          </a:xfrm>
          <a:prstGeom prst="rect">
            <a:avLst/>
          </a:prstGeom>
          <a:ln w="38100">
            <a:solidFill>
              <a:srgbClr val="53B058"/>
            </a:solidFill>
          </a:ln>
        </p:spPr>
      </p:pic>
    </p:spTree>
    <p:extLst>
      <p:ext uri="{BB962C8B-B14F-4D97-AF65-F5344CB8AC3E}">
        <p14:creationId xmlns:p14="http://schemas.microsoft.com/office/powerpoint/2010/main" val="40411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C2E038-600F-4C90-9DBC-4CC956EB9F38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TotalTime>0</TotalTime>
  <Words>1790</Words>
  <Application>Microsoft Office PowerPoint</Application>
  <PresentationFormat>Widescreen</PresentationFormat>
  <Paragraphs>190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</vt:lpstr>
      <vt:lpstr>Georgia</vt:lpstr>
      <vt:lpstr>Symbol</vt:lpstr>
      <vt:lpstr>Office Theme</vt:lpstr>
      <vt:lpstr>Supporting cooking with heat in primary schools</vt:lpstr>
      <vt:lpstr>This session will cover:</vt:lpstr>
      <vt:lpstr>Your audit (completed with registration)</vt:lpstr>
      <vt:lpstr>Your audit (completed with registration)</vt:lpstr>
      <vt:lpstr>Your audit (completed with registration)</vt:lpstr>
      <vt:lpstr>Supporting documents</vt:lpstr>
      <vt:lpstr>Cooking with heat</vt:lpstr>
      <vt:lpstr>How to run practical food lessons in the primary school classroom </vt:lpstr>
      <vt:lpstr>How to run practical food lessons in the primary school classroom </vt:lpstr>
      <vt:lpstr>How to run practical food lessons in the primary school classroom </vt:lpstr>
      <vt:lpstr>How to run practical food lessons in the primary school classroom </vt:lpstr>
      <vt:lpstr>Developing food skills </vt:lpstr>
      <vt:lpstr>Developing food skills </vt:lpstr>
      <vt:lpstr>Why is good food hygiene and safety important?</vt:lpstr>
      <vt:lpstr>Curry in a hurry – Lamb Rogan josh</vt:lpstr>
      <vt:lpstr>Curry in a hurry – Lamb Rogan josh</vt:lpstr>
      <vt:lpstr>PowerPoint Presentation</vt:lpstr>
      <vt:lpstr>Storage of ingredients and finished dishes</vt:lpstr>
      <vt:lpstr>Storage of ingredients and finished dishes</vt:lpstr>
      <vt:lpstr>Equipment</vt:lpstr>
      <vt:lpstr>Equipment</vt:lpstr>
      <vt:lpstr>Lamb Rogan josh resources</vt:lpstr>
      <vt:lpstr>Food – fact of life resources</vt:lpstr>
      <vt:lpstr>TPFN training 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Theobald</dc:creator>
  <cp:lastModifiedBy>Claire Theobald</cp:lastModifiedBy>
  <cp:revision>1</cp:revision>
  <cp:lastPrinted>2023-01-24T15:43:44Z</cp:lastPrinted>
  <dcterms:created xsi:type="dcterms:W3CDTF">2022-05-24T11:10:22Z</dcterms:created>
  <dcterms:modified xsi:type="dcterms:W3CDTF">2023-06-13T15:20:40Z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