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59" r:id="rId9"/>
    <p:sldId id="28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4D9"/>
    <a:srgbClr val="B8B8D1"/>
    <a:srgbClr val="263B83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F05A02-1A84-4E19-BEDA-C2BACC47CF13}" v="6" dt="2024-10-11T12:16:48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61" d="100"/>
          <a:sy n="61" d="100"/>
        </p:scale>
        <p:origin x="8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9AF05A02-1A84-4E19-BEDA-C2BACC47CF13}"/>
    <pc:docChg chg="custSel modSld">
      <pc:chgData name="Frances Meek" userId="f3af35cc-3229-46e1-af36-3525661cfbd3" providerId="ADAL" clId="{9AF05A02-1A84-4E19-BEDA-C2BACC47CF13}" dt="2024-10-11T12:17:41.484" v="425" actId="20577"/>
      <pc:docMkLst>
        <pc:docMk/>
      </pc:docMkLst>
      <pc:sldChg chg="addSp delSp modSp mod">
        <pc:chgData name="Frances Meek" userId="f3af35cc-3229-46e1-af36-3525661cfbd3" providerId="ADAL" clId="{9AF05A02-1A84-4E19-BEDA-C2BACC47CF13}" dt="2024-10-11T12:17:41.484" v="425" actId="20577"/>
        <pc:sldMkLst>
          <pc:docMk/>
          <pc:sldMk cId="1740713487" sldId="259"/>
        </pc:sldMkLst>
        <pc:spChg chg="mod">
          <ac:chgData name="Frances Meek" userId="f3af35cc-3229-46e1-af36-3525661cfbd3" providerId="ADAL" clId="{9AF05A02-1A84-4E19-BEDA-C2BACC47CF13}" dt="2024-10-11T12:17:41.484" v="425" actId="20577"/>
          <ac:spMkLst>
            <pc:docMk/>
            <pc:sldMk cId="1740713487" sldId="259"/>
            <ac:spMk id="3" creationId="{00000000-0000-0000-0000-000000000000}"/>
          </ac:spMkLst>
        </pc:spChg>
        <pc:spChg chg="add">
          <ac:chgData name="Frances Meek" userId="f3af35cc-3229-46e1-af36-3525661cfbd3" providerId="ADAL" clId="{9AF05A02-1A84-4E19-BEDA-C2BACC47CF13}" dt="2024-10-11T12:08:00.222" v="4"/>
          <ac:spMkLst>
            <pc:docMk/>
            <pc:sldMk cId="1740713487" sldId="259"/>
            <ac:spMk id="4" creationId="{7485CD8E-A4C8-0C59-28EB-272A623A1E79}"/>
          </ac:spMkLst>
        </pc:spChg>
        <pc:spChg chg="add mod">
          <ac:chgData name="Frances Meek" userId="f3af35cc-3229-46e1-af36-3525661cfbd3" providerId="ADAL" clId="{9AF05A02-1A84-4E19-BEDA-C2BACC47CF13}" dt="2024-10-11T12:17:05.018" v="424" actId="2711"/>
          <ac:spMkLst>
            <pc:docMk/>
            <pc:sldMk cId="1740713487" sldId="259"/>
            <ac:spMk id="5" creationId="{D7E7CD7B-9A01-21A5-E80B-E33BF5505609}"/>
          </ac:spMkLst>
        </pc:spChg>
        <pc:spChg chg="del">
          <ac:chgData name="Frances Meek" userId="f3af35cc-3229-46e1-af36-3525661cfbd3" providerId="ADAL" clId="{9AF05A02-1A84-4E19-BEDA-C2BACC47CF13}" dt="2024-10-11T12:14:51.777" v="370" actId="478"/>
          <ac:spMkLst>
            <pc:docMk/>
            <pc:sldMk cId="1740713487" sldId="259"/>
            <ac:spMk id="8" creationId="{00000000-0000-0000-0000-000000000000}"/>
          </ac:spMkLst>
        </pc:spChg>
        <pc:picChg chg="del">
          <ac:chgData name="Frances Meek" userId="f3af35cc-3229-46e1-af36-3525661cfbd3" providerId="ADAL" clId="{9AF05A02-1A84-4E19-BEDA-C2BACC47CF13}" dt="2024-10-11T12:07:34.474" v="2" actId="478"/>
          <ac:picMkLst>
            <pc:docMk/>
            <pc:sldMk cId="1740713487" sldId="259"/>
            <ac:picMk id="7" creationId="{00000000-0000-0000-0000-000000000000}"/>
          </ac:picMkLst>
        </pc:picChg>
        <pc:picChg chg="del">
          <ac:chgData name="Frances Meek" userId="f3af35cc-3229-46e1-af36-3525661cfbd3" providerId="ADAL" clId="{9AF05A02-1A84-4E19-BEDA-C2BACC47CF13}" dt="2024-10-11T12:07:33.275" v="0" actId="478"/>
          <ac:picMkLst>
            <pc:docMk/>
            <pc:sldMk cId="1740713487" sldId="259"/>
            <ac:picMk id="9" creationId="{00000000-0000-0000-0000-000000000000}"/>
          </ac:picMkLst>
        </pc:picChg>
        <pc:picChg chg="del">
          <ac:chgData name="Frances Meek" userId="f3af35cc-3229-46e1-af36-3525661cfbd3" providerId="ADAL" clId="{9AF05A02-1A84-4E19-BEDA-C2BACC47CF13}" dt="2024-10-11T12:07:33.844" v="1" actId="478"/>
          <ac:picMkLst>
            <pc:docMk/>
            <pc:sldMk cId="1740713487" sldId="259"/>
            <ac:picMk id="10" creationId="{00000000-0000-0000-0000-000000000000}"/>
          </ac:picMkLst>
        </pc:picChg>
      </pc:sldChg>
    </pc:docChg>
  </pc:docChgLst>
  <pc:docChgLst>
    <pc:chgData name="Alexander White" userId="3da70261-e0e7-408d-aace-eb577feade9e" providerId="ADAL" clId="{A68D31D0-A3BD-462C-B7F6-AE81D01B61F4}"/>
    <pc:docChg chg="custSel modSld modMainMaster">
      <pc:chgData name="Alexander White" userId="3da70261-e0e7-408d-aace-eb577feade9e" providerId="ADAL" clId="{A68D31D0-A3BD-462C-B7F6-AE81D01B61F4}" dt="2024-05-23T09:13:19.614" v="46" actId="1076"/>
      <pc:docMkLst>
        <pc:docMk/>
      </pc:docMkLst>
      <pc:sldChg chg="modSp mod">
        <pc:chgData name="Alexander White" userId="3da70261-e0e7-408d-aace-eb577feade9e" providerId="ADAL" clId="{A68D31D0-A3BD-462C-B7F6-AE81D01B61F4}" dt="2024-05-23T09:11:21.337" v="18" actId="403"/>
        <pc:sldMkLst>
          <pc:docMk/>
          <pc:sldMk cId="1740713487" sldId="259"/>
        </pc:sldMkLst>
        <pc:spChg chg="mod">
          <ac:chgData name="Alexander White" userId="3da70261-e0e7-408d-aace-eb577feade9e" providerId="ADAL" clId="{A68D31D0-A3BD-462C-B7F6-AE81D01B61F4}" dt="2024-05-23T09:11:21.337" v="18" actId="403"/>
          <ac:spMkLst>
            <pc:docMk/>
            <pc:sldMk cId="1740713487" sldId="259"/>
            <ac:spMk id="8" creationId="{00000000-0000-0000-0000-000000000000}"/>
          </ac:spMkLst>
        </pc:spChg>
      </pc:sldChg>
      <pc:sldChg chg="addSp modSp">
        <pc:chgData name="Alexander White" userId="3da70261-e0e7-408d-aace-eb577feade9e" providerId="ADAL" clId="{A68D31D0-A3BD-462C-B7F6-AE81D01B61F4}" dt="2024-05-20T13:13:44.282" v="16"/>
        <pc:sldMkLst>
          <pc:docMk/>
          <pc:sldMk cId="1219004254" sldId="261"/>
        </pc:sldMkLst>
        <pc:spChg chg="add mod">
          <ac:chgData name="Alexander White" userId="3da70261-e0e7-408d-aace-eb577feade9e" providerId="ADAL" clId="{A68D31D0-A3BD-462C-B7F6-AE81D01B61F4}" dt="2024-05-20T13:13:44.282" v="16"/>
          <ac:spMkLst>
            <pc:docMk/>
            <pc:sldMk cId="1219004254" sldId="261"/>
            <ac:spMk id="4" creationId="{ED349FBB-614E-6EA2-1509-FF025619AD92}"/>
          </ac:spMkLst>
        </pc:spChg>
      </pc:sldChg>
      <pc:sldChg chg="modSp mod">
        <pc:chgData name="Alexander White" userId="3da70261-e0e7-408d-aace-eb577feade9e" providerId="ADAL" clId="{A68D31D0-A3BD-462C-B7F6-AE81D01B61F4}" dt="2024-05-23T09:11:35.781" v="28" actId="14100"/>
        <pc:sldMkLst>
          <pc:docMk/>
          <pc:sldMk cId="2819617931" sldId="262"/>
        </pc:sldMkLst>
        <pc:spChg chg="mod">
          <ac:chgData name="Alexander White" userId="3da70261-e0e7-408d-aace-eb577feade9e" providerId="ADAL" clId="{A68D31D0-A3BD-462C-B7F6-AE81D01B61F4}" dt="2024-05-23T09:11:33.631" v="27" actId="14100"/>
          <ac:spMkLst>
            <pc:docMk/>
            <pc:sldMk cId="2819617931" sldId="262"/>
            <ac:spMk id="3" creationId="{00000000-0000-0000-0000-000000000000}"/>
          </ac:spMkLst>
        </pc:spChg>
        <pc:picChg chg="mod">
          <ac:chgData name="Alexander White" userId="3da70261-e0e7-408d-aace-eb577feade9e" providerId="ADAL" clId="{A68D31D0-A3BD-462C-B7F6-AE81D01B61F4}" dt="2024-05-23T09:11:35.781" v="28" actId="14100"/>
          <ac:picMkLst>
            <pc:docMk/>
            <pc:sldMk cId="2819617931" sldId="262"/>
            <ac:picMk id="4" creationId="{00000000-0000-0000-0000-000000000000}"/>
          </ac:picMkLst>
        </pc:picChg>
      </pc:sldChg>
      <pc:sldChg chg="delSp modSp mod">
        <pc:chgData name="Alexander White" userId="3da70261-e0e7-408d-aace-eb577feade9e" providerId="ADAL" clId="{A68D31D0-A3BD-462C-B7F6-AE81D01B61F4}" dt="2024-05-23T09:12:00.496" v="33" actId="167"/>
        <pc:sldMkLst>
          <pc:docMk/>
          <pc:sldMk cId="2819617931" sldId="264"/>
        </pc:sldMkLst>
        <pc:spChg chg="mod">
          <ac:chgData name="Alexander White" userId="3da70261-e0e7-408d-aace-eb577feade9e" providerId="ADAL" clId="{A68D31D0-A3BD-462C-B7F6-AE81D01B61F4}" dt="2024-05-23T09:11:57.455" v="32" actId="1076"/>
          <ac:spMkLst>
            <pc:docMk/>
            <pc:sldMk cId="2819617931" sldId="264"/>
            <ac:spMk id="4" creationId="{00000000-0000-0000-0000-000000000000}"/>
          </ac:spMkLst>
        </pc:spChg>
        <pc:spChg chg="del">
          <ac:chgData name="Alexander White" userId="3da70261-e0e7-408d-aace-eb577feade9e" providerId="ADAL" clId="{A68D31D0-A3BD-462C-B7F6-AE81D01B61F4}" dt="2024-05-23T09:11:48.776" v="29" actId="478"/>
          <ac:spMkLst>
            <pc:docMk/>
            <pc:sldMk cId="2819617931" sldId="264"/>
            <ac:spMk id="6" creationId="{00000000-0000-0000-0000-000000000000}"/>
          </ac:spMkLst>
        </pc:spChg>
        <pc:picChg chg="mod">
          <ac:chgData name="Alexander White" userId="3da70261-e0e7-408d-aace-eb577feade9e" providerId="ADAL" clId="{A68D31D0-A3BD-462C-B7F6-AE81D01B61F4}" dt="2024-05-23T09:12:00.496" v="33" actId="167"/>
          <ac:picMkLst>
            <pc:docMk/>
            <pc:sldMk cId="2819617931" sldId="264"/>
            <ac:picMk id="5" creationId="{00000000-0000-0000-0000-000000000000}"/>
          </ac:picMkLst>
        </pc:picChg>
      </pc:sldChg>
      <pc:sldChg chg="modSp mod">
        <pc:chgData name="Alexander White" userId="3da70261-e0e7-408d-aace-eb577feade9e" providerId="ADAL" clId="{A68D31D0-A3BD-462C-B7F6-AE81D01B61F4}" dt="2024-05-23T09:12:10.618" v="36" actId="1076"/>
        <pc:sldMkLst>
          <pc:docMk/>
          <pc:sldMk cId="2819617931" sldId="265"/>
        </pc:sldMkLst>
        <pc:spChg chg="mod">
          <ac:chgData name="Alexander White" userId="3da70261-e0e7-408d-aace-eb577feade9e" providerId="ADAL" clId="{A68D31D0-A3BD-462C-B7F6-AE81D01B61F4}" dt="2024-05-23T09:12:07.497" v="34" actId="14100"/>
          <ac:spMkLst>
            <pc:docMk/>
            <pc:sldMk cId="2819617931" sldId="265"/>
            <ac:spMk id="3" creationId="{00000000-0000-0000-0000-000000000000}"/>
          </ac:spMkLst>
        </pc:spChg>
        <pc:picChg chg="mod">
          <ac:chgData name="Alexander White" userId="3da70261-e0e7-408d-aace-eb577feade9e" providerId="ADAL" clId="{A68D31D0-A3BD-462C-B7F6-AE81D01B61F4}" dt="2024-05-23T09:12:10.618" v="36" actId="1076"/>
          <ac:picMkLst>
            <pc:docMk/>
            <pc:sldMk cId="2819617931" sldId="265"/>
            <ac:picMk id="4" creationId="{00000000-0000-0000-0000-000000000000}"/>
          </ac:picMkLst>
        </pc:picChg>
      </pc:sldChg>
      <pc:sldChg chg="modSp mod">
        <pc:chgData name="Alexander White" userId="3da70261-e0e7-408d-aace-eb577feade9e" providerId="ADAL" clId="{A68D31D0-A3BD-462C-B7F6-AE81D01B61F4}" dt="2024-05-23T09:12:16.648" v="39" actId="1076"/>
        <pc:sldMkLst>
          <pc:docMk/>
          <pc:sldMk cId="2819617931" sldId="266"/>
        </pc:sldMkLst>
        <pc:picChg chg="mod">
          <ac:chgData name="Alexander White" userId="3da70261-e0e7-408d-aace-eb577feade9e" providerId="ADAL" clId="{A68D31D0-A3BD-462C-B7F6-AE81D01B61F4}" dt="2024-05-23T09:12:16.648" v="39" actId="1076"/>
          <ac:picMkLst>
            <pc:docMk/>
            <pc:sldMk cId="2819617931" sldId="266"/>
            <ac:picMk id="4" creationId="{00000000-0000-0000-0000-000000000000}"/>
          </ac:picMkLst>
        </pc:picChg>
      </pc:sldChg>
      <pc:sldChg chg="modSp mod">
        <pc:chgData name="Alexander White" userId="3da70261-e0e7-408d-aace-eb577feade9e" providerId="ADAL" clId="{A68D31D0-A3BD-462C-B7F6-AE81D01B61F4}" dt="2024-05-23T09:12:25.032" v="42" actId="1076"/>
        <pc:sldMkLst>
          <pc:docMk/>
          <pc:sldMk cId="2819617931" sldId="267"/>
        </pc:sldMkLst>
        <pc:spChg chg="mod">
          <ac:chgData name="Alexander White" userId="3da70261-e0e7-408d-aace-eb577feade9e" providerId="ADAL" clId="{A68D31D0-A3BD-462C-B7F6-AE81D01B61F4}" dt="2024-05-23T09:12:21.456" v="40" actId="14100"/>
          <ac:spMkLst>
            <pc:docMk/>
            <pc:sldMk cId="2819617931" sldId="267"/>
            <ac:spMk id="3" creationId="{00000000-0000-0000-0000-000000000000}"/>
          </ac:spMkLst>
        </pc:spChg>
        <pc:picChg chg="mod">
          <ac:chgData name="Alexander White" userId="3da70261-e0e7-408d-aace-eb577feade9e" providerId="ADAL" clId="{A68D31D0-A3BD-462C-B7F6-AE81D01B61F4}" dt="2024-05-23T09:12:25.032" v="42" actId="1076"/>
          <ac:picMkLst>
            <pc:docMk/>
            <pc:sldMk cId="2819617931" sldId="267"/>
            <ac:picMk id="4" creationId="{00000000-0000-0000-0000-000000000000}"/>
          </ac:picMkLst>
        </pc:picChg>
      </pc:sldChg>
      <pc:sldChg chg="modSp mod">
        <pc:chgData name="Alexander White" userId="3da70261-e0e7-408d-aace-eb577feade9e" providerId="ADAL" clId="{A68D31D0-A3BD-462C-B7F6-AE81D01B61F4}" dt="2024-05-23T09:12:29.355" v="43" actId="6549"/>
        <pc:sldMkLst>
          <pc:docMk/>
          <pc:sldMk cId="2819617931" sldId="268"/>
        </pc:sldMkLst>
        <pc:spChg chg="mod">
          <ac:chgData name="Alexander White" userId="3da70261-e0e7-408d-aace-eb577feade9e" providerId="ADAL" clId="{A68D31D0-A3BD-462C-B7F6-AE81D01B61F4}" dt="2024-05-23T09:12:29.355" v="43" actId="6549"/>
          <ac:spMkLst>
            <pc:docMk/>
            <pc:sldMk cId="2819617931" sldId="268"/>
            <ac:spMk id="3" creationId="{00000000-0000-0000-0000-000000000000}"/>
          </ac:spMkLst>
        </pc:spChg>
      </pc:sldChg>
      <pc:sldChg chg="modSp mod">
        <pc:chgData name="Alexander White" userId="3da70261-e0e7-408d-aace-eb577feade9e" providerId="ADAL" clId="{A68D31D0-A3BD-462C-B7F6-AE81D01B61F4}" dt="2024-05-23T09:13:19.614" v="46" actId="1076"/>
        <pc:sldMkLst>
          <pc:docMk/>
          <pc:sldMk cId="23273842" sldId="280"/>
        </pc:sldMkLst>
        <pc:spChg chg="mod">
          <ac:chgData name="Alexander White" userId="3da70261-e0e7-408d-aace-eb577feade9e" providerId="ADAL" clId="{A68D31D0-A3BD-462C-B7F6-AE81D01B61F4}" dt="2024-05-23T09:13:14.487" v="44" actId="20577"/>
          <ac:spMkLst>
            <pc:docMk/>
            <pc:sldMk cId="23273842" sldId="280"/>
            <ac:spMk id="2" creationId="{00000000-0000-0000-0000-000000000000}"/>
          </ac:spMkLst>
        </pc:spChg>
        <pc:picChg chg="mod">
          <ac:chgData name="Alexander White" userId="3da70261-e0e7-408d-aace-eb577feade9e" providerId="ADAL" clId="{A68D31D0-A3BD-462C-B7F6-AE81D01B61F4}" dt="2024-05-23T09:13:19.614" v="46" actId="1076"/>
          <ac:picMkLst>
            <pc:docMk/>
            <pc:sldMk cId="23273842" sldId="280"/>
            <ac:picMk id="4" creationId="{00000000-0000-0000-0000-000000000000}"/>
          </ac:picMkLst>
        </pc:picChg>
      </pc:sldChg>
      <pc:sldChg chg="modSp mod">
        <pc:chgData name="Alexander White" userId="3da70261-e0e7-408d-aace-eb577feade9e" providerId="ADAL" clId="{A68D31D0-A3BD-462C-B7F6-AE81D01B61F4}" dt="2024-05-23T09:11:30.025" v="26" actId="14100"/>
        <pc:sldMkLst>
          <pc:docMk/>
          <pc:sldMk cId="2965163946" sldId="281"/>
        </pc:sldMkLst>
        <pc:spChg chg="mod">
          <ac:chgData name="Alexander White" userId="3da70261-e0e7-408d-aace-eb577feade9e" providerId="ADAL" clId="{A68D31D0-A3BD-462C-B7F6-AE81D01B61F4}" dt="2024-05-23T09:11:27.412" v="25" actId="20577"/>
          <ac:spMkLst>
            <pc:docMk/>
            <pc:sldMk cId="2965163946" sldId="281"/>
            <ac:spMk id="3" creationId="{00000000-0000-0000-0000-000000000000}"/>
          </ac:spMkLst>
        </pc:spChg>
        <pc:picChg chg="mod">
          <ac:chgData name="Alexander White" userId="3da70261-e0e7-408d-aace-eb577feade9e" providerId="ADAL" clId="{A68D31D0-A3BD-462C-B7F6-AE81D01B61F4}" dt="2024-05-23T09:11:30.025" v="26" actId="14100"/>
          <ac:picMkLst>
            <pc:docMk/>
            <pc:sldMk cId="2965163946" sldId="281"/>
            <ac:picMk id="6" creationId="{00000000-0000-0000-0000-000000000000}"/>
          </ac:picMkLst>
        </pc:picChg>
      </pc:sldChg>
      <pc:sldMasterChg chg="modSp mod">
        <pc:chgData name="Alexander White" userId="3da70261-e0e7-408d-aace-eb577feade9e" providerId="ADAL" clId="{A68D31D0-A3BD-462C-B7F6-AE81D01B61F4}" dt="2024-05-20T13:13:20.534" v="3" actId="20577"/>
        <pc:sldMasterMkLst>
          <pc:docMk/>
          <pc:sldMasterMk cId="1328885048" sldId="2147483648"/>
        </pc:sldMasterMkLst>
        <pc:spChg chg="mod">
          <ac:chgData name="Alexander White" userId="3da70261-e0e7-408d-aace-eb577feade9e" providerId="ADAL" clId="{A68D31D0-A3BD-462C-B7F6-AE81D01B61F4}" dt="2024-05-20T13:13:20.534" v="3" actId="20577"/>
          <ac:spMkLst>
            <pc:docMk/>
            <pc:sldMasterMk cId="1328885048" sldId="2147483648"/>
            <ac:spMk id="9" creationId="{00000000-0000-0000-0000-000000000000}"/>
          </ac:spMkLst>
        </pc:spChg>
      </pc:sldMasterChg>
      <pc:sldMasterChg chg="modSp mod">
        <pc:chgData name="Alexander White" userId="3da70261-e0e7-408d-aace-eb577feade9e" providerId="ADAL" clId="{A68D31D0-A3BD-462C-B7F6-AE81D01B61F4}" dt="2024-05-20T13:13:24.907" v="7" actId="20577"/>
        <pc:sldMasterMkLst>
          <pc:docMk/>
          <pc:sldMasterMk cId="1498317190" sldId="2147483650"/>
        </pc:sldMasterMkLst>
        <pc:spChg chg="mod">
          <ac:chgData name="Alexander White" userId="3da70261-e0e7-408d-aace-eb577feade9e" providerId="ADAL" clId="{A68D31D0-A3BD-462C-B7F6-AE81D01B61F4}" dt="2024-05-20T13:13:24.907" v="7" actId="20577"/>
          <ac:spMkLst>
            <pc:docMk/>
            <pc:sldMasterMk cId="1498317190" sldId="2147483650"/>
            <ac:spMk id="9" creationId="{00000000-0000-0000-0000-000000000000}"/>
          </ac:spMkLst>
        </pc:spChg>
      </pc:sldMasterChg>
      <pc:sldMasterChg chg="modSp mod">
        <pc:chgData name="Alexander White" userId="3da70261-e0e7-408d-aace-eb577feade9e" providerId="ADAL" clId="{A68D31D0-A3BD-462C-B7F6-AE81D01B61F4}" dt="2024-05-20T13:13:29.065" v="11" actId="20577"/>
        <pc:sldMasterMkLst>
          <pc:docMk/>
          <pc:sldMasterMk cId="1822393236" sldId="2147483652"/>
        </pc:sldMasterMkLst>
        <pc:spChg chg="mod">
          <ac:chgData name="Alexander White" userId="3da70261-e0e7-408d-aace-eb577feade9e" providerId="ADAL" clId="{A68D31D0-A3BD-462C-B7F6-AE81D01B61F4}" dt="2024-05-20T13:13:29.065" v="11" actId="20577"/>
          <ac:spMkLst>
            <pc:docMk/>
            <pc:sldMasterMk cId="1822393236" sldId="2147483652"/>
            <ac:spMk id="9" creationId="{00000000-0000-0000-0000-000000000000}"/>
          </ac:spMkLst>
        </pc:spChg>
      </pc:sldMasterChg>
      <pc:sldMasterChg chg="modSp mod">
        <pc:chgData name="Alexander White" userId="3da70261-e0e7-408d-aace-eb577feade9e" providerId="ADAL" clId="{A68D31D0-A3BD-462C-B7F6-AE81D01B61F4}" dt="2024-05-20T13:13:33.606" v="15" actId="20577"/>
        <pc:sldMasterMkLst>
          <pc:docMk/>
          <pc:sldMasterMk cId="1788143608" sldId="2147483656"/>
        </pc:sldMasterMkLst>
        <pc:spChg chg="mod">
          <ac:chgData name="Alexander White" userId="3da70261-e0e7-408d-aace-eb577feade9e" providerId="ADAL" clId="{A68D31D0-A3BD-462C-B7F6-AE81D01B61F4}" dt="2024-05-20T13:13:33.606" v="15" actId="20577"/>
          <ac:spMkLst>
            <pc:docMk/>
            <pc:sldMasterMk cId="1788143608" sldId="2147483656"/>
            <ac:spMk id="8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3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united-kingdom-food-security-report-2021/united-kingdom-food-security-report-2021-appendix" TargetMode="External"/><Relationship Id="rId2" Type="http://schemas.openxmlformats.org/officeDocument/2006/relationships/hyperlink" Target="https://www.food.gov.uk/news-alerts/news/fsa-research-suggests-new-higher-estimates-for-the-role-of-food-in-uk-illness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poisoning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Symptoms of food poisoning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788328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Food poisoning can be mild or severe. The symptoms will be different depending on what type of bacteria is responsible.</a:t>
            </a:r>
          </a:p>
          <a:p>
            <a:pPr marL="0" indent="0">
              <a:buNone/>
            </a:pPr>
            <a:r>
              <a:rPr lang="en-GB" sz="2000" dirty="0"/>
              <a:t>Common symptoms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severe vomiting;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diarrhoea;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exhaustion;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headache;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fever;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abdominal pain;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tiredness.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58" y="2412492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Preventing food spoilage, contamination and poisoning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363344" cy="3600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Tips for </a:t>
            </a:r>
            <a:r>
              <a:rPr lang="en-GB" altLang="en-US" sz="2000" b="1" dirty="0"/>
              <a:t>buying food </a:t>
            </a:r>
            <a:r>
              <a:rPr lang="en-GB" altLang="en-US" sz="2000" dirty="0"/>
              <a:t>include: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it is illegal to sell food that has passed its ‘use by’ date;</a:t>
            </a:r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dented, blown or rusted cans of food should not be purchased;</a:t>
            </a:r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frozen food which has frozen together in the pack should not be purchased;</a:t>
            </a:r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do not buy food where the packaging has been damaged;</a:t>
            </a:r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only shop in clean and hygienic stores. </a:t>
            </a: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2743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Preventing food spoilage, contamination and poisoning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34644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Tips for </a:t>
            </a:r>
            <a:r>
              <a:rPr lang="en-GB" sz="2000" b="1" dirty="0"/>
              <a:t>transporting food back home</a:t>
            </a:r>
            <a:r>
              <a:rPr lang="en-GB" sz="2000" dirty="0"/>
              <a:t>:</a:t>
            </a:r>
          </a:p>
          <a:p>
            <a:r>
              <a:rPr lang="en-GB" sz="2000" dirty="0"/>
              <a:t>buy chilled and frozen foods at the end of the shopping trip;</a:t>
            </a:r>
          </a:p>
          <a:p>
            <a:r>
              <a:rPr lang="en-GB" sz="2000" dirty="0"/>
              <a:t>keep frozen and chilled foods cold, by using cool boxes/bags and packing these types of foods together;</a:t>
            </a:r>
          </a:p>
          <a:p>
            <a:r>
              <a:rPr lang="en-GB" sz="2000" dirty="0"/>
              <a:t>cooked and uncooked foods should be kept separate;</a:t>
            </a:r>
          </a:p>
          <a:p>
            <a:r>
              <a:rPr lang="en-GB" sz="2000" dirty="0"/>
              <a:t>dry and moist foods should be packed separately;</a:t>
            </a:r>
          </a:p>
          <a:p>
            <a:r>
              <a:rPr lang="en-GB" sz="2000" dirty="0"/>
              <a:t>household chemicals should be packed separately.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283798"/>
            <a:ext cx="249936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Preventing food spoilage, contamination and poisoning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134744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Tips for </a:t>
            </a:r>
            <a:r>
              <a:rPr lang="en-GB" sz="2000" b="1" dirty="0"/>
              <a:t>storing food in the home</a:t>
            </a:r>
            <a:r>
              <a:rPr lang="en-GB" sz="2000" dirty="0"/>
              <a:t>:</a:t>
            </a:r>
          </a:p>
          <a:p>
            <a:endParaRPr lang="en-GB" sz="2000" dirty="0"/>
          </a:p>
          <a:p>
            <a:r>
              <a:rPr lang="en-GB" sz="2000" dirty="0"/>
              <a:t>food should be unpacked as soon as possible;</a:t>
            </a:r>
          </a:p>
          <a:p>
            <a:endParaRPr lang="en-GB" sz="2000" dirty="0"/>
          </a:p>
          <a:p>
            <a:r>
              <a:rPr lang="en-GB" sz="2000" dirty="0"/>
              <a:t>old stocks of food should be used before buying new ones (first in, first out theory);</a:t>
            </a:r>
          </a:p>
          <a:p>
            <a:endParaRPr lang="en-GB" sz="2000" dirty="0"/>
          </a:p>
          <a:p>
            <a:r>
              <a:rPr lang="en-GB" sz="2000" dirty="0"/>
              <a:t>store food in the correct place, i.e. dry food, in cool, dry clean places and chilled food in the refrigerator.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0" y="2961132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- Clostridium botulinum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2890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</a:p>
          <a:p>
            <a:pPr marL="0" indent="0">
              <a:buNone/>
            </a:pPr>
            <a:r>
              <a:rPr lang="en-GB" sz="2000" dirty="0"/>
              <a:t>Fish and meat. Dust, soil and vegetables. Inadequately processed canned meat, vegetables and fish (faulty canning).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Onset 12-36 hours. Voice change, double vision, drooping eyelids, severe constipation.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Death within a week or a slow recovery over months.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56" y="2571092"/>
            <a:ext cx="2701823" cy="16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– Campylobacter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82804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</a:p>
          <a:p>
            <a:pPr marL="0" indent="0">
              <a:buNone/>
            </a:pPr>
            <a:r>
              <a:rPr lang="en-GB" sz="2000" dirty="0"/>
              <a:t>Raw and undercooked poultry, unpasteurized milk, contaminated water.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Onset 2 – 5 days (can be longer).  Fever, headache and dizziness for a few hours, followed by abdominal pain.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usually lasts 2 – 7 days and can recur over a number of weeks.</a:t>
            </a:r>
          </a:p>
        </p:txBody>
      </p:sp>
      <p:pic>
        <p:nvPicPr>
          <p:cNvPr id="4" name="Picture 5" descr="Chicken raw (485 x 31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63" y="2283798"/>
            <a:ext cx="2826082" cy="18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- Clostridium perfringens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1"/>
            <a:ext cx="7677544" cy="3754893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Animal and human waste. Dust, soil and vegetables. Raw meat. Insects.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Onset 12-18 hours. Abdominal pain, diarrhoea and nausea.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usually lasts 12 – 48 hours.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US" sz="2000" dirty="0"/>
              <a:t>Clostridium perfringens forms spores.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20" y="2571092"/>
            <a:ext cx="3058194" cy="19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- E Coli 0157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6606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</a:p>
          <a:p>
            <a:pPr marL="0" indent="0">
              <a:buNone/>
            </a:pPr>
            <a:r>
              <a:rPr lang="en-GB" sz="2000" dirty="0"/>
              <a:t>Raw and undercooked meat and poultry. Unwashed vegetables. Contaminated water.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Onset usually 3-4 days. Diarrhoea, which may contain blood, can lead to kidney failure or death.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63" y="2409092"/>
            <a:ext cx="3058194" cy="20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– Salmonella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0603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</a:p>
          <a:p>
            <a:pPr marL="0" indent="0">
              <a:buNone/>
            </a:pPr>
            <a:r>
              <a:rPr lang="en-GB" sz="2000" dirty="0"/>
              <a:t>Raw meat, poultry and eggs. Flies, people, sewage and contaminated water.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</a:p>
          <a:p>
            <a:pPr marL="0" indent="0">
              <a:buNone/>
            </a:pPr>
            <a:r>
              <a:rPr lang="en-GB" sz="2000" dirty="0"/>
              <a:t>Onset 6-48 hours.  Headache, general aching of limbs, abdominal pain and diarrhoea, vomiting and fever.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usually lasts 1 – 7 days, and rarely is fatal.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60" y="2571092"/>
            <a:ext cx="3048000" cy="2584704"/>
          </a:xfrm>
          <a:prstGeom prst="rect">
            <a:avLst/>
          </a:prstGeom>
        </p:spPr>
      </p:pic>
      <p:pic>
        <p:nvPicPr>
          <p:cNvPr id="5" name="Picture 4" descr="Image result for cross for no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0560" y="2834744"/>
            <a:ext cx="20574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- Staphylococcus aureus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02044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Humans: nose, mouth and skin. Untreated milk.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Onset 1 – 6 hours.  Severe vomiting, abdominal pain, weakness and lower than normal temperature.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usually lasts 6 – 24 hours.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92" y="2283798"/>
            <a:ext cx="195681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poisoning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2325980"/>
            <a:ext cx="8998854" cy="128794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Food Standards agency research shows that:</a:t>
            </a:r>
          </a:p>
          <a:p>
            <a:r>
              <a:rPr lang="en-GB" sz="2000" dirty="0"/>
              <a:t>An estimated 2.4 million cases of foodborne illness occur every year in the UK.</a:t>
            </a:r>
          </a:p>
          <a:p>
            <a:r>
              <a:rPr lang="en-GB" sz="2000" dirty="0"/>
              <a:t>Campylobacter and Salmonella cause the greatest burden of disease in terms of number of reported cases each year.</a:t>
            </a:r>
          </a:p>
          <a:p>
            <a:r>
              <a:rPr lang="en-GB" sz="2000" dirty="0"/>
              <a:t>Listeria monocytogenes and Shiga toxin-producing E. coli (STEC) O157 cause more severe disease leading to higher rates of hospitalisation and death. </a:t>
            </a:r>
          </a:p>
          <a:p>
            <a:r>
              <a:rPr lang="en-GB" sz="2000" dirty="0"/>
              <a:t>An estimated 380,000 cases linked to foodborne norovirus occur in the UK every year with 30% linked to eating out and 26% to takeaways.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CD7B-9A01-21A5-E80B-E33BF5505609}"/>
              </a:ext>
            </a:extLst>
          </p:cNvPr>
          <p:cNvSpPr txBox="1"/>
          <p:nvPr/>
        </p:nvSpPr>
        <p:spPr>
          <a:xfrm>
            <a:off x="451945" y="6011917"/>
            <a:ext cx="4719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FSA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United Kingdom Food Security Report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– Listeria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06616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Unpasteurised milk and dairy products, cook-chill foods, pate, meat, poultry and salad vegetables.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Onset 1-70 days. Ranges from mild, flu-like illness to meningitis, septicaemia, pneumonia.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During pregnancy may lead to miscarriage or birth of an infected baby.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0" y="2031492"/>
            <a:ext cx="3048000" cy="27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2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 - Bacillus cereus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204578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Sources</a:t>
            </a:r>
          </a:p>
          <a:p>
            <a:pPr marL="0" indent="0">
              <a:buNone/>
            </a:pPr>
            <a:r>
              <a:rPr lang="en-GB" sz="2000" dirty="0"/>
              <a:t>Rice and cereals. Dust, soil and vegetables.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Signs and symptoms</a:t>
            </a:r>
          </a:p>
          <a:p>
            <a:pPr marL="0" indent="0">
              <a:buNone/>
            </a:pPr>
            <a:r>
              <a:rPr lang="en-GB" sz="2000" dirty="0"/>
              <a:t>Ranges nausea and vomiting and abdominal cramps and has an incubation period of 1 to 6 hours 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usually lasts less than 24 hours after onset.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Bacillus cereus forms spores and releases toxins which cause illness.</a:t>
            </a:r>
          </a:p>
        </p:txBody>
      </p:sp>
      <p:pic>
        <p:nvPicPr>
          <p:cNvPr id="4" name="Picture 4" descr="rice (678 x 49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08" y="3133240"/>
            <a:ext cx="2566508" cy="187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 reduce the risk of food poisoning, follow these simple rules: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2000" dirty="0"/>
          </a:p>
          <a:p>
            <a:r>
              <a:rPr lang="en-GB" sz="2000" dirty="0"/>
              <a:t>Always follow ‘use by’ dates;</a:t>
            </a:r>
          </a:p>
          <a:p>
            <a:r>
              <a:rPr lang="en-GB" sz="2000" dirty="0"/>
              <a:t>Store food correctly, either cold or hot, never warm;</a:t>
            </a:r>
          </a:p>
          <a:p>
            <a:r>
              <a:rPr lang="en-GB" sz="2000" dirty="0"/>
              <a:t>Separate raw and cooked food;</a:t>
            </a:r>
          </a:p>
          <a:p>
            <a:r>
              <a:rPr lang="en-GB" sz="2000" dirty="0"/>
              <a:t>Wash fruits and vegetables;</a:t>
            </a:r>
          </a:p>
          <a:p>
            <a:r>
              <a:rPr lang="en-GB" sz="2000" dirty="0"/>
              <a:t>Thoroughly cook food;</a:t>
            </a:r>
          </a:p>
          <a:p>
            <a:r>
              <a:rPr lang="en-GB" sz="2000" dirty="0"/>
              <a:t>Keep yourself and your workspace clean;</a:t>
            </a:r>
          </a:p>
          <a:p>
            <a:r>
              <a:rPr lang="en-GB" sz="2000" dirty="0"/>
              <a:t>Don’t cough or sneeze over food;</a:t>
            </a:r>
          </a:p>
          <a:p>
            <a:r>
              <a:rPr lang="en-GB" sz="2000" dirty="0"/>
              <a:t>Thoroughly wash and dry hands regularly.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74" y="2754762"/>
            <a:ext cx="4496050" cy="323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Food poisoning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49FBB-614E-6EA2-1509-FF025619AD92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0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poisoning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521980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Food poisoning may result from poor domestic food preparation, or poor food processing in industry including restaurants, cafes and take-away food.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This may result in loss of business and people’s jobs if it is a serious outbreak.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4" y="2712979"/>
            <a:ext cx="4206436" cy="28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6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poisoning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59190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Micro-organisms occur naturally in the environment, on cereals, vegetables, fruit, animals, people, water, soil and in the air.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Most bacteria are harmless but a small number can cause illness.  </a:t>
            </a:r>
          </a:p>
          <a:p>
            <a:pPr marL="0" indent="0">
              <a:buNone/>
            </a:pPr>
            <a:r>
              <a:rPr lang="en-GB" sz="2000" dirty="0"/>
              <a:t>	</a:t>
            </a:r>
          </a:p>
          <a:p>
            <a:pPr marL="0" indent="0">
              <a:buNone/>
            </a:pPr>
            <a:r>
              <a:rPr lang="en-GB" sz="2000" dirty="0"/>
              <a:t>Food which is contaminated with food poisoning micro-organisms can look, taste and smell normal.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02" y="2571092"/>
            <a:ext cx="4322392" cy="28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spoilage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2880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Changes in food, either through enzyme deterioration of food or micro-organism growth, will eventually lead to the food becoming inedible or unsafe if eaten.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 rate of deterioration depends on a variety of factors which must be controlled carefully.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Contaminants may be already present in the food, e.g. salmonella in chicken or transferred to the food by humans, flies, rodents and other pests.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2571092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lion mark egg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278" y="1978998"/>
            <a:ext cx="2019179" cy="17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risk foods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0890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Some foods are high-risk, as they provide the ideal conditions needed for micro-organisms to grow.  These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meat, meat products and poultry;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milk and dairy products;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eggs – uncooked and lightly cooked;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shellfish and seafood;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prepared salads and vegetables;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cooked rice and pasta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If these foods become contaminated with food-poisoning micro-organisms and conditions allow them to multiply, the risk of food-poisoning increases.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456152" y="3592533"/>
            <a:ext cx="4274544" cy="1815882"/>
          </a:xfrm>
          <a:prstGeom prst="rect">
            <a:avLst/>
          </a:prstGeom>
          <a:noFill/>
          <a:ln w="25400">
            <a:solidFill>
              <a:srgbClr val="263B83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Lion mark hen eggs can now be eaten raw or lightly cooked. Although people who have a severely weakened immune system and who are on a medically supervised diet prescribed by health professionals should cook all eggs thoroughly, even eggs that have the Red Lion stamp.</a:t>
            </a:r>
          </a:p>
        </p:txBody>
      </p:sp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People at high risk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107811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Elderly people, babies and anyone who is ill or pregnant needs to be extra careful about the food they eat.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example, pregnant women or anyone with low resistance to infection should avoid high risk foods such as unpasteurised soft cheese.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54" y="2571092"/>
            <a:ext cx="4320405" cy="28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Factors affecting food poisoning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/>
              <a:t>Some common factors leading to food poisoning include: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000" dirty="0"/>
              <a:t>  preparation of food too far in advance;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000" dirty="0"/>
              <a:t>  storage at ambient temperature;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000" dirty="0"/>
              <a:t>  inadequate cooling;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000" dirty="0"/>
              <a:t>  inadequate reheating;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000" dirty="0"/>
              <a:t>  under cooking;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000" dirty="0"/>
              <a:t>  inadequate thawing.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66" y="3071753"/>
            <a:ext cx="5442480" cy="272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Factors affecting food poisoning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52056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Further common factors leading to food poisoning include: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consuming raw food;</a:t>
            </a:r>
          </a:p>
          <a:p>
            <a:r>
              <a:rPr lang="en-GB" sz="2000" dirty="0"/>
              <a:t>improper warm holding (i.e. holding ‘hot’ food below 63ºC);</a:t>
            </a:r>
          </a:p>
          <a:p>
            <a:r>
              <a:rPr lang="en-GB" sz="2000" dirty="0"/>
              <a:t>infected food handlers;</a:t>
            </a:r>
          </a:p>
          <a:p>
            <a:r>
              <a:rPr lang="en-GB" sz="2000" dirty="0"/>
              <a:t>contaminated processed food;</a:t>
            </a:r>
          </a:p>
          <a:p>
            <a:r>
              <a:rPr lang="en-GB" sz="2000" dirty="0"/>
              <a:t>poor hygiene.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88" y="2571092"/>
            <a:ext cx="4218957" cy="31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7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9" ma:contentTypeDescription="Create a new document." ma:contentTypeScope="" ma:versionID="d67e542ccfc98f8766c03bca3df5dec6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465a60b32c7e66e77d39dce70c70dd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2851D1-5C8A-439E-8D75-DC75AB16C0D6}">
  <ds:schemaRefs>
    <ds:schemaRef ds:uri="http://schemas.microsoft.com/office/2006/metadata/properties"/>
    <ds:schemaRef ds:uri="http://schemas.microsoft.com/office/infopath/2007/PartnerControls"/>
    <ds:schemaRef ds:uri="ead97cfe-a968-427f-b02b-893e6ba0355a"/>
    <ds:schemaRef ds:uri="c53071f4-7f44-43fd-895c-8e7b6a3746b0"/>
  </ds:schemaRefs>
</ds:datastoreItem>
</file>

<file path=customXml/itemProps2.xml><?xml version="1.0" encoding="utf-8"?>
<ds:datastoreItem xmlns:ds="http://schemas.openxmlformats.org/officeDocument/2006/customXml" ds:itemID="{95E390C2-7849-4F4A-8B73-4A5245BCC9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BA4115-9C00-45CD-AB62-444289C84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1343</Words>
  <Application>Microsoft Office PowerPoint</Application>
  <PresentationFormat>Widescreen</PresentationFormat>
  <Paragraphs>175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Office Theme</vt:lpstr>
      <vt:lpstr>Custom Design</vt:lpstr>
      <vt:lpstr>1_Custom Design</vt:lpstr>
      <vt:lpstr>3_Custom Design</vt:lpstr>
      <vt:lpstr>Food poisoning</vt:lpstr>
      <vt:lpstr>Food poisoning  </vt:lpstr>
      <vt:lpstr>Food poisoning  </vt:lpstr>
      <vt:lpstr>Food poisoning </vt:lpstr>
      <vt:lpstr>Food spoilage </vt:lpstr>
      <vt:lpstr>High risk foods </vt:lpstr>
      <vt:lpstr>People at high risk </vt:lpstr>
      <vt:lpstr>Factors affecting food poisoning </vt:lpstr>
      <vt:lpstr>Factors affecting food poisoning </vt:lpstr>
      <vt:lpstr>Symptoms of food poisoning </vt:lpstr>
      <vt:lpstr>Preventing food spoilage, contamination and poisoning </vt:lpstr>
      <vt:lpstr>Preventing food spoilage, contamination and poisoning </vt:lpstr>
      <vt:lpstr>Preventing food spoilage, contamination and poisoning </vt:lpstr>
      <vt:lpstr>Bacteria - Clostridium botulinum </vt:lpstr>
      <vt:lpstr>Bacteria – Campylobacter</vt:lpstr>
      <vt:lpstr>Bacteria - Clostridium perfringens</vt:lpstr>
      <vt:lpstr>Bacteria - E Coli 0157 </vt:lpstr>
      <vt:lpstr>Bacteria – Salmonella </vt:lpstr>
      <vt:lpstr>Bacteria - Staphylococcus aureus </vt:lpstr>
      <vt:lpstr>Bacteria – Listeria</vt:lpstr>
      <vt:lpstr>Bacteria - Bacillus cereus</vt:lpstr>
      <vt:lpstr>To reduce the risk of food poisoning, follow these simple rules:</vt:lpstr>
      <vt:lpstr>Food poisoning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34</cp:revision>
  <dcterms:created xsi:type="dcterms:W3CDTF">2018-10-10T09:22:08Z</dcterms:created>
  <dcterms:modified xsi:type="dcterms:W3CDTF">2024-10-11T12:17:52Z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