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7" r:id="rId6"/>
    <p:sldId id="259" r:id="rId7"/>
    <p:sldId id="262" r:id="rId8"/>
    <p:sldId id="263" r:id="rId9"/>
    <p:sldId id="264" r:id="rId10"/>
    <p:sldId id="265" r:id="rId11"/>
    <p:sldId id="26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B17"/>
    <a:srgbClr val="EF9F3F"/>
    <a:srgbClr val="FCE3C2"/>
    <a:srgbClr val="F9D4B6"/>
    <a:srgbClr val="EDAD80"/>
    <a:srgbClr val="E46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E49B63-E741-4A7B-9B6C-1FDC25F6213E}" v="1" dt="2023-11-03T11:56:02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>
        <p:scale>
          <a:sx n="82" d="100"/>
          <a:sy n="82" d="100"/>
        </p:scale>
        <p:origin x="7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57e9160509e0eb1c" providerId="LiveId" clId="{8DE49B63-E741-4A7B-9B6C-1FDC25F6213E}"/>
    <pc:docChg chg="modSld modMainMaster">
      <pc:chgData name="Alex White" userId="57e9160509e0eb1c" providerId="LiveId" clId="{8DE49B63-E741-4A7B-9B6C-1FDC25F6213E}" dt="2023-11-03T11:56:02.351" v="17"/>
      <pc:docMkLst>
        <pc:docMk/>
      </pc:docMkLst>
      <pc:sldChg chg="addSp modSp mod">
        <pc:chgData name="Alex White" userId="57e9160509e0eb1c" providerId="LiveId" clId="{8DE49B63-E741-4A7B-9B6C-1FDC25F6213E}" dt="2023-11-03T11:56:02.351" v="17"/>
        <pc:sldMkLst>
          <pc:docMk/>
          <pc:sldMk cId="2302005153" sldId="261"/>
        </pc:sldMkLst>
        <pc:spChg chg="mod">
          <ac:chgData name="Alex White" userId="57e9160509e0eb1c" providerId="LiveId" clId="{8DE49B63-E741-4A7B-9B6C-1FDC25F6213E}" dt="2023-11-03T11:55:14.793" v="0"/>
          <ac:spMkLst>
            <pc:docMk/>
            <pc:sldMk cId="2302005153" sldId="261"/>
            <ac:spMk id="2" creationId="{00000000-0000-0000-0000-000000000000}"/>
          </ac:spMkLst>
        </pc:spChg>
        <pc:spChg chg="add mod">
          <ac:chgData name="Alex White" userId="57e9160509e0eb1c" providerId="LiveId" clId="{8DE49B63-E741-4A7B-9B6C-1FDC25F6213E}" dt="2023-11-03T11:56:02.351" v="17"/>
          <ac:spMkLst>
            <pc:docMk/>
            <pc:sldMk cId="2302005153" sldId="261"/>
            <ac:spMk id="4" creationId="{D616D25A-56BD-9526-86B7-95F6874A6EB8}"/>
          </ac:spMkLst>
        </pc:spChg>
      </pc:sldChg>
      <pc:sldMasterChg chg="modSp mod">
        <pc:chgData name="Alex White" userId="57e9160509e0eb1c" providerId="LiveId" clId="{8DE49B63-E741-4A7B-9B6C-1FDC25F6213E}" dt="2023-11-03T11:55:30.578" v="4" actId="20577"/>
        <pc:sldMasterMkLst>
          <pc:docMk/>
          <pc:sldMasterMk cId="1328885048" sldId="2147483648"/>
        </pc:sldMasterMkLst>
        <pc:spChg chg="mod">
          <ac:chgData name="Alex White" userId="57e9160509e0eb1c" providerId="LiveId" clId="{8DE49B63-E741-4A7B-9B6C-1FDC25F6213E}" dt="2023-11-03T11:55:30.578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 White" userId="57e9160509e0eb1c" providerId="LiveId" clId="{8DE49B63-E741-4A7B-9B6C-1FDC25F6213E}" dt="2023-11-03T11:55:34.491" v="8" actId="20577"/>
        <pc:sldMasterMkLst>
          <pc:docMk/>
          <pc:sldMasterMk cId="1498317190" sldId="2147483650"/>
        </pc:sldMasterMkLst>
        <pc:spChg chg="mod">
          <ac:chgData name="Alex White" userId="57e9160509e0eb1c" providerId="LiveId" clId="{8DE49B63-E741-4A7B-9B6C-1FDC25F6213E}" dt="2023-11-03T11:55:34.491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 White" userId="57e9160509e0eb1c" providerId="LiveId" clId="{8DE49B63-E741-4A7B-9B6C-1FDC25F6213E}" dt="2023-11-03T11:55:39.548" v="12" actId="20577"/>
        <pc:sldMasterMkLst>
          <pc:docMk/>
          <pc:sldMasterMk cId="1822393236" sldId="2147483652"/>
        </pc:sldMasterMkLst>
        <pc:spChg chg="mod">
          <ac:chgData name="Alex White" userId="57e9160509e0eb1c" providerId="LiveId" clId="{8DE49B63-E741-4A7B-9B6C-1FDC25F6213E}" dt="2023-11-03T11:55:39.548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 White" userId="57e9160509e0eb1c" providerId="LiveId" clId="{8DE49B63-E741-4A7B-9B6C-1FDC25F6213E}" dt="2023-11-03T11:55:44.301" v="16" actId="20577"/>
        <pc:sldMasterMkLst>
          <pc:docMk/>
          <pc:sldMasterMk cId="1788143608" sldId="2147483656"/>
        </pc:sldMasterMkLst>
        <pc:spChg chg="mod">
          <ac:chgData name="Alex White" userId="57e9160509e0eb1c" providerId="LiveId" clId="{8DE49B63-E741-4A7B-9B6C-1FDC25F6213E}" dt="2023-11-03T11:55:44.301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Hydration handouts 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Activity instructions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Distribute printed copies of the Healthy hydration handouts to small groups of pupils. Ask them to complete the answers for the drink on their card; share the answers with the class.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What are the benefits and disadvantages of some of the drinks?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936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39034" y="1994951"/>
            <a:ext cx="2751900" cy="4378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Milk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3" t="7288" r="20743" b="6357"/>
          <a:stretch/>
        </p:blipFill>
        <p:spPr bwMode="auto">
          <a:xfrm>
            <a:off x="7564582" y="906942"/>
            <a:ext cx="2802576" cy="563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 and coffee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8" t="10236" r="9338" b="11599"/>
          <a:stretch/>
        </p:blipFill>
        <p:spPr bwMode="auto">
          <a:xfrm>
            <a:off x="7766463" y="1563798"/>
            <a:ext cx="4156362" cy="4901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8" t="5615" b="3781"/>
          <a:stretch>
            <a:fillRect/>
          </a:stretch>
        </p:blipFill>
        <p:spPr bwMode="auto">
          <a:xfrm>
            <a:off x="8098971" y="1545604"/>
            <a:ext cx="4057727" cy="498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Fruit/vegetable juices and smoothies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</p:spTree>
    <p:extLst>
      <p:ext uri="{BB962C8B-B14F-4D97-AF65-F5344CB8AC3E}">
        <p14:creationId xmlns:p14="http://schemas.microsoft.com/office/powerpoint/2010/main" val="69714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Alcohol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9"/>
          <a:stretch>
            <a:fillRect/>
          </a:stretch>
        </p:blipFill>
        <p:spPr bwMode="auto">
          <a:xfrm>
            <a:off x="7267699" y="1017258"/>
            <a:ext cx="3132138" cy="541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49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Sugary drinks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238778" cy="3600000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How often is it recommended to be consumed: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beneficial for health (may be none):</a:t>
            </a:r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endParaRPr lang="en-GB" altLang="en-US" sz="2000" dirty="0"/>
          </a:p>
          <a:p>
            <a:pPr>
              <a:spcBef>
                <a:spcPct val="0"/>
              </a:spcBef>
              <a:buNone/>
            </a:pPr>
            <a:r>
              <a:rPr lang="en-GB" altLang="en-US" sz="2000" dirty="0"/>
              <a:t>Why it can be negative for health (may be none):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10" t="12361" r="24847" b="6088"/>
          <a:stretch>
            <a:fillRect/>
          </a:stretch>
        </p:blipFill>
        <p:spPr bwMode="auto">
          <a:xfrm>
            <a:off x="7714404" y="1448790"/>
            <a:ext cx="2832121" cy="5067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749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Hydration handouts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16D25A-56BD-9526-86B7-95F6874A6EB8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294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Office Theme</vt:lpstr>
      <vt:lpstr>Custom Design</vt:lpstr>
      <vt:lpstr>1_Custom Design</vt:lpstr>
      <vt:lpstr>3_Custom Design</vt:lpstr>
      <vt:lpstr>Hydration handouts </vt:lpstr>
      <vt:lpstr>Activity instructions</vt:lpstr>
      <vt:lpstr>Water</vt:lpstr>
      <vt:lpstr>Milk</vt:lpstr>
      <vt:lpstr>Tea and coffee</vt:lpstr>
      <vt:lpstr>Fruit/vegetable juices and smoothies</vt:lpstr>
      <vt:lpstr>Alcohol</vt:lpstr>
      <vt:lpstr>Sugary drinks</vt:lpstr>
      <vt:lpstr>Hydration handouts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26</cp:revision>
  <dcterms:created xsi:type="dcterms:W3CDTF">2018-10-10T09:22:08Z</dcterms:created>
  <dcterms:modified xsi:type="dcterms:W3CDTF">2023-11-03T11:56:02Z</dcterms:modified>
</cp:coreProperties>
</file>