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3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3" r:id="rId18"/>
    <p:sldId id="274" r:id="rId19"/>
    <p:sldId id="270" r:id="rId20"/>
    <p:sldId id="275" r:id="rId21"/>
    <p:sldId id="271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AB6"/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51BFD-BB07-4C02-857E-444FC4613A0C}" v="44" dt="2024-08-28T15:05:54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1033CA69-BA37-48F1-9F43-7E41FE2EF54B}"/>
    <pc:docChg chg="undo custSel modSld modMainMaster">
      <pc:chgData name="Alexander White" userId="3da70261-e0e7-408d-aace-eb577feade9e" providerId="ADAL" clId="{1033CA69-BA37-48F1-9F43-7E41FE2EF54B}" dt="2024-06-10T09:43:04.947" v="25" actId="1076"/>
      <pc:docMkLst>
        <pc:docMk/>
      </pc:docMkLst>
      <pc:sldChg chg="addSp modSp mod">
        <pc:chgData name="Alexander White" userId="3da70261-e0e7-408d-aace-eb577feade9e" providerId="ADAL" clId="{1033CA69-BA37-48F1-9F43-7E41FE2EF54B}" dt="2024-06-05T08:42:01.063" v="17"/>
        <pc:sldMkLst>
          <pc:docMk/>
          <pc:sldMk cId="1298930393" sldId="261"/>
        </pc:sldMkLst>
        <pc:spChg chg="mod">
          <ac:chgData name="Alexander White" userId="3da70261-e0e7-408d-aace-eb577feade9e" providerId="ADAL" clId="{1033CA69-BA37-48F1-9F43-7E41FE2EF54B}" dt="2024-06-05T08:42:01.063" v="17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1033CA69-BA37-48F1-9F43-7E41FE2EF54B}" dt="2024-06-05T08:41:51.542" v="16"/>
          <ac:spMkLst>
            <pc:docMk/>
            <pc:sldMk cId="1298930393" sldId="261"/>
            <ac:spMk id="4" creationId="{94EEE5DB-2B0A-50D8-58DD-620EFD271EE3}"/>
          </ac:spMkLst>
        </pc:spChg>
      </pc:sldChg>
      <pc:sldChg chg="modSp mod">
        <pc:chgData name="Alexander White" userId="3da70261-e0e7-408d-aace-eb577feade9e" providerId="ADAL" clId="{1033CA69-BA37-48F1-9F43-7E41FE2EF54B}" dt="2024-06-05T08:42:24.129" v="18"/>
        <pc:sldMkLst>
          <pc:docMk/>
          <pc:sldMk cId="1117164366" sldId="267"/>
        </pc:sldMkLst>
        <pc:spChg chg="mod">
          <ac:chgData name="Alexander White" userId="3da70261-e0e7-408d-aace-eb577feade9e" providerId="ADAL" clId="{1033CA69-BA37-48F1-9F43-7E41FE2EF54B}" dt="2024-06-05T08:42:24.129" v="18"/>
          <ac:spMkLst>
            <pc:docMk/>
            <pc:sldMk cId="1117164366" sldId="267"/>
            <ac:spMk id="2" creationId="{00000000-0000-0000-0000-000000000000}"/>
          </ac:spMkLst>
        </pc:spChg>
      </pc:sldChg>
      <pc:sldChg chg="delSp modSp mod">
        <pc:chgData name="Alexander White" userId="3da70261-e0e7-408d-aace-eb577feade9e" providerId="ADAL" clId="{1033CA69-BA37-48F1-9F43-7E41FE2EF54B}" dt="2024-06-10T09:43:04.947" v="25" actId="1076"/>
        <pc:sldMkLst>
          <pc:docMk/>
          <pc:sldMk cId="1117164366" sldId="268"/>
        </pc:sldMkLst>
        <pc:spChg chg="mod">
          <ac:chgData name="Alexander White" userId="3da70261-e0e7-408d-aace-eb577feade9e" providerId="ADAL" clId="{1033CA69-BA37-48F1-9F43-7E41FE2EF54B}" dt="2024-06-05T08:42:48.160" v="23" actId="207"/>
          <ac:spMkLst>
            <pc:docMk/>
            <pc:sldMk cId="1117164366" sldId="268"/>
            <ac:spMk id="7" creationId="{00000000-0000-0000-0000-000000000000}"/>
          </ac:spMkLst>
        </pc:spChg>
        <pc:spChg chg="mod">
          <ac:chgData name="Alexander White" userId="3da70261-e0e7-408d-aace-eb577feade9e" providerId="ADAL" clId="{1033CA69-BA37-48F1-9F43-7E41FE2EF54B}" dt="2024-06-10T09:43:04.947" v="25" actId="1076"/>
          <ac:spMkLst>
            <pc:docMk/>
            <pc:sldMk cId="1117164366" sldId="268"/>
            <ac:spMk id="9" creationId="{00000000-0000-0000-0000-000000000000}"/>
          </ac:spMkLst>
        </pc:spChg>
        <pc:spChg chg="mod">
          <ac:chgData name="Alexander White" userId="3da70261-e0e7-408d-aace-eb577feade9e" providerId="ADAL" clId="{1033CA69-BA37-48F1-9F43-7E41FE2EF54B}" dt="2024-06-05T08:43:02.494" v="24" actId="207"/>
          <ac:spMkLst>
            <pc:docMk/>
            <pc:sldMk cId="1117164366" sldId="268"/>
            <ac:spMk id="10" creationId="{00000000-0000-0000-0000-000000000000}"/>
          </ac:spMkLst>
        </pc:spChg>
        <pc:spChg chg="del">
          <ac:chgData name="Alexander White" userId="3da70261-e0e7-408d-aace-eb577feade9e" providerId="ADAL" clId="{1033CA69-BA37-48F1-9F43-7E41FE2EF54B}" dt="2024-06-05T08:42:28.685" v="19" actId="478"/>
          <ac:spMkLst>
            <pc:docMk/>
            <pc:sldMk cId="1117164366" sldId="268"/>
            <ac:spMk id="11" creationId="{00000000-0000-0000-0000-000000000000}"/>
          </ac:spMkLst>
        </pc:spChg>
      </pc:sldChg>
      <pc:sldMasterChg chg="modSp mod">
        <pc:chgData name="Alexander White" userId="3da70261-e0e7-408d-aace-eb577feade9e" providerId="ADAL" clId="{1033CA69-BA37-48F1-9F43-7E41FE2EF54B}" dt="2024-06-05T08:41:30.123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1033CA69-BA37-48F1-9F43-7E41FE2EF54B}" dt="2024-06-05T08:41:30.123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1033CA69-BA37-48F1-9F43-7E41FE2EF54B}" dt="2024-06-05T08:41:34.523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1033CA69-BA37-48F1-9F43-7E41FE2EF54B}" dt="2024-06-05T08:41:34.523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1033CA69-BA37-48F1-9F43-7E41FE2EF54B}" dt="2024-06-05T08:41:39.435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1033CA69-BA37-48F1-9F43-7E41FE2EF54B}" dt="2024-06-05T08:41:39.435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1033CA69-BA37-48F1-9F43-7E41FE2EF54B}" dt="2024-06-05T08:41:43.558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1033CA69-BA37-48F1-9F43-7E41FE2EF54B}" dt="2024-06-05T08:41:43.558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8FA51BFD-BB07-4C02-857E-444FC4613A0C}"/>
    <pc:docChg chg="custSel modSld">
      <pc:chgData name="Ewen Trafford" userId="e520b4bf-a196-48b7-bc10-b1590a457daa" providerId="ADAL" clId="{8FA51BFD-BB07-4C02-857E-444FC4613A0C}" dt="2024-08-28T15:05:57.720" v="54" actId="1076"/>
      <pc:docMkLst>
        <pc:docMk/>
      </pc:docMkLst>
      <pc:sldChg chg="modSp">
        <pc:chgData name="Ewen Trafford" userId="e520b4bf-a196-48b7-bc10-b1590a457daa" providerId="ADAL" clId="{8FA51BFD-BB07-4C02-857E-444FC4613A0C}" dt="2024-08-28T15:02:41.804" v="13" actId="1076"/>
        <pc:sldMkLst>
          <pc:docMk/>
          <pc:sldMk cId="3781455618" sldId="262"/>
        </pc:sldMkLst>
        <pc:spChg chg="mod">
          <ac:chgData name="Ewen Trafford" userId="e520b4bf-a196-48b7-bc10-b1590a457daa" providerId="ADAL" clId="{8FA51BFD-BB07-4C02-857E-444FC4613A0C}" dt="2024-08-28T15:02:17.084" v="7" actId="1076"/>
          <ac:spMkLst>
            <pc:docMk/>
            <pc:sldMk cId="3781455618" sldId="262"/>
            <ac:spMk id="5" creationId="{00000000-0000-0000-0000-000000000000}"/>
          </ac:spMkLst>
        </pc:spChg>
        <pc:spChg chg="mod">
          <ac:chgData name="Ewen Trafford" userId="e520b4bf-a196-48b7-bc10-b1590a457daa" providerId="ADAL" clId="{8FA51BFD-BB07-4C02-857E-444FC4613A0C}" dt="2024-08-28T15:02:41.804" v="13" actId="1076"/>
          <ac:spMkLst>
            <pc:docMk/>
            <pc:sldMk cId="3781455618" sldId="262"/>
            <ac:spMk id="6" creationId="{00000000-0000-0000-0000-000000000000}"/>
          </ac:spMkLst>
        </pc:spChg>
        <pc:spChg chg="mod">
          <ac:chgData name="Ewen Trafford" userId="e520b4bf-a196-48b7-bc10-b1590a457daa" providerId="ADAL" clId="{8FA51BFD-BB07-4C02-857E-444FC4613A0C}" dt="2024-08-28T15:02:38.052" v="12" actId="1076"/>
          <ac:spMkLst>
            <pc:docMk/>
            <pc:sldMk cId="3781455618" sldId="262"/>
            <ac:spMk id="7" creationId="{00000000-0000-0000-0000-000000000000}"/>
          </ac:spMkLst>
        </pc:spChg>
        <pc:picChg chg="mod">
          <ac:chgData name="Ewen Trafford" userId="e520b4bf-a196-48b7-bc10-b1590a457daa" providerId="ADAL" clId="{8FA51BFD-BB07-4C02-857E-444FC4613A0C}" dt="2024-08-28T15:02:41.804" v="13" actId="1076"/>
          <ac:picMkLst>
            <pc:docMk/>
            <pc:sldMk cId="3781455618" sldId="262"/>
            <ac:picMk id="8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2:38.052" v="12" actId="1076"/>
          <ac:picMkLst>
            <pc:docMk/>
            <pc:sldMk cId="3781455618" sldId="262"/>
            <ac:picMk id="9" creationId="{00000000-0000-0000-0000-000000000000}"/>
          </ac:picMkLst>
        </pc:picChg>
      </pc:sldChg>
      <pc:sldChg chg="addSp delSp modSp mod">
        <pc:chgData name="Ewen Trafford" userId="e520b4bf-a196-48b7-bc10-b1590a457daa" providerId="ADAL" clId="{8FA51BFD-BB07-4C02-857E-444FC4613A0C}" dt="2024-08-28T15:04:41.742" v="36" actId="166"/>
        <pc:sldMkLst>
          <pc:docMk/>
          <pc:sldMk cId="184847816" sldId="264"/>
        </pc:sldMkLst>
        <pc:spChg chg="del">
          <ac:chgData name="Ewen Trafford" userId="e520b4bf-a196-48b7-bc10-b1590a457daa" providerId="ADAL" clId="{8FA51BFD-BB07-4C02-857E-444FC4613A0C}" dt="2024-08-28T15:01:41.572" v="0" actId="478"/>
          <ac:spMkLst>
            <pc:docMk/>
            <pc:sldMk cId="184847816" sldId="264"/>
            <ac:spMk id="2" creationId="{00000000-0000-0000-0000-000000000000}"/>
          </ac:spMkLst>
        </pc:spChg>
        <pc:picChg chg="mod">
          <ac:chgData name="Ewen Trafford" userId="e520b4bf-a196-48b7-bc10-b1590a457daa" providerId="ADAL" clId="{8FA51BFD-BB07-4C02-857E-444FC4613A0C}" dt="2024-08-28T15:04:38.287" v="34" actId="1076"/>
          <ac:picMkLst>
            <pc:docMk/>
            <pc:sldMk cId="184847816" sldId="264"/>
            <ac:picMk id="3" creationId="{00000000-0000-0000-0000-000000000000}"/>
          </ac:picMkLst>
        </pc:picChg>
        <pc:picChg chg="del mod">
          <ac:chgData name="Ewen Trafford" userId="e520b4bf-a196-48b7-bc10-b1590a457daa" providerId="ADAL" clId="{8FA51BFD-BB07-4C02-857E-444FC4613A0C}" dt="2024-08-28T15:03:42.170" v="17" actId="478"/>
          <ac:picMkLst>
            <pc:docMk/>
            <pc:sldMk cId="184847816" sldId="264"/>
            <ac:picMk id="4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4:41.742" v="36" actId="166"/>
          <ac:picMkLst>
            <pc:docMk/>
            <pc:sldMk cId="184847816" sldId="264"/>
            <ac:picMk id="5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4:06.216" v="24" actId="167"/>
          <ac:picMkLst>
            <pc:docMk/>
            <pc:sldMk cId="184847816" sldId="264"/>
            <ac:picMk id="6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4:28.612" v="29" actId="1076"/>
          <ac:picMkLst>
            <pc:docMk/>
            <pc:sldMk cId="184847816" sldId="264"/>
            <ac:picMk id="7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4:26.849" v="28" actId="1076"/>
          <ac:picMkLst>
            <pc:docMk/>
            <pc:sldMk cId="184847816" sldId="264"/>
            <ac:picMk id="8" creationId="{00000000-0000-0000-0000-000000000000}"/>
          </ac:picMkLst>
        </pc:picChg>
        <pc:picChg chg="add mod ord">
          <ac:chgData name="Ewen Trafford" userId="e520b4bf-a196-48b7-bc10-b1590a457daa" providerId="ADAL" clId="{8FA51BFD-BB07-4C02-857E-444FC4613A0C}" dt="2024-08-28T15:04:34.822" v="33" actId="1076"/>
          <ac:picMkLst>
            <pc:docMk/>
            <pc:sldMk cId="184847816" sldId="264"/>
            <ac:picMk id="10" creationId="{79F0BF60-A417-3FFC-2E95-74D84F84C0D8}"/>
          </ac:picMkLst>
        </pc:picChg>
      </pc:sldChg>
      <pc:sldChg chg="addSp delSp modSp mod">
        <pc:chgData name="Ewen Trafford" userId="e520b4bf-a196-48b7-bc10-b1590a457daa" providerId="ADAL" clId="{8FA51BFD-BB07-4C02-857E-444FC4613A0C}" dt="2024-08-28T15:05:57.720" v="54" actId="1076"/>
        <pc:sldMkLst>
          <pc:docMk/>
          <pc:sldMk cId="184847816" sldId="265"/>
        </pc:sldMkLst>
        <pc:picChg chg="mod">
          <ac:chgData name="Ewen Trafford" userId="e520b4bf-a196-48b7-bc10-b1590a457daa" providerId="ADAL" clId="{8FA51BFD-BB07-4C02-857E-444FC4613A0C}" dt="2024-08-28T15:05:54.134" v="53" actId="1076"/>
          <ac:picMkLst>
            <pc:docMk/>
            <pc:sldMk cId="184847816" sldId="265"/>
            <ac:picMk id="3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5:42.133" v="47" actId="1076"/>
          <ac:picMkLst>
            <pc:docMk/>
            <pc:sldMk cId="184847816" sldId="265"/>
            <ac:picMk id="4" creationId="{00000000-0000-0000-0000-000000000000}"/>
          </ac:picMkLst>
        </pc:picChg>
        <pc:picChg chg="mod">
          <ac:chgData name="Ewen Trafford" userId="e520b4bf-a196-48b7-bc10-b1590a457daa" providerId="ADAL" clId="{8FA51BFD-BB07-4C02-857E-444FC4613A0C}" dt="2024-08-28T15:05:50.766" v="51" actId="1076"/>
          <ac:picMkLst>
            <pc:docMk/>
            <pc:sldMk cId="184847816" sldId="265"/>
            <ac:picMk id="5" creationId="{00000000-0000-0000-0000-000000000000}"/>
          </ac:picMkLst>
        </pc:picChg>
        <pc:picChg chg="del">
          <ac:chgData name="Ewen Trafford" userId="e520b4bf-a196-48b7-bc10-b1590a457daa" providerId="ADAL" clId="{8FA51BFD-BB07-4C02-857E-444FC4613A0C}" dt="2024-08-28T15:02:49.832" v="15" actId="478"/>
          <ac:picMkLst>
            <pc:docMk/>
            <pc:sldMk cId="184847816" sldId="265"/>
            <ac:picMk id="6" creationId="{00000000-0000-0000-0000-000000000000}"/>
          </ac:picMkLst>
        </pc:picChg>
        <pc:picChg chg="add mod">
          <ac:chgData name="Ewen Trafford" userId="e520b4bf-a196-48b7-bc10-b1590a457daa" providerId="ADAL" clId="{8FA51BFD-BB07-4C02-857E-444FC4613A0C}" dt="2024-08-28T15:05:57.720" v="54" actId="1076"/>
          <ac:picMkLst>
            <pc:docMk/>
            <pc:sldMk cId="184847816" sldId="265"/>
            <ac:picMk id="8" creationId="{E0C6AD01-2C81-9B26-F8D0-D18B997BEF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diets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this really different?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38149" y="2169319"/>
            <a:ext cx="3816350" cy="83099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Think about the different food groups.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7074" y="3321844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27074" y="3969544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27074" y="4617244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Seafood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888456"/>
            <a:ext cx="4867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this really different?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81024" y="2068513"/>
            <a:ext cx="3816350" cy="83099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Think about the different food groups.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69949" y="3252788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Bread base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69949" y="3900488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69949" y="4516438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r="24802"/>
          <a:stretch>
            <a:fillRect/>
          </a:stretch>
        </p:blipFill>
        <p:spPr bwMode="auto">
          <a:xfrm>
            <a:off x="1169274" y="2400300"/>
            <a:ext cx="49863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this really different?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234986" y="2033552"/>
            <a:ext cx="3816350" cy="83099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Think about the different food groups.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23911" y="3186077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Taco shell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23911" y="3833777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23911" y="4481477"/>
            <a:ext cx="2735263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Minced beef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36" y="3008277"/>
            <a:ext cx="51069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goes with what?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69274" y="2262534"/>
            <a:ext cx="2665413" cy="83099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Chicken and vegetable curry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69274" y="3300759"/>
            <a:ext cx="2665413" cy="83099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Tuna and sweetcorn</a:t>
            </a:r>
            <a:endParaRPr lang="en-GB" alt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69274" y="4380259"/>
            <a:ext cx="2665413" cy="83099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Bolognese sauce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69274" y="5439121"/>
            <a:ext cx="2665413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Groundnut and okra stew   </a:t>
            </a:r>
            <a:endParaRPr lang="en-GB" altLang="en-US" sz="240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5049" y="5469284"/>
            <a:ext cx="2665413" cy="830262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Rice      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GB" altLang="en-US" sz="240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95049" y="4388196"/>
            <a:ext cx="2665413" cy="830263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Jacket potato                </a:t>
            </a:r>
            <a:b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5049" y="3300759"/>
            <a:ext cx="2665413" cy="830262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altLang="en-US" sz="240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95049" y="2262534"/>
            <a:ext cx="2665413" cy="830262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Fufu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(cassava)</a:t>
            </a:r>
            <a:b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GB" altLang="en-US" sz="2400" dirty="0"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219237" y="4388196"/>
            <a:ext cx="2665412" cy="830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Lassi                         </a:t>
            </a:r>
            <a:br>
              <a:rPr lang="en-GB" altLang="en-US" sz="240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219237" y="5469284"/>
            <a:ext cx="2665412" cy="830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Grated cheese     </a:t>
            </a:r>
            <a:b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19237" y="2262534"/>
            <a:ext cx="2665412" cy="830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Yogurt 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GB" altLang="en-US" sz="240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219237" y="3300759"/>
            <a:ext cx="2665412" cy="830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Glass of milk                      </a:t>
            </a:r>
            <a:b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goes with what?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169274" y="2283798"/>
            <a:ext cx="8715375" cy="860425"/>
            <a:chOff x="158" y="1234"/>
            <a:chExt cx="5490" cy="542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58" y="1234"/>
              <a:ext cx="1679" cy="52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Chicken and vegetable curry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64" y="1253"/>
              <a:ext cx="1679" cy="52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Rice                    </a:t>
              </a:r>
              <a:br>
                <a:rPr lang="en-GB" altLang="en-US" sz="2400">
                  <a:solidFill>
                    <a:srgbClr val="FF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969" y="1253"/>
              <a:ext cx="1679" cy="52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Lassi                         </a:t>
              </a:r>
              <a:br>
                <a:rPr lang="en-GB" altLang="en-US" sz="2400">
                  <a:solidFill>
                    <a:srgbClr val="66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837" y="152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3742" y="148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169274" y="3322023"/>
            <a:ext cx="8715375" cy="830263"/>
            <a:chOff x="158" y="1888"/>
            <a:chExt cx="5490" cy="523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58" y="1888"/>
              <a:ext cx="1679" cy="52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Tuna and sweetcorn</a:t>
              </a:r>
              <a:endPara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064" y="1888"/>
              <a:ext cx="1679" cy="52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Jacket potato                </a:t>
              </a:r>
              <a:br>
                <a:rPr lang="en-GB" altLang="en-US" sz="2400">
                  <a:solidFill>
                    <a:srgbClr val="66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969" y="1888"/>
              <a:ext cx="1679" cy="52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Grated cheese     </a:t>
              </a:r>
              <a:br>
                <a:rPr lang="en-GB" altLang="en-US" sz="2400">
                  <a:solidFill>
                    <a:srgbClr val="FF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837" y="211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742" y="211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1169274" y="4401523"/>
            <a:ext cx="8715375" cy="830263"/>
            <a:chOff x="158" y="2568"/>
            <a:chExt cx="5490" cy="523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58" y="2568"/>
              <a:ext cx="1679" cy="52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Bolognese sauce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064" y="2568"/>
              <a:ext cx="1679" cy="52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Spaghetti            </a:t>
              </a:r>
              <a:r>
                <a:rPr lang="en-GB" alt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</a:t>
              </a:r>
              <a:br>
                <a:rPr lang="en-GB" alt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969" y="2568"/>
              <a:ext cx="1679" cy="52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Yogurt                    </a:t>
              </a:r>
              <a:br>
                <a:rPr lang="en-GB" altLang="en-US" sz="2400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837" y="275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742" y="275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169274" y="5452448"/>
            <a:ext cx="8715375" cy="860425"/>
            <a:chOff x="158" y="3230"/>
            <a:chExt cx="5490" cy="542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58" y="3230"/>
              <a:ext cx="1679" cy="52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Groundnut and okra stew   </a:t>
              </a:r>
              <a:endParaRPr lang="en-GB" altLang="en-US" sz="2400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064" y="3249"/>
              <a:ext cx="1679" cy="52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Fufu (cassava)</a:t>
              </a:r>
              <a:r>
                <a:rPr lang="en-GB" altLang="en-US" sz="2400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br>
                <a:rPr lang="en-GB" altLang="en-US" sz="2400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969" y="3249"/>
              <a:ext cx="1679" cy="52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Glass of milk                      </a:t>
              </a:r>
              <a:br>
                <a:rPr lang="en-GB" alt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837" y="343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742" y="343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3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Although people eat lots of different types of foods, their diets are based on the same main food groups: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3166515"/>
            <a:ext cx="9720000" cy="2383680"/>
          </a:xfrm>
        </p:spPr>
        <p:txBody>
          <a:bodyPr/>
          <a:lstStyle/>
          <a:p>
            <a:r>
              <a:rPr lang="en-GB" sz="2400" dirty="0"/>
              <a:t>Fruit and vegetables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Potatoes, bread, rice, pasta and other starchy carbohydrates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Dairy and alternatives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Beans, pulses, fish, eggs, meat and other proteins </a:t>
            </a:r>
          </a:p>
        </p:txBody>
      </p:sp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diets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EE5DB-2B0A-50D8-58DD-620EFD271EE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 around the world eat lots of different types of food.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17" y="2650829"/>
            <a:ext cx="2605789" cy="3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19" y="2818104"/>
            <a:ext cx="2799086" cy="33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94" y="2914355"/>
            <a:ext cx="4785954" cy="3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food might be very familiar to you.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10" y="2631282"/>
            <a:ext cx="46085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75" y="2262982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0" y="4296570"/>
            <a:ext cx="3048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F0BF60-A417-3FFC-2E95-74D84F84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49" y="1011968"/>
            <a:ext cx="3700401" cy="2464467"/>
          </a:xfrm>
          <a:prstGeom prst="rect">
            <a:avLst/>
          </a:prstGeom>
        </p:spPr>
      </p:pic>
      <p:pic>
        <p:nvPicPr>
          <p:cNvPr id="6" name="Picture 8" descr="iStock_000002014319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" y="3631293"/>
            <a:ext cx="3720597" cy="24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iStock_000001938088Medium"/>
          <p:cNvPicPr>
            <a:picLocks noChangeAspect="1" noChangeArrowheads="1"/>
          </p:cNvPicPr>
          <p:nvPr/>
        </p:nvPicPr>
        <p:blipFill rotWithShape="1"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12990"/>
          <a:stretch/>
        </p:blipFill>
        <p:spPr bwMode="auto">
          <a:xfrm>
            <a:off x="4240445" y="3509606"/>
            <a:ext cx="3439701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Stock_000001667090Medium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24" y="4259140"/>
            <a:ext cx="2879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Stock_000001651610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2" y="1477773"/>
            <a:ext cx="334168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Stock_000000270541Medium"/>
          <p:cNvPicPr>
            <a:picLocks noChangeAspect="1" noChangeArrowheads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61" y="1477773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food you might never have seen before.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12" y="1984212"/>
            <a:ext cx="3455292" cy="229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7" y="2794910"/>
            <a:ext cx="37242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5634" r="13411" b="26352"/>
          <a:stretch>
            <a:fillRect/>
          </a:stretch>
        </p:blipFill>
        <p:spPr bwMode="auto">
          <a:xfrm>
            <a:off x="9461908" y="4191910"/>
            <a:ext cx="16637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6AD01-2C81-9B26-F8D0-D18B997BE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636" y="2896202"/>
            <a:ext cx="3885181" cy="25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However, we all need food and drink to: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34682" y="2393950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73250" y="2416283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active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69677" y="241046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stay healthy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9985" r="12639"/>
          <a:stretch>
            <a:fillRect/>
          </a:stretch>
        </p:blipFill>
        <p:spPr bwMode="auto">
          <a:xfrm>
            <a:off x="4937538" y="3721316"/>
            <a:ext cx="27352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89" y="3161962"/>
            <a:ext cx="201612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8"/>
          <a:stretch>
            <a:fillRect/>
          </a:stretch>
        </p:blipFill>
        <p:spPr bwMode="auto">
          <a:xfrm>
            <a:off x="1069495" y="3349625"/>
            <a:ext cx="30972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5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Although the foods eaten may look different, diets are usually based 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57155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</a:p>
          <a:p>
            <a:pPr>
              <a:spcBef>
                <a:spcPct val="5000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12635" y="2163118"/>
            <a:ext cx="4272978" cy="2414736"/>
            <a:chOff x="5240910" y="1443038"/>
            <a:chExt cx="4272978" cy="2414736"/>
          </a:xfrm>
        </p:grpSpPr>
        <p:pic>
          <p:nvPicPr>
            <p:cNvPr id="5" name="Picture 7" descr="Eatwell guide 2016 VEG items-2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5" y="1443038"/>
              <a:ext cx="1427163" cy="12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Eatwell guide 2016 VEG items-6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1725613"/>
              <a:ext cx="1162050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Eatwell guide 2016 VEG items-1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163" y="2540000"/>
              <a:ext cx="1163637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Eatwell guide 2016 VEG items-3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8013700" y="1812925"/>
              <a:ext cx="1128713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Eatwell guide 2016 VEG items-5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521450" y="2220913"/>
              <a:ext cx="836613" cy="114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Eatwell guide 2016 VEG items-1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611438"/>
              <a:ext cx="1368425" cy="11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Eatwell guide 2016 VEG items-9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910" y="2270918"/>
              <a:ext cx="995362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Eatwell guide 2016 VEG items-8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613" y="3124349"/>
              <a:ext cx="8572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 descr="Eatwell guide 2016 VEG items-16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688" y="2624287"/>
              <a:ext cx="12192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5" descr="Eatwell guide 2016 VEG items-22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513" y="1928296"/>
              <a:ext cx="1219200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 descr="Eatwell guide 2016 VEG items-17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419" y="1500982"/>
              <a:ext cx="1792287" cy="129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2" descr="Eatwell guide 2016 VEG items-2.ps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20" y="3359229"/>
            <a:ext cx="9271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Eatwell guide 2016 VEG items-4.ps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3222130"/>
            <a:ext cx="116363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Eatwell guide 2016 VEG items-7.ps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3072111"/>
            <a:ext cx="1279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Eatwell guide 2016 VEG items-15.ps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3114973"/>
            <a:ext cx="16970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Eatwell guide 2016 CARBS items-2.ps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4986931"/>
            <a:ext cx="1219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Eatwell guide 2016 CARBS items-3.psd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5096468"/>
            <a:ext cx="10064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Eatwell guide 2016 CARBS items-6.psd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4494806"/>
            <a:ext cx="18510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Eatwell guide 2016 CARBS items-4.psd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7" y="4291606"/>
            <a:ext cx="15287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7" descr="Eatwell guide 2016 CARBS items-10.psd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81" y="4526042"/>
            <a:ext cx="10461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8" descr="Eatwell guide 2016 CARBS items-9.psd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663206"/>
            <a:ext cx="1682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Eatwell guide 2016 CARBS items-1.psd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853581"/>
            <a:ext cx="1482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Eatwell guide 2016 CARBS items-7.ps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13" y="5296493"/>
            <a:ext cx="806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 descr="Eatwell guide 2016 CARBS items-8.psd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37" y="4467225"/>
            <a:ext cx="889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5" descr="Eatwell guide 2016 CARBS items-5.psd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986931"/>
            <a:ext cx="9382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Although the foods eaten may look different, diets are usually based 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83379" cy="3600000"/>
          </a:xfrm>
        </p:spPr>
        <p:txBody>
          <a:bodyPr/>
          <a:lstStyle/>
          <a:p>
            <a:r>
              <a:rPr lang="en-GB" sz="2400" dirty="0"/>
              <a:t>Dairy and alternatives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Beans, pulses, fish, eggs, meat and other proteins </a:t>
            </a:r>
          </a:p>
        </p:txBody>
      </p:sp>
      <p:pic>
        <p:nvPicPr>
          <p:cNvPr id="4" name="Picture 17" descr="Eatwell guide 2016 meat-fish items-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69" y="3687960"/>
            <a:ext cx="955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Eatwell guide 2016 meat-fish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94" y="5015110"/>
            <a:ext cx="10302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Eatwell guide 2016 meat-fish items-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44" y="3851473"/>
            <a:ext cx="9921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Eatwell guide 2016 meat-fish items-8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57" y="4316610"/>
            <a:ext cx="170338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Eatwell guide 2016 meat-fish items-9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57" y="4065785"/>
            <a:ext cx="8842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Eatwell guide 2016 meat-fish items-3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69" y="4851598"/>
            <a:ext cx="9953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Eatwell guide 2016 meat-fish items-2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82" y="5508823"/>
            <a:ext cx="18669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Eatwell guide 2016 meat-fish items-4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57" y="4084835"/>
            <a:ext cx="9017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Eatwell guide 2016 meat-fish items-6.ps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28" y="4901418"/>
            <a:ext cx="1452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Eatwell guide 2016 meat-fish items-7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82" y="5285833"/>
            <a:ext cx="13208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516392" y="2420625"/>
            <a:ext cx="1901825" cy="2562225"/>
            <a:chOff x="6285372" y="3273380"/>
            <a:chExt cx="2506870" cy="3376977"/>
          </a:xfrm>
        </p:grpSpPr>
        <p:pic>
          <p:nvPicPr>
            <p:cNvPr id="15" name="Picture 12" descr="Eatwell guide 2016 dairy items-3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Eatwell guide 2016 dairy items-4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Eatwell guide 2016 dairy items-5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Eatwell guide 2016 dairy items-2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Eatwell guide 2016 dairy items-1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71" y="2442189"/>
            <a:ext cx="5816563" cy="41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9788" y="3137232"/>
            <a:ext cx="1947783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04134" y="2352402"/>
            <a:ext cx="2941268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Potatoes, bread, rice, pasta and other starchy carbohydrates</a:t>
            </a:r>
            <a:endParaRPr lang="en-GB" altLang="en-US" sz="2400" dirty="0">
              <a:latin typeface="Century Gothic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79671" y="5483372"/>
            <a:ext cx="2098749" cy="83099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Dairy and alternatives</a:t>
            </a:r>
            <a:endParaRPr lang="en-GB" altLang="en-US" sz="2400" dirty="0">
              <a:latin typeface="Century Gothic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788" y="5114040"/>
            <a:ext cx="2709783" cy="1200329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Beans, pulses, fish, eggs, meat and other proteins </a:t>
            </a:r>
            <a:endParaRPr lang="en-GB" altLang="en-US" sz="2400" dirty="0"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868859" y="4301144"/>
            <a:ext cx="1626411" cy="830997"/>
          </a:xfrm>
          <a:prstGeom prst="rect">
            <a:avLst/>
          </a:prstGeom>
          <a:solidFill>
            <a:srgbClr val="A71AB6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Oils and spreads</a:t>
            </a:r>
          </a:p>
        </p:txBody>
      </p:sp>
    </p:spTree>
    <p:extLst>
      <p:ext uri="{BB962C8B-B14F-4D97-AF65-F5344CB8AC3E}">
        <p14:creationId xmlns:p14="http://schemas.microsoft.com/office/powerpoint/2010/main" val="111716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00E877-25CE-4BB7-AE76-8B94A4C2BD45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589EA391-2946-4E8C-9095-8D9130B1D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D846B-F10D-4E87-B7E3-725B3199F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360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Office Theme</vt:lpstr>
      <vt:lpstr>Custom Design</vt:lpstr>
      <vt:lpstr>1_Custom Design</vt:lpstr>
      <vt:lpstr>3_Custom Design</vt:lpstr>
      <vt:lpstr>World diets</vt:lpstr>
      <vt:lpstr>People around the world eat lots of different types of food.</vt:lpstr>
      <vt:lpstr>Some food might be very familiar to you. </vt:lpstr>
      <vt:lpstr>PowerPoint Presentation</vt:lpstr>
      <vt:lpstr>Some food you might never have seen before. </vt:lpstr>
      <vt:lpstr>However, we all need food and drink to:</vt:lpstr>
      <vt:lpstr>Although the foods eaten may look different, diets are usually based on:</vt:lpstr>
      <vt:lpstr>Although the foods eaten may look different, diets are usually based on:</vt:lpstr>
      <vt:lpstr>The Eatwell Guide </vt:lpstr>
      <vt:lpstr>Is this really different?</vt:lpstr>
      <vt:lpstr>Is this really different?</vt:lpstr>
      <vt:lpstr>Is this really different?</vt:lpstr>
      <vt:lpstr>What goes with what?</vt:lpstr>
      <vt:lpstr>What goes with what?</vt:lpstr>
      <vt:lpstr>Although people eat lots of different types of foods, their diets are based on the same main food groups: </vt:lpstr>
      <vt:lpstr>World diets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24</cp:revision>
  <dcterms:created xsi:type="dcterms:W3CDTF">2018-10-10T09:22:08Z</dcterms:created>
  <dcterms:modified xsi:type="dcterms:W3CDTF">2024-08-28T15:05:57Z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