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6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CF804-E9D7-4A10-9DF9-65FCC4DCE0EF}" v="1" dt="2024-06-05T08:18:4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55"/>
  </p:normalViewPr>
  <p:slideViewPr>
    <p:cSldViewPr snapToGrid="0" snapToObjects="1">
      <p:cViewPr varScale="1">
        <p:scale>
          <a:sx n="86" d="100"/>
          <a:sy n="86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714CF804-E9D7-4A10-9DF9-65FCC4DCE0EF}"/>
    <pc:docChg chg="modSld modMainMaster">
      <pc:chgData name="Alexander White" userId="3da70261-e0e7-408d-aace-eb577feade9e" providerId="ADAL" clId="{714CF804-E9D7-4A10-9DF9-65FCC4DCE0EF}" dt="2024-06-05T08:19:16.167" v="16" actId="20577"/>
      <pc:docMkLst>
        <pc:docMk/>
      </pc:docMkLst>
      <pc:sldChg chg="addSp modSp">
        <pc:chgData name="Alexander White" userId="3da70261-e0e7-408d-aace-eb577feade9e" providerId="ADAL" clId="{714CF804-E9D7-4A10-9DF9-65FCC4DCE0EF}" dt="2024-06-05T08:18:45.581" v="0"/>
        <pc:sldMkLst>
          <pc:docMk/>
          <pc:sldMk cId="2590538667" sldId="261"/>
        </pc:sldMkLst>
        <pc:spChg chg="add mod">
          <ac:chgData name="Alexander White" userId="3da70261-e0e7-408d-aace-eb577feade9e" providerId="ADAL" clId="{714CF804-E9D7-4A10-9DF9-65FCC4DCE0EF}" dt="2024-06-05T08:18:45.581" v="0"/>
          <ac:spMkLst>
            <pc:docMk/>
            <pc:sldMk cId="2590538667" sldId="261"/>
            <ac:spMk id="4" creationId="{774CBD82-0832-BE6F-5169-FC6980810BED}"/>
          </ac:spMkLst>
        </pc:spChg>
      </pc:sldChg>
      <pc:sldMasterChg chg="modSp mod">
        <pc:chgData name="Alexander White" userId="3da70261-e0e7-408d-aace-eb577feade9e" providerId="ADAL" clId="{714CF804-E9D7-4A10-9DF9-65FCC4DCE0EF}" dt="2024-06-05T08:19:02.885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714CF804-E9D7-4A10-9DF9-65FCC4DCE0EF}" dt="2024-06-05T08:19:02.885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14CF804-E9D7-4A10-9DF9-65FCC4DCE0EF}" dt="2024-06-05T08:19:07.174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714CF804-E9D7-4A10-9DF9-65FCC4DCE0EF}" dt="2024-06-05T08:19:07.174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14CF804-E9D7-4A10-9DF9-65FCC4DCE0EF}" dt="2024-06-05T08:19:11.608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714CF804-E9D7-4A10-9DF9-65FCC4DCE0EF}" dt="2024-06-05T08:19:11.608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714CF804-E9D7-4A10-9DF9-65FCC4DCE0EF}" dt="2024-06-05T08:19:16.167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714CF804-E9D7-4A10-9DF9-65FCC4DCE0EF}" dt="2024-06-05T08:19:16.167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Kitchen equipment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jug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5241" r="5616"/>
          <a:stretch/>
        </p:blipFill>
        <p:spPr bwMode="auto">
          <a:xfrm>
            <a:off x="3764478" y="2125683"/>
            <a:ext cx="5225143" cy="426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5062"/>
          <a:stretch/>
        </p:blipFill>
        <p:spPr bwMode="auto">
          <a:xfrm>
            <a:off x="2859770" y="1563798"/>
            <a:ext cx="5803501" cy="4350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opener</a:t>
            </a:r>
          </a:p>
        </p:txBody>
      </p:sp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702" r="3569"/>
          <a:stretch/>
        </p:blipFill>
        <p:spPr bwMode="auto">
          <a:xfrm>
            <a:off x="2878378" y="1563798"/>
            <a:ext cx="5564538" cy="4241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Potato masher</a:t>
            </a:r>
          </a:p>
        </p:txBody>
      </p:sp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Mixing spoon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r="24046"/>
          <a:stretch/>
        </p:blipFill>
        <p:spPr bwMode="auto">
          <a:xfrm rot="6421756">
            <a:off x="4689709" y="534027"/>
            <a:ext cx="1991744" cy="713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Mixing bowl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8461" r="8225"/>
          <a:stretch/>
        </p:blipFill>
        <p:spPr bwMode="auto">
          <a:xfrm>
            <a:off x="3369061" y="2283798"/>
            <a:ext cx="5537431" cy="4164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Peeler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6" y="1563798"/>
            <a:ext cx="5153033" cy="41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Rolling pin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5247" r="5863" b="34967"/>
          <a:stretch/>
        </p:blipFill>
        <p:spPr bwMode="auto">
          <a:xfrm>
            <a:off x="1353142" y="2848173"/>
            <a:ext cx="9352264" cy="2596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Oven gloves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74" y="2283798"/>
            <a:ext cx="5369584" cy="39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Saucepan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20002" r="9644" b="12976"/>
          <a:stretch/>
        </p:blipFill>
        <p:spPr bwMode="auto">
          <a:xfrm>
            <a:off x="2971495" y="2283798"/>
            <a:ext cx="5875622" cy="3859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 knife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t="23300" r="5305" b="21861"/>
          <a:stretch/>
        </p:blipFill>
        <p:spPr bwMode="auto">
          <a:xfrm>
            <a:off x="1873352" y="3138827"/>
            <a:ext cx="7587519" cy="1731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Baking tray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529" r="7169" b="8038"/>
          <a:stretch/>
        </p:blipFill>
        <p:spPr bwMode="auto">
          <a:xfrm>
            <a:off x="3507063" y="2738548"/>
            <a:ext cx="4983793" cy="343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b="7331"/>
          <a:stretch/>
        </p:blipFill>
        <p:spPr bwMode="auto">
          <a:xfrm>
            <a:off x="3163688" y="1923798"/>
            <a:ext cx="5731172" cy="4022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Pastry brush</a:t>
            </a:r>
          </a:p>
        </p:txBody>
      </p:sp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8349" r="12388" b="9470"/>
          <a:stretch/>
        </p:blipFill>
        <p:spPr bwMode="auto">
          <a:xfrm>
            <a:off x="2342285" y="1563798"/>
            <a:ext cx="6364745" cy="4226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Sieve</a:t>
            </a:r>
          </a:p>
        </p:txBody>
      </p:sp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8" b="14272"/>
          <a:stretch/>
        </p:blipFill>
        <p:spPr bwMode="auto">
          <a:xfrm>
            <a:off x="2431331" y="1563798"/>
            <a:ext cx="6878923" cy="3915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4839640" cy="720000"/>
          </a:xfrm>
        </p:spPr>
        <p:txBody>
          <a:bodyPr/>
          <a:lstStyle/>
          <a:p>
            <a:r>
              <a:rPr lang="en-US" dirty="0"/>
              <a:t>Spoon</a:t>
            </a:r>
          </a:p>
        </p:txBody>
      </p:sp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Vegetable knife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b="4025"/>
          <a:stretch/>
        </p:blipFill>
        <p:spPr bwMode="auto">
          <a:xfrm>
            <a:off x="2997451" y="2283798"/>
            <a:ext cx="5624034" cy="3685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3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Colander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6744" r="8972"/>
          <a:stretch/>
        </p:blipFill>
        <p:spPr bwMode="auto">
          <a:xfrm>
            <a:off x="3479427" y="2189493"/>
            <a:ext cx="5320187" cy="4258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spoons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13955" r="15040" b="17401"/>
          <a:stretch/>
        </p:blipFill>
        <p:spPr bwMode="auto">
          <a:xfrm>
            <a:off x="3238699" y="2485678"/>
            <a:ext cx="5278768" cy="3508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Weighing scales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8492" r="12255" b="10341"/>
          <a:stretch/>
        </p:blipFill>
        <p:spPr bwMode="auto">
          <a:xfrm>
            <a:off x="4649660" y="2283797"/>
            <a:ext cx="3793696" cy="4128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18787" y="1693865"/>
            <a:ext cx="6175870" cy="452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slice</a:t>
            </a:r>
          </a:p>
        </p:txBody>
      </p:sp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scales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10004" r="10874" b="5584"/>
          <a:stretch/>
        </p:blipFill>
        <p:spPr bwMode="auto">
          <a:xfrm>
            <a:off x="3696214" y="2186899"/>
            <a:ext cx="4367131" cy="3964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Spatula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8" t="9823" r="32947"/>
          <a:stretch/>
        </p:blipFill>
        <p:spPr bwMode="auto">
          <a:xfrm rot="3665691">
            <a:off x="4717034" y="475364"/>
            <a:ext cx="2138889" cy="6967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2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Cooling rack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/>
          <a:stretch/>
        </p:blipFill>
        <p:spPr bwMode="auto">
          <a:xfrm>
            <a:off x="2527721" y="2485679"/>
            <a:ext cx="6948788" cy="3737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3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Apron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7" y="2062949"/>
            <a:ext cx="4259671" cy="42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Palette knife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5408" r="4231" b="8360"/>
          <a:stretch/>
        </p:blipFill>
        <p:spPr bwMode="auto">
          <a:xfrm>
            <a:off x="2898660" y="2402551"/>
            <a:ext cx="6470972" cy="391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Patty tin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7578" r="3645" b="4533"/>
          <a:stretch/>
        </p:blipFill>
        <p:spPr bwMode="auto">
          <a:xfrm>
            <a:off x="2593592" y="1923798"/>
            <a:ext cx="6491032" cy="3918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Balloon whisk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8" b="21171"/>
          <a:stretch/>
        </p:blipFill>
        <p:spPr bwMode="auto">
          <a:xfrm>
            <a:off x="1839698" y="2883997"/>
            <a:ext cx="7078672" cy="2283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Piping bag and nozzles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" b="7613"/>
          <a:stretch/>
        </p:blipFill>
        <p:spPr bwMode="auto">
          <a:xfrm>
            <a:off x="1169274" y="2528854"/>
            <a:ext cx="7422809" cy="3765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 chopping board (raw meat)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21025" r="6809" b="18662"/>
          <a:stretch/>
        </p:blipFill>
        <p:spPr bwMode="auto">
          <a:xfrm>
            <a:off x="2845641" y="2283798"/>
            <a:ext cx="6702120" cy="363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1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5887" r="3006" b="15208"/>
          <a:stretch/>
        </p:blipFill>
        <p:spPr bwMode="auto">
          <a:xfrm>
            <a:off x="3293814" y="1563798"/>
            <a:ext cx="5790809" cy="4243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Hand mixer</a:t>
            </a:r>
          </a:p>
        </p:txBody>
      </p:sp>
    </p:spTree>
    <p:extLst>
      <p:ext uri="{BB962C8B-B14F-4D97-AF65-F5344CB8AC3E}">
        <p14:creationId xmlns:p14="http://schemas.microsoft.com/office/powerpoint/2010/main" val="3663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processor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3438" r="2966" b="3182"/>
          <a:stretch/>
        </p:blipFill>
        <p:spPr bwMode="auto">
          <a:xfrm>
            <a:off x="5035549" y="1402186"/>
            <a:ext cx="3007783" cy="464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3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Kitchen equipment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CBD82-0832-BE6F-5169-FC6980810BED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9420" r="6895" b="25419"/>
          <a:stretch/>
        </p:blipFill>
        <p:spPr bwMode="auto">
          <a:xfrm>
            <a:off x="1477738" y="3122821"/>
            <a:ext cx="9103072" cy="1698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Juicer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7981" r="11340" b="5514"/>
          <a:stretch/>
        </p:blipFill>
        <p:spPr bwMode="auto">
          <a:xfrm>
            <a:off x="3177540" y="2283798"/>
            <a:ext cx="5491447" cy="3903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Chopping board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4414" r="4267" b="12636"/>
          <a:stretch/>
        </p:blipFill>
        <p:spPr bwMode="auto">
          <a:xfrm>
            <a:off x="3015194" y="2535007"/>
            <a:ext cx="6390063" cy="3580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Cutters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12122" r="6461" b="13413"/>
          <a:stretch/>
        </p:blipFill>
        <p:spPr bwMode="auto">
          <a:xfrm>
            <a:off x="2868464" y="2259330"/>
            <a:ext cx="6346788" cy="3832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Grater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9487" r="9056" b="10301"/>
          <a:stretch/>
        </p:blipFill>
        <p:spPr bwMode="auto">
          <a:xfrm>
            <a:off x="4032567" y="1563798"/>
            <a:ext cx="2994767" cy="4642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Kitchen scissors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10309" r="15585" b="12813"/>
          <a:stretch/>
        </p:blipFill>
        <p:spPr bwMode="auto">
          <a:xfrm>
            <a:off x="3327365" y="2080598"/>
            <a:ext cx="5403817" cy="4115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38A389-BD80-4BBE-9262-F86616211D96}"/>
</file>

<file path=customXml/itemProps2.xml><?xml version="1.0" encoding="utf-8"?>
<ds:datastoreItem xmlns:ds="http://schemas.openxmlformats.org/officeDocument/2006/customXml" ds:itemID="{FCCEF445-32E5-4AE0-9B87-DFB6DE7535D5}"/>
</file>

<file path=customXml/itemProps3.xml><?xml version="1.0" encoding="utf-8"?>
<ds:datastoreItem xmlns:ds="http://schemas.openxmlformats.org/officeDocument/2006/customXml" ds:itemID="{5576B3A3-A74D-4766-A69A-369771A94B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41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Office Theme</vt:lpstr>
      <vt:lpstr>Custom Design</vt:lpstr>
      <vt:lpstr>1_Custom Design</vt:lpstr>
      <vt:lpstr>3_Custom Design</vt:lpstr>
      <vt:lpstr>Kitchen equipment</vt:lpstr>
      <vt:lpstr>Baking tray</vt:lpstr>
      <vt:lpstr>Cooling rack</vt:lpstr>
      <vt:lpstr>Fork</vt:lpstr>
      <vt:lpstr>Juicer</vt:lpstr>
      <vt:lpstr>Chopping board</vt:lpstr>
      <vt:lpstr>Cutters</vt:lpstr>
      <vt:lpstr>Grater</vt:lpstr>
      <vt:lpstr>Kitchen scissors</vt:lpstr>
      <vt:lpstr>Measuring jug</vt:lpstr>
      <vt:lpstr>Can opener</vt:lpstr>
      <vt:lpstr>Potato masher</vt:lpstr>
      <vt:lpstr>Mixing spoon</vt:lpstr>
      <vt:lpstr>Mixing bowl</vt:lpstr>
      <vt:lpstr>Peeler</vt:lpstr>
      <vt:lpstr>Rolling pin</vt:lpstr>
      <vt:lpstr>Oven gloves</vt:lpstr>
      <vt:lpstr>Saucepan</vt:lpstr>
      <vt:lpstr>Table knife</vt:lpstr>
      <vt:lpstr>Pastry brush</vt:lpstr>
      <vt:lpstr>Sieve</vt:lpstr>
      <vt:lpstr>Spoon</vt:lpstr>
      <vt:lpstr>Vegetable knife</vt:lpstr>
      <vt:lpstr>Colander</vt:lpstr>
      <vt:lpstr>Measuring spoons</vt:lpstr>
      <vt:lpstr>Weighing scales</vt:lpstr>
      <vt:lpstr>Fish slice</vt:lpstr>
      <vt:lpstr>Digital scales</vt:lpstr>
      <vt:lpstr>Spatula</vt:lpstr>
      <vt:lpstr>Apron</vt:lpstr>
      <vt:lpstr>Palette knife</vt:lpstr>
      <vt:lpstr>Patty tin</vt:lpstr>
      <vt:lpstr>Balloon whisk</vt:lpstr>
      <vt:lpstr>Piping bag and nozzles</vt:lpstr>
      <vt:lpstr>Red chopping board (raw meat)</vt:lpstr>
      <vt:lpstr>Hand mixer</vt:lpstr>
      <vt:lpstr>Food processor</vt:lpstr>
      <vt:lpstr>Kitchen 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28</cp:revision>
  <dcterms:created xsi:type="dcterms:W3CDTF">2018-10-10T09:22:08Z</dcterms:created>
  <dcterms:modified xsi:type="dcterms:W3CDTF">2024-06-05T08:19:19Z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