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3.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55"/>
  </p:notesMasterIdLst>
  <p:sldIdLst>
    <p:sldId id="256" r:id="rId8"/>
    <p:sldId id="320" r:id="rId9"/>
    <p:sldId id="386"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21" r:id="rId29"/>
    <p:sldId id="406" r:id="rId30"/>
    <p:sldId id="407" r:id="rId31"/>
    <p:sldId id="408" r:id="rId32"/>
    <p:sldId id="409" r:id="rId33"/>
    <p:sldId id="411" r:id="rId34"/>
    <p:sldId id="410" r:id="rId35"/>
    <p:sldId id="412" r:id="rId36"/>
    <p:sldId id="413" r:id="rId37"/>
    <p:sldId id="414" r:id="rId38"/>
    <p:sldId id="415" r:id="rId39"/>
    <p:sldId id="417" r:id="rId40"/>
    <p:sldId id="418" r:id="rId41"/>
    <p:sldId id="331" r:id="rId42"/>
    <p:sldId id="419" r:id="rId43"/>
    <p:sldId id="420" r:id="rId44"/>
    <p:sldId id="329" r:id="rId45"/>
    <p:sldId id="274" r:id="rId46"/>
    <p:sldId id="422" r:id="rId47"/>
    <p:sldId id="425" r:id="rId48"/>
    <p:sldId id="426" r:id="rId49"/>
    <p:sldId id="387" r:id="rId50"/>
    <p:sldId id="360" r:id="rId51"/>
    <p:sldId id="423" r:id="rId52"/>
    <p:sldId id="424" r:id="rId53"/>
    <p:sldId id="261"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D7DD1ED-1B11-4F1F-86A0-2669F363A1CD}">
          <p14:sldIdLst>
            <p14:sldId id="256"/>
            <p14:sldId id="320"/>
            <p14:sldId id="386"/>
          </p14:sldIdLst>
        </p14:section>
        <p14:section name="The Senses" id="{85CB9DA9-D60B-4208-B973-5C1D5CDD13C0}">
          <p14:sldIdLst>
            <p14:sldId id="388"/>
            <p14:sldId id="389"/>
            <p14:sldId id="390"/>
            <p14:sldId id="391"/>
            <p14:sldId id="392"/>
            <p14:sldId id="393"/>
            <p14:sldId id="394"/>
            <p14:sldId id="395"/>
            <p14:sldId id="396"/>
            <p14:sldId id="397"/>
            <p14:sldId id="398"/>
            <p14:sldId id="399"/>
            <p14:sldId id="400"/>
            <p14:sldId id="401"/>
            <p14:sldId id="402"/>
          </p14:sldIdLst>
        </p14:section>
        <p14:section name="Sensory evaluation" id="{B6B2D0CF-FBAA-45FC-B6DB-E93E020C64C5}">
          <p14:sldIdLst>
            <p14:sldId id="403"/>
            <p14:sldId id="404"/>
            <p14:sldId id="405"/>
            <p14:sldId id="421"/>
            <p14:sldId id="406"/>
            <p14:sldId id="407"/>
          </p14:sldIdLst>
        </p14:section>
        <p14:section name="Sensory tests" id="{44991726-DB8D-45E8-8EBB-96DB715EE6CD}">
          <p14:sldIdLst>
            <p14:sldId id="408"/>
            <p14:sldId id="409"/>
            <p14:sldId id="411"/>
            <p14:sldId id="410"/>
            <p14:sldId id="412"/>
            <p14:sldId id="413"/>
            <p14:sldId id="414"/>
            <p14:sldId id="415"/>
            <p14:sldId id="417"/>
            <p14:sldId id="418"/>
          </p14:sldIdLst>
        </p14:section>
        <p14:section name="Key words" id="{0AF0945C-FCD9-4DE1-8737-D3442894C533}">
          <p14:sldIdLst>
            <p14:sldId id="331"/>
            <p14:sldId id="419"/>
            <p14:sldId id="420"/>
          </p14:sldIdLst>
        </p14:section>
        <p14:section name="Teacher's guide and resources" id="{8D3E8E60-0283-4CD6-915E-B2BCF6C18119}">
          <p14:sldIdLst>
            <p14:sldId id="329"/>
            <p14:sldId id="274"/>
            <p14:sldId id="422"/>
            <p14:sldId id="425"/>
            <p14:sldId id="426"/>
            <p14:sldId id="387"/>
            <p14:sldId id="360"/>
            <p14:sldId id="423"/>
            <p14:sldId id="424"/>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F1E6144C-14BA-4EF9-61ED-859BA2598D84}" name="Frances Meek" initials="FM" userId="S::F.Meek@nutrition.org.uk::f3af35cc-3229-46e1-af36-3525661cfbd3" providerId="AD"/>
  <p188:author id="{EC8C4E90-CF91-D356-6453-89C7340D26BA}" name="Ewen Trafford" initials="ET" userId="S::e.trafford@nutrition.org.uk::e520b4bf-a196-48b7-bc10-b1590a457daa"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DDA631"/>
    <a:srgbClr val="C0E3F2"/>
    <a:srgbClr val="97D0E9"/>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00" autoAdjust="0"/>
    <p:restoredTop sz="94660"/>
  </p:normalViewPr>
  <p:slideViewPr>
    <p:cSldViewPr snapToGrid="0">
      <p:cViewPr varScale="1">
        <p:scale>
          <a:sx n="59" d="100"/>
          <a:sy n="59" d="100"/>
        </p:scale>
        <p:origin x="115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EE551ED1-6CD8-4545-8CD0-4B5253000671}"/>
    <pc:docChg chg="undo custSel addSld delSld modSld sldOrd addSection delSection modSection">
      <pc:chgData name="Ewen Trafford" userId="e520b4bf-a196-48b7-bc10-b1590a457daa" providerId="ADAL" clId="{EE551ED1-6CD8-4545-8CD0-4B5253000671}" dt="2023-01-02T14:41:13.868" v="14720"/>
      <pc:docMkLst>
        <pc:docMk/>
      </pc:docMkLst>
      <pc:sldChg chg="modSp mod">
        <pc:chgData name="Ewen Trafford" userId="e520b4bf-a196-48b7-bc10-b1590a457daa" providerId="ADAL" clId="{EE551ED1-6CD8-4545-8CD0-4B5253000671}" dt="2022-12-21T08:38:09.430" v="14" actId="20577"/>
        <pc:sldMkLst>
          <pc:docMk/>
          <pc:sldMk cId="1955166399" sldId="256"/>
        </pc:sldMkLst>
        <pc:spChg chg="mod">
          <ac:chgData name="Ewen Trafford" userId="e520b4bf-a196-48b7-bc10-b1590a457daa" providerId="ADAL" clId="{EE551ED1-6CD8-4545-8CD0-4B5253000671}" dt="2022-12-21T08:38:09.430" v="14" actId="20577"/>
          <ac:spMkLst>
            <pc:docMk/>
            <pc:sldMk cId="1955166399" sldId="256"/>
            <ac:spMk id="2" creationId="{00000000-0000-0000-0000-000000000000}"/>
          </ac:spMkLst>
        </pc:spChg>
      </pc:sldChg>
      <pc:sldChg chg="del">
        <pc:chgData name="Ewen Trafford" userId="e520b4bf-a196-48b7-bc10-b1590a457daa" providerId="ADAL" clId="{EE551ED1-6CD8-4545-8CD0-4B5253000671}" dt="2022-12-21T08:42:14.061" v="78" actId="47"/>
        <pc:sldMkLst>
          <pc:docMk/>
          <pc:sldMk cId="1833689877" sldId="260"/>
        </pc:sldMkLst>
      </pc:sldChg>
      <pc:sldChg chg="modSp mod">
        <pc:chgData name="Ewen Trafford" userId="e520b4bf-a196-48b7-bc10-b1590a457daa" providerId="ADAL" clId="{EE551ED1-6CD8-4545-8CD0-4B5253000671}" dt="2022-12-21T08:41:44.553" v="76" actId="20577"/>
        <pc:sldMkLst>
          <pc:docMk/>
          <pc:sldMk cId="2302005153" sldId="261"/>
        </pc:sldMkLst>
        <pc:spChg chg="mod">
          <ac:chgData name="Ewen Trafford" userId="e520b4bf-a196-48b7-bc10-b1590a457daa" providerId="ADAL" clId="{EE551ED1-6CD8-4545-8CD0-4B5253000671}" dt="2022-12-21T08:41:44.553" v="76" actId="20577"/>
          <ac:spMkLst>
            <pc:docMk/>
            <pc:sldMk cId="2302005153" sldId="261"/>
            <ac:spMk id="2" creationId="{00000000-0000-0000-0000-000000000000}"/>
          </ac:spMkLst>
        </pc:spChg>
      </pc:sldChg>
      <pc:sldChg chg="del">
        <pc:chgData name="Ewen Trafford" userId="e520b4bf-a196-48b7-bc10-b1590a457daa" providerId="ADAL" clId="{EE551ED1-6CD8-4545-8CD0-4B5253000671}" dt="2022-12-21T08:42:14.061" v="78" actId="47"/>
        <pc:sldMkLst>
          <pc:docMk/>
          <pc:sldMk cId="2282890655" sldId="262"/>
        </pc:sldMkLst>
      </pc:sldChg>
      <pc:sldChg chg="del">
        <pc:chgData name="Ewen Trafford" userId="e520b4bf-a196-48b7-bc10-b1590a457daa" providerId="ADAL" clId="{EE551ED1-6CD8-4545-8CD0-4B5253000671}" dt="2022-12-21T08:42:14.061" v="78" actId="47"/>
        <pc:sldMkLst>
          <pc:docMk/>
          <pc:sldMk cId="588607129" sldId="263"/>
        </pc:sldMkLst>
      </pc:sldChg>
      <pc:sldChg chg="del">
        <pc:chgData name="Ewen Trafford" userId="e520b4bf-a196-48b7-bc10-b1590a457daa" providerId="ADAL" clId="{EE551ED1-6CD8-4545-8CD0-4B5253000671}" dt="2022-12-21T08:42:14.061" v="78" actId="47"/>
        <pc:sldMkLst>
          <pc:docMk/>
          <pc:sldMk cId="962244624" sldId="264"/>
        </pc:sldMkLst>
      </pc:sldChg>
      <pc:sldChg chg="del">
        <pc:chgData name="Ewen Trafford" userId="e520b4bf-a196-48b7-bc10-b1590a457daa" providerId="ADAL" clId="{EE551ED1-6CD8-4545-8CD0-4B5253000671}" dt="2022-12-21T08:42:14.061" v="78" actId="47"/>
        <pc:sldMkLst>
          <pc:docMk/>
          <pc:sldMk cId="3250094799" sldId="265"/>
        </pc:sldMkLst>
      </pc:sldChg>
      <pc:sldChg chg="del">
        <pc:chgData name="Ewen Trafford" userId="e520b4bf-a196-48b7-bc10-b1590a457daa" providerId="ADAL" clId="{EE551ED1-6CD8-4545-8CD0-4B5253000671}" dt="2022-12-21T08:42:14.061" v="78" actId="47"/>
        <pc:sldMkLst>
          <pc:docMk/>
          <pc:sldMk cId="464406181" sldId="266"/>
        </pc:sldMkLst>
      </pc:sldChg>
      <pc:sldChg chg="del">
        <pc:chgData name="Ewen Trafford" userId="e520b4bf-a196-48b7-bc10-b1590a457daa" providerId="ADAL" clId="{EE551ED1-6CD8-4545-8CD0-4B5253000671}" dt="2022-12-21T08:42:14.061" v="78" actId="47"/>
        <pc:sldMkLst>
          <pc:docMk/>
          <pc:sldMk cId="850032439" sldId="267"/>
        </pc:sldMkLst>
      </pc:sldChg>
      <pc:sldChg chg="del">
        <pc:chgData name="Ewen Trafford" userId="e520b4bf-a196-48b7-bc10-b1590a457daa" providerId="ADAL" clId="{EE551ED1-6CD8-4545-8CD0-4B5253000671}" dt="2022-12-21T08:42:14.061" v="78" actId="47"/>
        <pc:sldMkLst>
          <pc:docMk/>
          <pc:sldMk cId="1267815011" sldId="268"/>
        </pc:sldMkLst>
      </pc:sldChg>
      <pc:sldChg chg="del">
        <pc:chgData name="Ewen Trafford" userId="e520b4bf-a196-48b7-bc10-b1590a457daa" providerId="ADAL" clId="{EE551ED1-6CD8-4545-8CD0-4B5253000671}" dt="2022-12-21T08:42:14.061" v="78" actId="47"/>
        <pc:sldMkLst>
          <pc:docMk/>
          <pc:sldMk cId="3668335961" sldId="269"/>
        </pc:sldMkLst>
      </pc:sldChg>
      <pc:sldChg chg="del">
        <pc:chgData name="Ewen Trafford" userId="e520b4bf-a196-48b7-bc10-b1590a457daa" providerId="ADAL" clId="{EE551ED1-6CD8-4545-8CD0-4B5253000671}" dt="2022-12-21T08:42:14.061" v="78" actId="47"/>
        <pc:sldMkLst>
          <pc:docMk/>
          <pc:sldMk cId="469129861" sldId="271"/>
        </pc:sldMkLst>
      </pc:sldChg>
      <pc:sldChg chg="del">
        <pc:chgData name="Ewen Trafford" userId="e520b4bf-a196-48b7-bc10-b1590a457daa" providerId="ADAL" clId="{EE551ED1-6CD8-4545-8CD0-4B5253000671}" dt="2022-12-21T08:42:14.061" v="78" actId="47"/>
        <pc:sldMkLst>
          <pc:docMk/>
          <pc:sldMk cId="261591300" sldId="272"/>
        </pc:sldMkLst>
      </pc:sldChg>
      <pc:sldChg chg="del">
        <pc:chgData name="Ewen Trafford" userId="e520b4bf-a196-48b7-bc10-b1590a457daa" providerId="ADAL" clId="{EE551ED1-6CD8-4545-8CD0-4B5253000671}" dt="2022-12-21T08:42:14.061" v="78" actId="47"/>
        <pc:sldMkLst>
          <pc:docMk/>
          <pc:sldMk cId="2953654632" sldId="273"/>
        </pc:sldMkLst>
      </pc:sldChg>
      <pc:sldChg chg="modSp mod">
        <pc:chgData name="Ewen Trafford" userId="e520b4bf-a196-48b7-bc10-b1590a457daa" providerId="ADAL" clId="{EE551ED1-6CD8-4545-8CD0-4B5253000671}" dt="2022-12-21T08:38:35.821" v="34" actId="20577"/>
        <pc:sldMkLst>
          <pc:docMk/>
          <pc:sldMk cId="3993973292" sldId="274"/>
        </pc:sldMkLst>
        <pc:spChg chg="mod">
          <ac:chgData name="Ewen Trafford" userId="e520b4bf-a196-48b7-bc10-b1590a457daa" providerId="ADAL" clId="{EE551ED1-6CD8-4545-8CD0-4B5253000671}" dt="2022-12-21T08:38:33.616" v="33" actId="20577"/>
          <ac:spMkLst>
            <pc:docMk/>
            <pc:sldMk cId="3993973292" sldId="274"/>
            <ac:spMk id="2" creationId="{00000000-0000-0000-0000-000000000000}"/>
          </ac:spMkLst>
        </pc:spChg>
        <pc:spChg chg="mod">
          <ac:chgData name="Ewen Trafford" userId="e520b4bf-a196-48b7-bc10-b1590a457daa" providerId="ADAL" clId="{EE551ED1-6CD8-4545-8CD0-4B5253000671}" dt="2022-12-21T08:38:35.821" v="34" actId="20577"/>
          <ac:spMkLst>
            <pc:docMk/>
            <pc:sldMk cId="3993973292" sldId="274"/>
            <ac:spMk id="6" creationId="{A705A842-B67A-1091-B43C-016955CEB56E}"/>
          </ac:spMkLst>
        </pc:spChg>
      </pc:sldChg>
      <pc:sldChg chg="del">
        <pc:chgData name="Ewen Trafford" userId="e520b4bf-a196-48b7-bc10-b1590a457daa" providerId="ADAL" clId="{EE551ED1-6CD8-4545-8CD0-4B5253000671}" dt="2022-12-21T08:42:14.061" v="78" actId="47"/>
        <pc:sldMkLst>
          <pc:docMk/>
          <pc:sldMk cId="3634908671" sldId="275"/>
        </pc:sldMkLst>
      </pc:sldChg>
      <pc:sldChg chg="del">
        <pc:chgData name="Ewen Trafford" userId="e520b4bf-a196-48b7-bc10-b1590a457daa" providerId="ADAL" clId="{EE551ED1-6CD8-4545-8CD0-4B5253000671}" dt="2022-12-21T08:42:14.061" v="78" actId="47"/>
        <pc:sldMkLst>
          <pc:docMk/>
          <pc:sldMk cId="1400868891" sldId="276"/>
        </pc:sldMkLst>
      </pc:sldChg>
      <pc:sldChg chg="del">
        <pc:chgData name="Ewen Trafford" userId="e520b4bf-a196-48b7-bc10-b1590a457daa" providerId="ADAL" clId="{EE551ED1-6CD8-4545-8CD0-4B5253000671}" dt="2022-12-21T08:42:14.061" v="78" actId="47"/>
        <pc:sldMkLst>
          <pc:docMk/>
          <pc:sldMk cId="1090582245" sldId="277"/>
        </pc:sldMkLst>
      </pc:sldChg>
      <pc:sldChg chg="del">
        <pc:chgData name="Ewen Trafford" userId="e520b4bf-a196-48b7-bc10-b1590a457daa" providerId="ADAL" clId="{EE551ED1-6CD8-4545-8CD0-4B5253000671}" dt="2022-12-21T08:42:14.061" v="78" actId="47"/>
        <pc:sldMkLst>
          <pc:docMk/>
          <pc:sldMk cId="1831676153" sldId="278"/>
        </pc:sldMkLst>
      </pc:sldChg>
      <pc:sldChg chg="del">
        <pc:chgData name="Ewen Trafford" userId="e520b4bf-a196-48b7-bc10-b1590a457daa" providerId="ADAL" clId="{EE551ED1-6CD8-4545-8CD0-4B5253000671}" dt="2022-12-21T08:42:14.061" v="78" actId="47"/>
        <pc:sldMkLst>
          <pc:docMk/>
          <pc:sldMk cId="3691342598" sldId="279"/>
        </pc:sldMkLst>
      </pc:sldChg>
      <pc:sldChg chg="del">
        <pc:chgData name="Ewen Trafford" userId="e520b4bf-a196-48b7-bc10-b1590a457daa" providerId="ADAL" clId="{EE551ED1-6CD8-4545-8CD0-4B5253000671}" dt="2022-12-21T08:42:14.061" v="78" actId="47"/>
        <pc:sldMkLst>
          <pc:docMk/>
          <pc:sldMk cId="3163979958" sldId="280"/>
        </pc:sldMkLst>
      </pc:sldChg>
      <pc:sldChg chg="del">
        <pc:chgData name="Ewen Trafford" userId="e520b4bf-a196-48b7-bc10-b1590a457daa" providerId="ADAL" clId="{EE551ED1-6CD8-4545-8CD0-4B5253000671}" dt="2022-12-21T08:42:14.061" v="78" actId="47"/>
        <pc:sldMkLst>
          <pc:docMk/>
          <pc:sldMk cId="2871946103" sldId="281"/>
        </pc:sldMkLst>
      </pc:sldChg>
      <pc:sldChg chg="del">
        <pc:chgData name="Ewen Trafford" userId="e520b4bf-a196-48b7-bc10-b1590a457daa" providerId="ADAL" clId="{EE551ED1-6CD8-4545-8CD0-4B5253000671}" dt="2022-12-21T08:42:14.061" v="78" actId="47"/>
        <pc:sldMkLst>
          <pc:docMk/>
          <pc:sldMk cId="4121126793" sldId="282"/>
        </pc:sldMkLst>
      </pc:sldChg>
      <pc:sldChg chg="del">
        <pc:chgData name="Ewen Trafford" userId="e520b4bf-a196-48b7-bc10-b1590a457daa" providerId="ADAL" clId="{EE551ED1-6CD8-4545-8CD0-4B5253000671}" dt="2022-12-21T08:42:14.061" v="78" actId="47"/>
        <pc:sldMkLst>
          <pc:docMk/>
          <pc:sldMk cId="657995213" sldId="283"/>
        </pc:sldMkLst>
      </pc:sldChg>
      <pc:sldChg chg="del">
        <pc:chgData name="Ewen Trafford" userId="e520b4bf-a196-48b7-bc10-b1590a457daa" providerId="ADAL" clId="{EE551ED1-6CD8-4545-8CD0-4B5253000671}" dt="2022-12-21T08:42:14.061" v="78" actId="47"/>
        <pc:sldMkLst>
          <pc:docMk/>
          <pc:sldMk cId="985307937" sldId="284"/>
        </pc:sldMkLst>
      </pc:sldChg>
      <pc:sldChg chg="del">
        <pc:chgData name="Ewen Trafford" userId="e520b4bf-a196-48b7-bc10-b1590a457daa" providerId="ADAL" clId="{EE551ED1-6CD8-4545-8CD0-4B5253000671}" dt="2022-12-21T08:42:14.061" v="78" actId="47"/>
        <pc:sldMkLst>
          <pc:docMk/>
          <pc:sldMk cId="3666167529" sldId="285"/>
        </pc:sldMkLst>
      </pc:sldChg>
      <pc:sldChg chg="del">
        <pc:chgData name="Ewen Trafford" userId="e520b4bf-a196-48b7-bc10-b1590a457daa" providerId="ADAL" clId="{EE551ED1-6CD8-4545-8CD0-4B5253000671}" dt="2022-12-21T08:42:14.061" v="78" actId="47"/>
        <pc:sldMkLst>
          <pc:docMk/>
          <pc:sldMk cId="3843077742" sldId="286"/>
        </pc:sldMkLst>
      </pc:sldChg>
      <pc:sldChg chg="del">
        <pc:chgData name="Ewen Trafford" userId="e520b4bf-a196-48b7-bc10-b1590a457daa" providerId="ADAL" clId="{EE551ED1-6CD8-4545-8CD0-4B5253000671}" dt="2022-12-21T08:42:14.061" v="78" actId="47"/>
        <pc:sldMkLst>
          <pc:docMk/>
          <pc:sldMk cId="1028998905" sldId="287"/>
        </pc:sldMkLst>
      </pc:sldChg>
      <pc:sldChg chg="del">
        <pc:chgData name="Ewen Trafford" userId="e520b4bf-a196-48b7-bc10-b1590a457daa" providerId="ADAL" clId="{EE551ED1-6CD8-4545-8CD0-4B5253000671}" dt="2022-12-21T08:42:14.061" v="78" actId="47"/>
        <pc:sldMkLst>
          <pc:docMk/>
          <pc:sldMk cId="4182174287" sldId="290"/>
        </pc:sldMkLst>
      </pc:sldChg>
      <pc:sldChg chg="delSp modSp mod">
        <pc:chgData name="Ewen Trafford" userId="e520b4bf-a196-48b7-bc10-b1590a457daa" providerId="ADAL" clId="{EE551ED1-6CD8-4545-8CD0-4B5253000671}" dt="2023-01-02T14:34:09.040" v="14578" actId="20577"/>
        <pc:sldMkLst>
          <pc:docMk/>
          <pc:sldMk cId="2831772784" sldId="320"/>
        </pc:sldMkLst>
        <pc:spChg chg="mod">
          <ac:chgData name="Ewen Trafford" userId="e520b4bf-a196-48b7-bc10-b1590a457daa" providerId="ADAL" clId="{EE551ED1-6CD8-4545-8CD0-4B5253000671}" dt="2023-01-02T14:32:50.812" v="14278" actId="20577"/>
          <ac:spMkLst>
            <pc:docMk/>
            <pc:sldMk cId="2831772784" sldId="320"/>
            <ac:spMk id="2" creationId="{9B56DC22-08AB-0D91-7AB6-8D24F66397BF}"/>
          </ac:spMkLst>
        </pc:spChg>
        <pc:spChg chg="mod">
          <ac:chgData name="Ewen Trafford" userId="e520b4bf-a196-48b7-bc10-b1590a457daa" providerId="ADAL" clId="{EE551ED1-6CD8-4545-8CD0-4B5253000671}" dt="2023-01-02T14:34:09.040" v="14578" actId="20577"/>
          <ac:spMkLst>
            <pc:docMk/>
            <pc:sldMk cId="2831772784" sldId="320"/>
            <ac:spMk id="3" creationId="{B08F7FAB-511F-7730-95EA-CDCD60827684}"/>
          </ac:spMkLst>
        </pc:spChg>
        <pc:picChg chg="del">
          <ac:chgData name="Ewen Trafford" userId="e520b4bf-a196-48b7-bc10-b1590a457daa" providerId="ADAL" clId="{EE551ED1-6CD8-4545-8CD0-4B5253000671}" dt="2022-12-21T08:42:44.049" v="87" actId="478"/>
          <ac:picMkLst>
            <pc:docMk/>
            <pc:sldMk cId="2831772784" sldId="320"/>
            <ac:picMk id="6" creationId="{43B119C2-2F2B-7472-5625-6DDC3B81A9D4}"/>
          </ac:picMkLst>
        </pc:picChg>
      </pc:sldChg>
      <pc:sldChg chg="delSp modSp del mod ord">
        <pc:chgData name="Ewen Trafford" userId="e520b4bf-a196-48b7-bc10-b1590a457daa" providerId="ADAL" clId="{EE551ED1-6CD8-4545-8CD0-4B5253000671}" dt="2023-01-02T14:32:42.037" v="14259" actId="47"/>
        <pc:sldMkLst>
          <pc:docMk/>
          <pc:sldMk cId="2939149858" sldId="322"/>
        </pc:sldMkLst>
        <pc:spChg chg="mod">
          <ac:chgData name="Ewen Trafford" userId="e520b4bf-a196-48b7-bc10-b1590a457daa" providerId="ADAL" clId="{EE551ED1-6CD8-4545-8CD0-4B5253000671}" dt="2022-12-21T08:43:21.415" v="116" actId="20577"/>
          <ac:spMkLst>
            <pc:docMk/>
            <pc:sldMk cId="2939149858" sldId="322"/>
            <ac:spMk id="2" creationId="{C0656FD1-4489-F55F-822B-620888FD55A9}"/>
          </ac:spMkLst>
        </pc:spChg>
        <pc:spChg chg="mod">
          <ac:chgData name="Ewen Trafford" userId="e520b4bf-a196-48b7-bc10-b1590a457daa" providerId="ADAL" clId="{EE551ED1-6CD8-4545-8CD0-4B5253000671}" dt="2022-12-21T08:43:19.482" v="115" actId="20577"/>
          <ac:spMkLst>
            <pc:docMk/>
            <pc:sldMk cId="2939149858" sldId="322"/>
            <ac:spMk id="3" creationId="{BE28E501-5A4E-D1A3-A7D8-65D153A748C4}"/>
          </ac:spMkLst>
        </pc:spChg>
        <pc:picChg chg="del">
          <ac:chgData name="Ewen Trafford" userId="e520b4bf-a196-48b7-bc10-b1590a457daa" providerId="ADAL" clId="{EE551ED1-6CD8-4545-8CD0-4B5253000671}" dt="2022-12-21T09:58:08.616" v="117" actId="478"/>
          <ac:picMkLst>
            <pc:docMk/>
            <pc:sldMk cId="2939149858" sldId="322"/>
            <ac:picMk id="5" creationId="{46A46163-09BF-9942-EB9C-2B508FA08DAD}"/>
          </ac:picMkLst>
        </pc:picChg>
      </pc:sldChg>
      <pc:sldChg chg="modSp mod">
        <pc:chgData name="Ewen Trafford" userId="e520b4bf-a196-48b7-bc10-b1590a457daa" providerId="ADAL" clId="{EE551ED1-6CD8-4545-8CD0-4B5253000671}" dt="2022-12-21T08:42:32.999" v="85" actId="14734"/>
        <pc:sldMkLst>
          <pc:docMk/>
          <pc:sldMk cId="3594171061" sldId="331"/>
        </pc:sldMkLst>
        <pc:graphicFrameChg chg="modGraphic">
          <ac:chgData name="Ewen Trafford" userId="e520b4bf-a196-48b7-bc10-b1590a457daa" providerId="ADAL" clId="{EE551ED1-6CD8-4545-8CD0-4B5253000671}" dt="2022-12-21T08:42:32.999" v="85" actId="14734"/>
          <ac:graphicFrameMkLst>
            <pc:docMk/>
            <pc:sldMk cId="3594171061" sldId="331"/>
            <ac:graphicFrameMk id="4" creationId="{852C40F4-3A0C-2C57-5C1A-53EF072895F3}"/>
          </ac:graphicFrameMkLst>
        </pc:graphicFrameChg>
      </pc:sldChg>
      <pc:sldChg chg="del">
        <pc:chgData name="Ewen Trafford" userId="e520b4bf-a196-48b7-bc10-b1590a457daa" providerId="ADAL" clId="{EE551ED1-6CD8-4545-8CD0-4B5253000671}" dt="2022-12-21T08:42:14.061" v="78" actId="47"/>
        <pc:sldMkLst>
          <pc:docMk/>
          <pc:sldMk cId="3290839853" sldId="356"/>
        </pc:sldMkLst>
      </pc:sldChg>
      <pc:sldChg chg="del">
        <pc:chgData name="Ewen Trafford" userId="e520b4bf-a196-48b7-bc10-b1590a457daa" providerId="ADAL" clId="{EE551ED1-6CD8-4545-8CD0-4B5253000671}" dt="2022-12-21T08:42:14.061" v="78" actId="47"/>
        <pc:sldMkLst>
          <pc:docMk/>
          <pc:sldMk cId="2721701984" sldId="357"/>
        </pc:sldMkLst>
      </pc:sldChg>
      <pc:sldChg chg="del">
        <pc:chgData name="Ewen Trafford" userId="e520b4bf-a196-48b7-bc10-b1590a457daa" providerId="ADAL" clId="{EE551ED1-6CD8-4545-8CD0-4B5253000671}" dt="2022-12-21T08:42:14.061" v="78" actId="47"/>
        <pc:sldMkLst>
          <pc:docMk/>
          <pc:sldMk cId="2499852602" sldId="358"/>
        </pc:sldMkLst>
      </pc:sldChg>
      <pc:sldChg chg="del">
        <pc:chgData name="Ewen Trafford" userId="e520b4bf-a196-48b7-bc10-b1590a457daa" providerId="ADAL" clId="{EE551ED1-6CD8-4545-8CD0-4B5253000671}" dt="2022-12-21T08:42:14.061" v="78" actId="47"/>
        <pc:sldMkLst>
          <pc:docMk/>
          <pc:sldMk cId="4177393134" sldId="359"/>
        </pc:sldMkLst>
      </pc:sldChg>
      <pc:sldChg chg="modSp mod">
        <pc:chgData name="Ewen Trafford" userId="e520b4bf-a196-48b7-bc10-b1590a457daa" providerId="ADAL" clId="{EE551ED1-6CD8-4545-8CD0-4B5253000671}" dt="2022-12-21T08:43:09.459" v="114" actId="13926"/>
        <pc:sldMkLst>
          <pc:docMk/>
          <pc:sldMk cId="3405680043" sldId="360"/>
        </pc:sldMkLst>
        <pc:spChg chg="mod">
          <ac:chgData name="Ewen Trafford" userId="e520b4bf-a196-48b7-bc10-b1590a457daa" providerId="ADAL" clId="{EE551ED1-6CD8-4545-8CD0-4B5253000671}" dt="2022-12-21T08:43:01.325" v="97" actId="20577"/>
          <ac:spMkLst>
            <pc:docMk/>
            <pc:sldMk cId="3405680043" sldId="360"/>
            <ac:spMk id="3" creationId="{5204CA75-A31A-AD47-DC3C-C19E15F38F87}"/>
          </ac:spMkLst>
        </pc:spChg>
        <pc:spChg chg="mod">
          <ac:chgData name="Ewen Trafford" userId="e520b4bf-a196-48b7-bc10-b1590a457daa" providerId="ADAL" clId="{EE551ED1-6CD8-4545-8CD0-4B5253000671}" dt="2022-12-21T08:43:09.459" v="114" actId="13926"/>
          <ac:spMkLst>
            <pc:docMk/>
            <pc:sldMk cId="3405680043" sldId="360"/>
            <ac:spMk id="4" creationId="{2AF696FD-84A8-0678-A447-40CC3FEB6D04}"/>
          </ac:spMkLst>
        </pc:spChg>
      </pc:sldChg>
      <pc:sldChg chg="del">
        <pc:chgData name="Ewen Trafford" userId="e520b4bf-a196-48b7-bc10-b1590a457daa" providerId="ADAL" clId="{EE551ED1-6CD8-4545-8CD0-4B5253000671}" dt="2022-12-21T08:41:50.937" v="77" actId="47"/>
        <pc:sldMkLst>
          <pc:docMk/>
          <pc:sldMk cId="2045981369" sldId="361"/>
        </pc:sldMkLst>
      </pc:sldChg>
      <pc:sldChg chg="del">
        <pc:chgData name="Ewen Trafford" userId="e520b4bf-a196-48b7-bc10-b1590a457daa" providerId="ADAL" clId="{EE551ED1-6CD8-4545-8CD0-4B5253000671}" dt="2022-12-21T08:42:14.061" v="78" actId="47"/>
        <pc:sldMkLst>
          <pc:docMk/>
          <pc:sldMk cId="3713444184" sldId="362"/>
        </pc:sldMkLst>
      </pc:sldChg>
      <pc:sldChg chg="del">
        <pc:chgData name="Ewen Trafford" userId="e520b4bf-a196-48b7-bc10-b1590a457daa" providerId="ADAL" clId="{EE551ED1-6CD8-4545-8CD0-4B5253000671}" dt="2022-12-21T08:42:14.061" v="78" actId="47"/>
        <pc:sldMkLst>
          <pc:docMk/>
          <pc:sldMk cId="3446790268" sldId="363"/>
        </pc:sldMkLst>
      </pc:sldChg>
      <pc:sldChg chg="del">
        <pc:chgData name="Ewen Trafford" userId="e520b4bf-a196-48b7-bc10-b1590a457daa" providerId="ADAL" clId="{EE551ED1-6CD8-4545-8CD0-4B5253000671}" dt="2022-12-21T08:42:14.061" v="78" actId="47"/>
        <pc:sldMkLst>
          <pc:docMk/>
          <pc:sldMk cId="2692182681" sldId="368"/>
        </pc:sldMkLst>
      </pc:sldChg>
      <pc:sldChg chg="del">
        <pc:chgData name="Ewen Trafford" userId="e520b4bf-a196-48b7-bc10-b1590a457daa" providerId="ADAL" clId="{EE551ED1-6CD8-4545-8CD0-4B5253000671}" dt="2022-12-21T08:42:14.061" v="78" actId="47"/>
        <pc:sldMkLst>
          <pc:docMk/>
          <pc:sldMk cId="1316463920" sldId="369"/>
        </pc:sldMkLst>
      </pc:sldChg>
      <pc:sldChg chg="del">
        <pc:chgData name="Ewen Trafford" userId="e520b4bf-a196-48b7-bc10-b1590a457daa" providerId="ADAL" clId="{EE551ED1-6CD8-4545-8CD0-4B5253000671}" dt="2022-12-21T08:42:14.061" v="78" actId="47"/>
        <pc:sldMkLst>
          <pc:docMk/>
          <pc:sldMk cId="4043997700" sldId="371"/>
        </pc:sldMkLst>
      </pc:sldChg>
      <pc:sldChg chg="del">
        <pc:chgData name="Ewen Trafford" userId="e520b4bf-a196-48b7-bc10-b1590a457daa" providerId="ADAL" clId="{EE551ED1-6CD8-4545-8CD0-4B5253000671}" dt="2022-12-21T08:42:14.061" v="78" actId="47"/>
        <pc:sldMkLst>
          <pc:docMk/>
          <pc:sldMk cId="3886925953" sldId="372"/>
        </pc:sldMkLst>
      </pc:sldChg>
      <pc:sldChg chg="del">
        <pc:chgData name="Ewen Trafford" userId="e520b4bf-a196-48b7-bc10-b1590a457daa" providerId="ADAL" clId="{EE551ED1-6CD8-4545-8CD0-4B5253000671}" dt="2022-12-21T08:42:14.061" v="78" actId="47"/>
        <pc:sldMkLst>
          <pc:docMk/>
          <pc:sldMk cId="1345775818" sldId="373"/>
        </pc:sldMkLst>
      </pc:sldChg>
      <pc:sldChg chg="del">
        <pc:chgData name="Ewen Trafford" userId="e520b4bf-a196-48b7-bc10-b1590a457daa" providerId="ADAL" clId="{EE551ED1-6CD8-4545-8CD0-4B5253000671}" dt="2022-12-21T08:42:14.061" v="78" actId="47"/>
        <pc:sldMkLst>
          <pc:docMk/>
          <pc:sldMk cId="2336770731" sldId="374"/>
        </pc:sldMkLst>
      </pc:sldChg>
      <pc:sldChg chg="del">
        <pc:chgData name="Ewen Trafford" userId="e520b4bf-a196-48b7-bc10-b1590a457daa" providerId="ADAL" clId="{EE551ED1-6CD8-4545-8CD0-4B5253000671}" dt="2022-12-21T08:42:14.061" v="78" actId="47"/>
        <pc:sldMkLst>
          <pc:docMk/>
          <pc:sldMk cId="192292350" sldId="375"/>
        </pc:sldMkLst>
      </pc:sldChg>
      <pc:sldChg chg="del">
        <pc:chgData name="Ewen Trafford" userId="e520b4bf-a196-48b7-bc10-b1590a457daa" providerId="ADAL" clId="{EE551ED1-6CD8-4545-8CD0-4B5253000671}" dt="2022-12-21T08:42:14.061" v="78" actId="47"/>
        <pc:sldMkLst>
          <pc:docMk/>
          <pc:sldMk cId="2245876687" sldId="377"/>
        </pc:sldMkLst>
      </pc:sldChg>
      <pc:sldChg chg="del">
        <pc:chgData name="Ewen Trafford" userId="e520b4bf-a196-48b7-bc10-b1590a457daa" providerId="ADAL" clId="{EE551ED1-6CD8-4545-8CD0-4B5253000671}" dt="2022-12-21T08:42:14.061" v="78" actId="47"/>
        <pc:sldMkLst>
          <pc:docMk/>
          <pc:sldMk cId="775299468" sldId="378"/>
        </pc:sldMkLst>
      </pc:sldChg>
      <pc:sldChg chg="del">
        <pc:chgData name="Ewen Trafford" userId="e520b4bf-a196-48b7-bc10-b1590a457daa" providerId="ADAL" clId="{EE551ED1-6CD8-4545-8CD0-4B5253000671}" dt="2022-12-21T08:42:14.061" v="78" actId="47"/>
        <pc:sldMkLst>
          <pc:docMk/>
          <pc:sldMk cId="3070769125" sldId="379"/>
        </pc:sldMkLst>
      </pc:sldChg>
      <pc:sldChg chg="del">
        <pc:chgData name="Ewen Trafford" userId="e520b4bf-a196-48b7-bc10-b1590a457daa" providerId="ADAL" clId="{EE551ED1-6CD8-4545-8CD0-4B5253000671}" dt="2022-12-21T08:42:14.061" v="78" actId="47"/>
        <pc:sldMkLst>
          <pc:docMk/>
          <pc:sldMk cId="1495018693" sldId="380"/>
        </pc:sldMkLst>
      </pc:sldChg>
      <pc:sldChg chg="del">
        <pc:chgData name="Ewen Trafford" userId="e520b4bf-a196-48b7-bc10-b1590a457daa" providerId="ADAL" clId="{EE551ED1-6CD8-4545-8CD0-4B5253000671}" dt="2022-12-21T08:42:14.061" v="78" actId="47"/>
        <pc:sldMkLst>
          <pc:docMk/>
          <pc:sldMk cId="748122812" sldId="381"/>
        </pc:sldMkLst>
      </pc:sldChg>
      <pc:sldChg chg="del">
        <pc:chgData name="Ewen Trafford" userId="e520b4bf-a196-48b7-bc10-b1590a457daa" providerId="ADAL" clId="{EE551ED1-6CD8-4545-8CD0-4B5253000671}" dt="2022-12-21T08:42:14.061" v="78" actId="47"/>
        <pc:sldMkLst>
          <pc:docMk/>
          <pc:sldMk cId="2190044685" sldId="382"/>
        </pc:sldMkLst>
      </pc:sldChg>
      <pc:sldChg chg="del">
        <pc:chgData name="Ewen Trafford" userId="e520b4bf-a196-48b7-bc10-b1590a457daa" providerId="ADAL" clId="{EE551ED1-6CD8-4545-8CD0-4B5253000671}" dt="2022-12-21T08:38:24.227" v="18" actId="47"/>
        <pc:sldMkLst>
          <pc:docMk/>
          <pc:sldMk cId="3220201710" sldId="383"/>
        </pc:sldMkLst>
      </pc:sldChg>
      <pc:sldChg chg="del">
        <pc:chgData name="Ewen Trafford" userId="e520b4bf-a196-48b7-bc10-b1590a457daa" providerId="ADAL" clId="{EE551ED1-6CD8-4545-8CD0-4B5253000671}" dt="2022-12-21T08:38:23.321" v="17" actId="47"/>
        <pc:sldMkLst>
          <pc:docMk/>
          <pc:sldMk cId="590084099" sldId="384"/>
        </pc:sldMkLst>
      </pc:sldChg>
      <pc:sldChg chg="del">
        <pc:chgData name="Ewen Trafford" userId="e520b4bf-a196-48b7-bc10-b1590a457daa" providerId="ADAL" clId="{EE551ED1-6CD8-4545-8CD0-4B5253000671}" dt="2022-12-21T08:38:22.326" v="16" actId="47"/>
        <pc:sldMkLst>
          <pc:docMk/>
          <pc:sldMk cId="2267304321" sldId="385"/>
        </pc:sldMkLst>
      </pc:sldChg>
      <pc:sldChg chg="modSp mod">
        <pc:chgData name="Ewen Trafford" userId="e520b4bf-a196-48b7-bc10-b1590a457daa" providerId="ADAL" clId="{EE551ED1-6CD8-4545-8CD0-4B5253000671}" dt="2023-01-02T14:30:30.666" v="14258" actId="20577"/>
        <pc:sldMkLst>
          <pc:docMk/>
          <pc:sldMk cId="4170176981" sldId="386"/>
        </pc:sldMkLst>
        <pc:spChg chg="mod">
          <ac:chgData name="Ewen Trafford" userId="e520b4bf-a196-48b7-bc10-b1590a457daa" providerId="ADAL" clId="{EE551ED1-6CD8-4545-8CD0-4B5253000671}" dt="2023-01-02T14:29:59.028" v="14171" actId="20577"/>
          <ac:spMkLst>
            <pc:docMk/>
            <pc:sldMk cId="4170176981" sldId="386"/>
            <ac:spMk id="2" creationId="{BE5EA51A-8246-5FE9-1D59-781B175785E6}"/>
          </ac:spMkLst>
        </pc:spChg>
        <pc:spChg chg="mod">
          <ac:chgData name="Ewen Trafford" userId="e520b4bf-a196-48b7-bc10-b1590a457daa" providerId="ADAL" clId="{EE551ED1-6CD8-4545-8CD0-4B5253000671}" dt="2023-01-02T14:30:30.666" v="14258" actId="20577"/>
          <ac:spMkLst>
            <pc:docMk/>
            <pc:sldMk cId="4170176981" sldId="386"/>
            <ac:spMk id="3" creationId="{983A9647-6617-737B-DD4C-EB2DC13161BE}"/>
          </ac:spMkLst>
        </pc:spChg>
      </pc:sldChg>
      <pc:sldChg chg="delSp modSp mod">
        <pc:chgData name="Ewen Trafford" userId="e520b4bf-a196-48b7-bc10-b1590a457daa" providerId="ADAL" clId="{EE551ED1-6CD8-4545-8CD0-4B5253000671}" dt="2023-01-02T14:08:44.395" v="10453" actId="20577"/>
        <pc:sldMkLst>
          <pc:docMk/>
          <pc:sldMk cId="1541036195" sldId="387"/>
        </pc:sldMkLst>
        <pc:spChg chg="mod">
          <ac:chgData name="Ewen Trafford" userId="e520b4bf-a196-48b7-bc10-b1590a457daa" providerId="ADAL" clId="{EE551ED1-6CD8-4545-8CD0-4B5253000671}" dt="2023-01-02T14:08:44.395" v="10453" actId="20577"/>
          <ac:spMkLst>
            <pc:docMk/>
            <pc:sldMk cId="1541036195" sldId="387"/>
            <ac:spMk id="2" creationId="{00000000-0000-0000-0000-000000000000}"/>
          </ac:spMkLst>
        </pc:spChg>
        <pc:spChg chg="mod">
          <ac:chgData name="Ewen Trafford" userId="e520b4bf-a196-48b7-bc10-b1590a457daa" providerId="ADAL" clId="{EE551ED1-6CD8-4545-8CD0-4B5253000671}" dt="2022-12-21T08:42:55.743" v="95" actId="20577"/>
          <ac:spMkLst>
            <pc:docMk/>
            <pc:sldMk cId="1541036195" sldId="387"/>
            <ac:spMk id="6" creationId="{A705A842-B67A-1091-B43C-016955CEB56E}"/>
          </ac:spMkLst>
        </pc:spChg>
        <pc:picChg chg="del">
          <ac:chgData name="Ewen Trafford" userId="e520b4bf-a196-48b7-bc10-b1590a457daa" providerId="ADAL" clId="{EE551ED1-6CD8-4545-8CD0-4B5253000671}" dt="2022-12-21T08:42:56.988" v="96" actId="478"/>
          <ac:picMkLst>
            <pc:docMk/>
            <pc:sldMk cId="1541036195" sldId="387"/>
            <ac:picMk id="7" creationId="{95023B38-043F-4848-E8E4-32DBF28E9B51}"/>
          </ac:picMkLst>
        </pc:picChg>
      </pc:sldChg>
      <pc:sldChg chg="del">
        <pc:chgData name="Ewen Trafford" userId="e520b4bf-a196-48b7-bc10-b1590a457daa" providerId="ADAL" clId="{EE551ED1-6CD8-4545-8CD0-4B5253000671}" dt="2022-12-21T08:41:28.813" v="35" actId="47"/>
        <pc:sldMkLst>
          <pc:docMk/>
          <pc:sldMk cId="238340085" sldId="388"/>
        </pc:sldMkLst>
      </pc:sldChg>
      <pc:sldChg chg="addSp modSp add mod ord">
        <pc:chgData name="Ewen Trafford" userId="e520b4bf-a196-48b7-bc10-b1590a457daa" providerId="ADAL" clId="{EE551ED1-6CD8-4545-8CD0-4B5253000671}" dt="2023-01-02T14:34:28.658" v="14582" actId="1076"/>
        <pc:sldMkLst>
          <pc:docMk/>
          <pc:sldMk cId="606948220" sldId="388"/>
        </pc:sldMkLst>
        <pc:spChg chg="mod">
          <ac:chgData name="Ewen Trafford" userId="e520b4bf-a196-48b7-bc10-b1590a457daa" providerId="ADAL" clId="{EE551ED1-6CD8-4545-8CD0-4B5253000671}" dt="2022-12-21T10:00:02.917" v="134" actId="20577"/>
          <ac:spMkLst>
            <pc:docMk/>
            <pc:sldMk cId="606948220" sldId="388"/>
            <ac:spMk id="2" creationId="{00000000-0000-0000-0000-000000000000}"/>
          </ac:spMkLst>
        </pc:spChg>
        <pc:spChg chg="mod">
          <ac:chgData name="Ewen Trafford" userId="e520b4bf-a196-48b7-bc10-b1590a457daa" providerId="ADAL" clId="{EE551ED1-6CD8-4545-8CD0-4B5253000671}" dt="2023-01-02T13:01:00.097" v="453" actId="20577"/>
          <ac:spMkLst>
            <pc:docMk/>
            <pc:sldMk cId="606948220" sldId="388"/>
            <ac:spMk id="6" creationId="{A705A842-B67A-1091-B43C-016955CEB56E}"/>
          </ac:spMkLst>
        </pc:spChg>
        <pc:picChg chg="add mod">
          <ac:chgData name="Ewen Trafford" userId="e520b4bf-a196-48b7-bc10-b1590a457daa" providerId="ADAL" clId="{EE551ED1-6CD8-4545-8CD0-4B5253000671}" dt="2023-01-02T14:34:28.658" v="14582" actId="1076"/>
          <ac:picMkLst>
            <pc:docMk/>
            <pc:sldMk cId="606948220" sldId="388"/>
            <ac:picMk id="7" creationId="{5348E7FB-A185-27C2-94D0-968626B6A21A}"/>
          </ac:picMkLst>
        </pc:picChg>
      </pc:sldChg>
      <pc:sldChg chg="new del">
        <pc:chgData name="Ewen Trafford" userId="e520b4bf-a196-48b7-bc10-b1590a457daa" providerId="ADAL" clId="{EE551ED1-6CD8-4545-8CD0-4B5253000671}" dt="2023-01-02T13:01:09.254" v="455" actId="47"/>
        <pc:sldMkLst>
          <pc:docMk/>
          <pc:sldMk cId="412661128" sldId="389"/>
        </pc:sldMkLst>
      </pc:sldChg>
      <pc:sldChg chg="addSp modSp add mod">
        <pc:chgData name="Ewen Trafford" userId="e520b4bf-a196-48b7-bc10-b1590a457daa" providerId="ADAL" clId="{EE551ED1-6CD8-4545-8CD0-4B5253000671}" dt="2023-01-02T14:34:43.113" v="14587" actId="962"/>
        <pc:sldMkLst>
          <pc:docMk/>
          <pc:sldMk cId="1717714011" sldId="389"/>
        </pc:sldMkLst>
        <pc:spChg chg="mod">
          <ac:chgData name="Ewen Trafford" userId="e520b4bf-a196-48b7-bc10-b1590a457daa" providerId="ADAL" clId="{EE551ED1-6CD8-4545-8CD0-4B5253000671}" dt="2023-01-02T13:01:24.299" v="465" actId="20577"/>
          <ac:spMkLst>
            <pc:docMk/>
            <pc:sldMk cId="1717714011" sldId="389"/>
            <ac:spMk id="2" creationId="{00000000-0000-0000-0000-000000000000}"/>
          </ac:spMkLst>
        </pc:spChg>
        <pc:spChg chg="mod">
          <ac:chgData name="Ewen Trafford" userId="e520b4bf-a196-48b7-bc10-b1590a457daa" providerId="ADAL" clId="{EE551ED1-6CD8-4545-8CD0-4B5253000671}" dt="2023-01-02T13:02:57.939" v="844" actId="20577"/>
          <ac:spMkLst>
            <pc:docMk/>
            <pc:sldMk cId="1717714011" sldId="389"/>
            <ac:spMk id="6" creationId="{A705A842-B67A-1091-B43C-016955CEB56E}"/>
          </ac:spMkLst>
        </pc:spChg>
        <pc:picChg chg="add mod">
          <ac:chgData name="Ewen Trafford" userId="e520b4bf-a196-48b7-bc10-b1590a457daa" providerId="ADAL" clId="{EE551ED1-6CD8-4545-8CD0-4B5253000671}" dt="2023-01-02T14:34:43.113" v="14587" actId="962"/>
          <ac:picMkLst>
            <pc:docMk/>
            <pc:sldMk cId="1717714011" sldId="389"/>
            <ac:picMk id="7" creationId="{8FB6DBF8-2F81-5714-0559-15A275858AA9}"/>
          </ac:picMkLst>
        </pc:picChg>
      </pc:sldChg>
      <pc:sldChg chg="del">
        <pc:chgData name="Ewen Trafford" userId="e520b4bf-a196-48b7-bc10-b1590a457daa" providerId="ADAL" clId="{EE551ED1-6CD8-4545-8CD0-4B5253000671}" dt="2022-12-21T08:41:28.813" v="35" actId="47"/>
        <pc:sldMkLst>
          <pc:docMk/>
          <pc:sldMk cId="2871291091" sldId="389"/>
        </pc:sldMkLst>
      </pc:sldChg>
      <pc:sldChg chg="modSp add mod">
        <pc:chgData name="Ewen Trafford" userId="e520b4bf-a196-48b7-bc10-b1590a457daa" providerId="ADAL" clId="{EE551ED1-6CD8-4545-8CD0-4B5253000671}" dt="2023-01-02T13:05:08.492" v="1372" actId="20577"/>
        <pc:sldMkLst>
          <pc:docMk/>
          <pc:sldMk cId="679456304" sldId="390"/>
        </pc:sldMkLst>
        <pc:spChg chg="mod">
          <ac:chgData name="Ewen Trafford" userId="e520b4bf-a196-48b7-bc10-b1590a457daa" providerId="ADAL" clId="{EE551ED1-6CD8-4545-8CD0-4B5253000671}" dt="2023-01-02T13:05:08.492" v="1372" actId="20577"/>
          <ac:spMkLst>
            <pc:docMk/>
            <pc:sldMk cId="679456304" sldId="390"/>
            <ac:spMk id="2" creationId="{00000000-0000-0000-0000-000000000000}"/>
          </ac:spMkLst>
        </pc:spChg>
        <pc:spChg chg="mod">
          <ac:chgData name="Ewen Trafford" userId="e520b4bf-a196-48b7-bc10-b1590a457daa" providerId="ADAL" clId="{EE551ED1-6CD8-4545-8CD0-4B5253000671}" dt="2023-01-02T13:05:01.475" v="1366" actId="20577"/>
          <ac:spMkLst>
            <pc:docMk/>
            <pc:sldMk cId="679456304" sldId="390"/>
            <ac:spMk id="6" creationId="{A705A842-B67A-1091-B43C-016955CEB56E}"/>
          </ac:spMkLst>
        </pc:spChg>
      </pc:sldChg>
      <pc:sldChg chg="del">
        <pc:chgData name="Ewen Trafford" userId="e520b4bf-a196-48b7-bc10-b1590a457daa" providerId="ADAL" clId="{EE551ED1-6CD8-4545-8CD0-4B5253000671}" dt="2022-12-21T08:41:28.813" v="35" actId="47"/>
        <pc:sldMkLst>
          <pc:docMk/>
          <pc:sldMk cId="2490010088" sldId="390"/>
        </pc:sldMkLst>
      </pc:sldChg>
      <pc:sldChg chg="modSp add mod">
        <pc:chgData name="Ewen Trafford" userId="e520b4bf-a196-48b7-bc10-b1590a457daa" providerId="ADAL" clId="{EE551ED1-6CD8-4545-8CD0-4B5253000671}" dt="2023-01-02T13:07:40.122" v="1928" actId="20577"/>
        <pc:sldMkLst>
          <pc:docMk/>
          <pc:sldMk cId="2384390604" sldId="391"/>
        </pc:sldMkLst>
        <pc:spChg chg="mod">
          <ac:chgData name="Ewen Trafford" userId="e520b4bf-a196-48b7-bc10-b1590a457daa" providerId="ADAL" clId="{EE551ED1-6CD8-4545-8CD0-4B5253000671}" dt="2023-01-02T13:05:13.753" v="1384" actId="20577"/>
          <ac:spMkLst>
            <pc:docMk/>
            <pc:sldMk cId="2384390604" sldId="391"/>
            <ac:spMk id="2" creationId="{00000000-0000-0000-0000-000000000000}"/>
          </ac:spMkLst>
        </pc:spChg>
        <pc:spChg chg="mod">
          <ac:chgData name="Ewen Trafford" userId="e520b4bf-a196-48b7-bc10-b1590a457daa" providerId="ADAL" clId="{EE551ED1-6CD8-4545-8CD0-4B5253000671}" dt="2023-01-02T13:07:40.122" v="1928" actId="20577"/>
          <ac:spMkLst>
            <pc:docMk/>
            <pc:sldMk cId="2384390604" sldId="391"/>
            <ac:spMk id="6" creationId="{A705A842-B67A-1091-B43C-016955CEB56E}"/>
          </ac:spMkLst>
        </pc:spChg>
      </pc:sldChg>
      <pc:sldChg chg="del">
        <pc:chgData name="Ewen Trafford" userId="e520b4bf-a196-48b7-bc10-b1590a457daa" providerId="ADAL" clId="{EE551ED1-6CD8-4545-8CD0-4B5253000671}" dt="2022-12-21T08:41:28.813" v="35" actId="47"/>
        <pc:sldMkLst>
          <pc:docMk/>
          <pc:sldMk cId="3294897343" sldId="391"/>
        </pc:sldMkLst>
      </pc:sldChg>
      <pc:sldChg chg="modSp add mod">
        <pc:chgData name="Ewen Trafford" userId="e520b4bf-a196-48b7-bc10-b1590a457daa" providerId="ADAL" clId="{EE551ED1-6CD8-4545-8CD0-4B5253000671}" dt="2023-01-02T13:10:02.256" v="2363" actId="20577"/>
        <pc:sldMkLst>
          <pc:docMk/>
          <pc:sldMk cId="197444012" sldId="392"/>
        </pc:sldMkLst>
        <pc:spChg chg="mod">
          <ac:chgData name="Ewen Trafford" userId="e520b4bf-a196-48b7-bc10-b1590a457daa" providerId="ADAL" clId="{EE551ED1-6CD8-4545-8CD0-4B5253000671}" dt="2023-01-02T13:07:48.608" v="1939" actId="20577"/>
          <ac:spMkLst>
            <pc:docMk/>
            <pc:sldMk cId="197444012" sldId="392"/>
            <ac:spMk id="2" creationId="{00000000-0000-0000-0000-000000000000}"/>
          </ac:spMkLst>
        </pc:spChg>
        <pc:spChg chg="mod">
          <ac:chgData name="Ewen Trafford" userId="e520b4bf-a196-48b7-bc10-b1590a457daa" providerId="ADAL" clId="{EE551ED1-6CD8-4545-8CD0-4B5253000671}" dt="2023-01-02T13:10:02.256" v="2363" actId="20577"/>
          <ac:spMkLst>
            <pc:docMk/>
            <pc:sldMk cId="197444012" sldId="392"/>
            <ac:spMk id="6" creationId="{A705A842-B67A-1091-B43C-016955CEB56E}"/>
          </ac:spMkLst>
        </pc:spChg>
      </pc:sldChg>
      <pc:sldChg chg="del">
        <pc:chgData name="Ewen Trafford" userId="e520b4bf-a196-48b7-bc10-b1590a457daa" providerId="ADAL" clId="{EE551ED1-6CD8-4545-8CD0-4B5253000671}" dt="2022-12-21T08:41:28.813" v="35" actId="47"/>
        <pc:sldMkLst>
          <pc:docMk/>
          <pc:sldMk cId="1351395960" sldId="392"/>
        </pc:sldMkLst>
      </pc:sldChg>
      <pc:sldChg chg="modSp add mod">
        <pc:chgData name="Ewen Trafford" userId="e520b4bf-a196-48b7-bc10-b1590a457daa" providerId="ADAL" clId="{EE551ED1-6CD8-4545-8CD0-4B5253000671}" dt="2023-01-02T13:11:48.361" v="2867" actId="20577"/>
        <pc:sldMkLst>
          <pc:docMk/>
          <pc:sldMk cId="183722342" sldId="393"/>
        </pc:sldMkLst>
        <pc:spChg chg="mod">
          <ac:chgData name="Ewen Trafford" userId="e520b4bf-a196-48b7-bc10-b1590a457daa" providerId="ADAL" clId="{EE551ED1-6CD8-4545-8CD0-4B5253000671}" dt="2023-01-02T13:10:09.619" v="2376" actId="20577"/>
          <ac:spMkLst>
            <pc:docMk/>
            <pc:sldMk cId="183722342" sldId="393"/>
            <ac:spMk id="2" creationId="{00000000-0000-0000-0000-000000000000}"/>
          </ac:spMkLst>
        </pc:spChg>
        <pc:spChg chg="mod">
          <ac:chgData name="Ewen Trafford" userId="e520b4bf-a196-48b7-bc10-b1590a457daa" providerId="ADAL" clId="{EE551ED1-6CD8-4545-8CD0-4B5253000671}" dt="2023-01-02T13:11:48.361" v="2867" actId="20577"/>
          <ac:spMkLst>
            <pc:docMk/>
            <pc:sldMk cId="183722342" sldId="393"/>
            <ac:spMk id="6" creationId="{A705A842-B67A-1091-B43C-016955CEB56E}"/>
          </ac:spMkLst>
        </pc:spChg>
      </pc:sldChg>
      <pc:sldChg chg="modSp add mod">
        <pc:chgData name="Ewen Trafford" userId="e520b4bf-a196-48b7-bc10-b1590a457daa" providerId="ADAL" clId="{EE551ED1-6CD8-4545-8CD0-4B5253000671}" dt="2023-01-02T13:13:10.217" v="3205" actId="20577"/>
        <pc:sldMkLst>
          <pc:docMk/>
          <pc:sldMk cId="2999862549" sldId="394"/>
        </pc:sldMkLst>
        <pc:spChg chg="mod">
          <ac:chgData name="Ewen Trafford" userId="e520b4bf-a196-48b7-bc10-b1590a457daa" providerId="ADAL" clId="{EE551ED1-6CD8-4545-8CD0-4B5253000671}" dt="2023-01-02T13:12:01.212" v="2882" actId="20577"/>
          <ac:spMkLst>
            <pc:docMk/>
            <pc:sldMk cId="2999862549" sldId="394"/>
            <ac:spMk id="2" creationId="{00000000-0000-0000-0000-000000000000}"/>
          </ac:spMkLst>
        </pc:spChg>
        <pc:spChg chg="mod">
          <ac:chgData name="Ewen Trafford" userId="e520b4bf-a196-48b7-bc10-b1590a457daa" providerId="ADAL" clId="{EE551ED1-6CD8-4545-8CD0-4B5253000671}" dt="2023-01-02T13:13:10.217" v="3205" actId="20577"/>
          <ac:spMkLst>
            <pc:docMk/>
            <pc:sldMk cId="2999862549" sldId="394"/>
            <ac:spMk id="6" creationId="{A705A842-B67A-1091-B43C-016955CEB56E}"/>
          </ac:spMkLst>
        </pc:spChg>
      </pc:sldChg>
      <pc:sldChg chg="modSp add mod">
        <pc:chgData name="Ewen Trafford" userId="e520b4bf-a196-48b7-bc10-b1590a457daa" providerId="ADAL" clId="{EE551ED1-6CD8-4545-8CD0-4B5253000671}" dt="2023-01-02T13:15:22.079" v="3719" actId="20577"/>
        <pc:sldMkLst>
          <pc:docMk/>
          <pc:sldMk cId="33145214" sldId="395"/>
        </pc:sldMkLst>
        <pc:spChg chg="mod">
          <ac:chgData name="Ewen Trafford" userId="e520b4bf-a196-48b7-bc10-b1590a457daa" providerId="ADAL" clId="{EE551ED1-6CD8-4545-8CD0-4B5253000671}" dt="2023-01-02T13:13:32.298" v="3234" actId="20577"/>
          <ac:spMkLst>
            <pc:docMk/>
            <pc:sldMk cId="33145214" sldId="395"/>
            <ac:spMk id="2" creationId="{00000000-0000-0000-0000-000000000000}"/>
          </ac:spMkLst>
        </pc:spChg>
        <pc:spChg chg="mod">
          <ac:chgData name="Ewen Trafford" userId="e520b4bf-a196-48b7-bc10-b1590a457daa" providerId="ADAL" clId="{EE551ED1-6CD8-4545-8CD0-4B5253000671}" dt="2023-01-02T13:15:22.079" v="3719" actId="20577"/>
          <ac:spMkLst>
            <pc:docMk/>
            <pc:sldMk cId="33145214" sldId="395"/>
            <ac:spMk id="6" creationId="{A705A842-B67A-1091-B43C-016955CEB56E}"/>
          </ac:spMkLst>
        </pc:spChg>
      </pc:sldChg>
      <pc:sldChg chg="del">
        <pc:chgData name="Ewen Trafford" userId="e520b4bf-a196-48b7-bc10-b1590a457daa" providerId="ADAL" clId="{EE551ED1-6CD8-4545-8CD0-4B5253000671}" dt="2022-12-21T08:41:28.813" v="35" actId="47"/>
        <pc:sldMkLst>
          <pc:docMk/>
          <pc:sldMk cId="4077828096" sldId="395"/>
        </pc:sldMkLst>
      </pc:sldChg>
      <pc:sldChg chg="del">
        <pc:chgData name="Ewen Trafford" userId="e520b4bf-a196-48b7-bc10-b1590a457daa" providerId="ADAL" clId="{EE551ED1-6CD8-4545-8CD0-4B5253000671}" dt="2022-12-21T08:41:28.813" v="35" actId="47"/>
        <pc:sldMkLst>
          <pc:docMk/>
          <pc:sldMk cId="533473648" sldId="396"/>
        </pc:sldMkLst>
      </pc:sldChg>
      <pc:sldChg chg="addSp delSp modSp add mod">
        <pc:chgData name="Ewen Trafford" userId="e520b4bf-a196-48b7-bc10-b1590a457daa" providerId="ADAL" clId="{EE551ED1-6CD8-4545-8CD0-4B5253000671}" dt="2023-01-02T14:35:25.213" v="14594" actId="1076"/>
        <pc:sldMkLst>
          <pc:docMk/>
          <pc:sldMk cId="3469337768" sldId="396"/>
        </pc:sldMkLst>
        <pc:spChg chg="mod">
          <ac:chgData name="Ewen Trafford" userId="e520b4bf-a196-48b7-bc10-b1590a457daa" providerId="ADAL" clId="{EE551ED1-6CD8-4545-8CD0-4B5253000671}" dt="2023-01-02T13:15:30.904" v="3724" actId="20577"/>
          <ac:spMkLst>
            <pc:docMk/>
            <pc:sldMk cId="3469337768" sldId="396"/>
            <ac:spMk id="2" creationId="{00000000-0000-0000-0000-000000000000}"/>
          </ac:spMkLst>
        </pc:spChg>
        <pc:spChg chg="del mod">
          <ac:chgData name="Ewen Trafford" userId="e520b4bf-a196-48b7-bc10-b1590a457daa" providerId="ADAL" clId="{EE551ED1-6CD8-4545-8CD0-4B5253000671}" dt="2023-01-02T13:19:18.107" v="3728" actId="478"/>
          <ac:spMkLst>
            <pc:docMk/>
            <pc:sldMk cId="3469337768" sldId="396"/>
            <ac:spMk id="3" creationId="{00000000-0000-0000-0000-000000000000}"/>
          </ac:spMkLst>
        </pc:spChg>
        <pc:spChg chg="mod">
          <ac:chgData name="Ewen Trafford" userId="e520b4bf-a196-48b7-bc10-b1590a457daa" providerId="ADAL" clId="{EE551ED1-6CD8-4545-8CD0-4B5253000671}" dt="2023-01-02T13:21:36.396" v="4271" actId="20577"/>
          <ac:spMkLst>
            <pc:docMk/>
            <pc:sldMk cId="3469337768" sldId="396"/>
            <ac:spMk id="6" creationId="{A705A842-B67A-1091-B43C-016955CEB56E}"/>
          </ac:spMkLst>
        </pc:spChg>
        <pc:spChg chg="add del mod">
          <ac:chgData name="Ewen Trafford" userId="e520b4bf-a196-48b7-bc10-b1590a457daa" providerId="ADAL" clId="{EE551ED1-6CD8-4545-8CD0-4B5253000671}" dt="2023-01-02T13:19:23.062" v="3730" actId="478"/>
          <ac:spMkLst>
            <pc:docMk/>
            <pc:sldMk cId="3469337768" sldId="396"/>
            <ac:spMk id="7" creationId="{934B0169-FE33-D799-7ACF-A2139037C1A6}"/>
          </ac:spMkLst>
        </pc:spChg>
        <pc:picChg chg="add mod">
          <ac:chgData name="Ewen Trafford" userId="e520b4bf-a196-48b7-bc10-b1590a457daa" providerId="ADAL" clId="{EE551ED1-6CD8-4545-8CD0-4B5253000671}" dt="2023-01-02T14:35:25.213" v="14594" actId="1076"/>
          <ac:picMkLst>
            <pc:docMk/>
            <pc:sldMk cId="3469337768" sldId="396"/>
            <ac:picMk id="9" creationId="{C169D226-66C0-1ECA-CDEC-F53727A4BA2B}"/>
          </ac:picMkLst>
        </pc:picChg>
      </pc:sldChg>
      <pc:sldChg chg="modSp add mod">
        <pc:chgData name="Ewen Trafford" userId="e520b4bf-a196-48b7-bc10-b1590a457daa" providerId="ADAL" clId="{EE551ED1-6CD8-4545-8CD0-4B5253000671}" dt="2023-01-02T13:23:49.255" v="4648" actId="20577"/>
        <pc:sldMkLst>
          <pc:docMk/>
          <pc:sldMk cId="1571528314" sldId="397"/>
        </pc:sldMkLst>
        <pc:spChg chg="mod">
          <ac:chgData name="Ewen Trafford" userId="e520b4bf-a196-48b7-bc10-b1590a457daa" providerId="ADAL" clId="{EE551ED1-6CD8-4545-8CD0-4B5253000671}" dt="2023-01-02T13:22:05.464" v="4331" actId="20577"/>
          <ac:spMkLst>
            <pc:docMk/>
            <pc:sldMk cId="1571528314" sldId="397"/>
            <ac:spMk id="2" creationId="{00000000-0000-0000-0000-000000000000}"/>
          </ac:spMkLst>
        </pc:spChg>
        <pc:spChg chg="mod">
          <ac:chgData name="Ewen Trafford" userId="e520b4bf-a196-48b7-bc10-b1590a457daa" providerId="ADAL" clId="{EE551ED1-6CD8-4545-8CD0-4B5253000671}" dt="2023-01-02T13:23:49.255" v="4648" actId="20577"/>
          <ac:spMkLst>
            <pc:docMk/>
            <pc:sldMk cId="1571528314" sldId="397"/>
            <ac:spMk id="6" creationId="{A705A842-B67A-1091-B43C-016955CEB56E}"/>
          </ac:spMkLst>
        </pc:spChg>
      </pc:sldChg>
      <pc:sldChg chg="del">
        <pc:chgData name="Ewen Trafford" userId="e520b4bf-a196-48b7-bc10-b1590a457daa" providerId="ADAL" clId="{EE551ED1-6CD8-4545-8CD0-4B5253000671}" dt="2022-12-21T08:38:21.490" v="15" actId="47"/>
        <pc:sldMkLst>
          <pc:docMk/>
          <pc:sldMk cId="2257165704" sldId="397"/>
        </pc:sldMkLst>
      </pc:sldChg>
      <pc:sldChg chg="modSp add mod">
        <pc:chgData name="Ewen Trafford" userId="e520b4bf-a196-48b7-bc10-b1590a457daa" providerId="ADAL" clId="{EE551ED1-6CD8-4545-8CD0-4B5253000671}" dt="2023-01-02T13:25:29.500" v="5058" actId="20577"/>
        <pc:sldMkLst>
          <pc:docMk/>
          <pc:sldMk cId="2208340617" sldId="398"/>
        </pc:sldMkLst>
        <pc:spChg chg="mod">
          <ac:chgData name="Ewen Trafford" userId="e520b4bf-a196-48b7-bc10-b1590a457daa" providerId="ADAL" clId="{EE551ED1-6CD8-4545-8CD0-4B5253000671}" dt="2023-01-02T13:24:09.612" v="4675" actId="20577"/>
          <ac:spMkLst>
            <pc:docMk/>
            <pc:sldMk cId="2208340617" sldId="398"/>
            <ac:spMk id="2" creationId="{00000000-0000-0000-0000-000000000000}"/>
          </ac:spMkLst>
        </pc:spChg>
        <pc:spChg chg="mod">
          <ac:chgData name="Ewen Trafford" userId="e520b4bf-a196-48b7-bc10-b1590a457daa" providerId="ADAL" clId="{EE551ED1-6CD8-4545-8CD0-4B5253000671}" dt="2023-01-02T13:25:29.500" v="5058" actId="20577"/>
          <ac:spMkLst>
            <pc:docMk/>
            <pc:sldMk cId="2208340617" sldId="398"/>
            <ac:spMk id="6" creationId="{A705A842-B67A-1091-B43C-016955CEB56E}"/>
          </ac:spMkLst>
        </pc:spChg>
      </pc:sldChg>
      <pc:sldChg chg="addSp modSp add mod">
        <pc:chgData name="Ewen Trafford" userId="e520b4bf-a196-48b7-bc10-b1590a457daa" providerId="ADAL" clId="{EE551ED1-6CD8-4545-8CD0-4B5253000671}" dt="2023-01-02T14:36:08.681" v="14667" actId="122"/>
        <pc:sldMkLst>
          <pc:docMk/>
          <pc:sldMk cId="2439769933" sldId="399"/>
        </pc:sldMkLst>
        <pc:spChg chg="mod">
          <ac:chgData name="Ewen Trafford" userId="e520b4bf-a196-48b7-bc10-b1590a457daa" providerId="ADAL" clId="{EE551ED1-6CD8-4545-8CD0-4B5253000671}" dt="2023-01-02T13:26:00.296" v="5064" actId="20577"/>
          <ac:spMkLst>
            <pc:docMk/>
            <pc:sldMk cId="2439769933" sldId="399"/>
            <ac:spMk id="2" creationId="{00000000-0000-0000-0000-000000000000}"/>
          </ac:spMkLst>
        </pc:spChg>
        <pc:spChg chg="mod">
          <ac:chgData name="Ewen Trafford" userId="e520b4bf-a196-48b7-bc10-b1590a457daa" providerId="ADAL" clId="{EE551ED1-6CD8-4545-8CD0-4B5253000671}" dt="2023-01-02T13:28:32.798" v="5692" actId="20577"/>
          <ac:spMkLst>
            <pc:docMk/>
            <pc:sldMk cId="2439769933" sldId="399"/>
            <ac:spMk id="6" creationId="{A705A842-B67A-1091-B43C-016955CEB56E}"/>
          </ac:spMkLst>
        </pc:spChg>
        <pc:spChg chg="add mod">
          <ac:chgData name="Ewen Trafford" userId="e520b4bf-a196-48b7-bc10-b1590a457daa" providerId="ADAL" clId="{EE551ED1-6CD8-4545-8CD0-4B5253000671}" dt="2023-01-02T14:36:08.681" v="14667" actId="122"/>
          <ac:spMkLst>
            <pc:docMk/>
            <pc:sldMk cId="2439769933" sldId="399"/>
            <ac:spMk id="8" creationId="{D734202D-2D19-D689-010B-8B33F5A7BD92}"/>
          </ac:spMkLst>
        </pc:spChg>
        <pc:picChg chg="add mod">
          <ac:chgData name="Ewen Trafford" userId="e520b4bf-a196-48b7-bc10-b1590a457daa" providerId="ADAL" clId="{EE551ED1-6CD8-4545-8CD0-4B5253000671}" dt="2023-01-02T14:35:45.485" v="14601" actId="1076"/>
          <ac:picMkLst>
            <pc:docMk/>
            <pc:sldMk cId="2439769933" sldId="399"/>
            <ac:picMk id="7" creationId="{CAA3BA83-F6E4-4AAD-B1B1-9CABAC7B14A8}"/>
          </ac:picMkLst>
        </pc:picChg>
      </pc:sldChg>
      <pc:sldChg chg="modSp add mod">
        <pc:chgData name="Ewen Trafford" userId="e520b4bf-a196-48b7-bc10-b1590a457daa" providerId="ADAL" clId="{EE551ED1-6CD8-4545-8CD0-4B5253000671}" dt="2023-01-02T13:31:01.154" v="6269" actId="20577"/>
        <pc:sldMkLst>
          <pc:docMk/>
          <pc:sldMk cId="1111885382" sldId="400"/>
        </pc:sldMkLst>
        <pc:spChg chg="mod">
          <ac:chgData name="Ewen Trafford" userId="e520b4bf-a196-48b7-bc10-b1590a457daa" providerId="ADAL" clId="{EE551ED1-6CD8-4545-8CD0-4B5253000671}" dt="2023-01-02T13:28:47.529" v="5712" actId="20577"/>
          <ac:spMkLst>
            <pc:docMk/>
            <pc:sldMk cId="1111885382" sldId="400"/>
            <ac:spMk id="2" creationId="{00000000-0000-0000-0000-000000000000}"/>
          </ac:spMkLst>
        </pc:spChg>
        <pc:spChg chg="mod">
          <ac:chgData name="Ewen Trafford" userId="e520b4bf-a196-48b7-bc10-b1590a457daa" providerId="ADAL" clId="{EE551ED1-6CD8-4545-8CD0-4B5253000671}" dt="2023-01-02T13:31:01.154" v="6269" actId="20577"/>
          <ac:spMkLst>
            <pc:docMk/>
            <pc:sldMk cId="1111885382" sldId="400"/>
            <ac:spMk id="6" creationId="{A705A842-B67A-1091-B43C-016955CEB56E}"/>
          </ac:spMkLst>
        </pc:spChg>
      </pc:sldChg>
      <pc:sldChg chg="modSp add mod">
        <pc:chgData name="Ewen Trafford" userId="e520b4bf-a196-48b7-bc10-b1590a457daa" providerId="ADAL" clId="{EE551ED1-6CD8-4545-8CD0-4B5253000671}" dt="2023-01-02T13:33:05.464" v="6655" actId="20577"/>
        <pc:sldMkLst>
          <pc:docMk/>
          <pc:sldMk cId="783553886" sldId="401"/>
        </pc:sldMkLst>
        <pc:spChg chg="mod">
          <ac:chgData name="Ewen Trafford" userId="e520b4bf-a196-48b7-bc10-b1590a457daa" providerId="ADAL" clId="{EE551ED1-6CD8-4545-8CD0-4B5253000671}" dt="2023-01-02T13:31:10.833" v="6275" actId="20577"/>
          <ac:spMkLst>
            <pc:docMk/>
            <pc:sldMk cId="783553886" sldId="401"/>
            <ac:spMk id="2" creationId="{00000000-0000-0000-0000-000000000000}"/>
          </ac:spMkLst>
        </pc:spChg>
        <pc:spChg chg="mod">
          <ac:chgData name="Ewen Trafford" userId="e520b4bf-a196-48b7-bc10-b1590a457daa" providerId="ADAL" clId="{EE551ED1-6CD8-4545-8CD0-4B5253000671}" dt="2023-01-02T13:33:05.464" v="6655" actId="20577"/>
          <ac:spMkLst>
            <pc:docMk/>
            <pc:sldMk cId="783553886" sldId="401"/>
            <ac:spMk id="6" creationId="{A705A842-B67A-1091-B43C-016955CEB56E}"/>
          </ac:spMkLst>
        </pc:spChg>
      </pc:sldChg>
      <pc:sldChg chg="addSp modSp add mod">
        <pc:chgData name="Ewen Trafford" userId="e520b4bf-a196-48b7-bc10-b1590a457daa" providerId="ADAL" clId="{EE551ED1-6CD8-4545-8CD0-4B5253000671}" dt="2023-01-02T13:38:47.561" v="6892" actId="1076"/>
        <pc:sldMkLst>
          <pc:docMk/>
          <pc:sldMk cId="3080563337" sldId="402"/>
        </pc:sldMkLst>
        <pc:spChg chg="mod">
          <ac:chgData name="Ewen Trafford" userId="e520b4bf-a196-48b7-bc10-b1590a457daa" providerId="ADAL" clId="{EE551ED1-6CD8-4545-8CD0-4B5253000671}" dt="2023-01-02T13:37:21.714" v="6711" actId="1076"/>
          <ac:spMkLst>
            <pc:docMk/>
            <pc:sldMk cId="3080563337" sldId="402"/>
            <ac:spMk id="2" creationId="{00000000-0000-0000-0000-000000000000}"/>
          </ac:spMkLst>
        </pc:spChg>
        <pc:spChg chg="mod">
          <ac:chgData name="Ewen Trafford" userId="e520b4bf-a196-48b7-bc10-b1590a457daa" providerId="ADAL" clId="{EE551ED1-6CD8-4545-8CD0-4B5253000671}" dt="2023-01-02T13:38:47.561" v="6892" actId="1076"/>
          <ac:spMkLst>
            <pc:docMk/>
            <pc:sldMk cId="3080563337" sldId="402"/>
            <ac:spMk id="6" creationId="{A705A842-B67A-1091-B43C-016955CEB56E}"/>
          </ac:spMkLst>
        </pc:spChg>
        <pc:picChg chg="add mod ord">
          <ac:chgData name="Ewen Trafford" userId="e520b4bf-a196-48b7-bc10-b1590a457daa" providerId="ADAL" clId="{EE551ED1-6CD8-4545-8CD0-4B5253000671}" dt="2023-01-02T13:37:58.504" v="6721" actId="1076"/>
          <ac:picMkLst>
            <pc:docMk/>
            <pc:sldMk cId="3080563337" sldId="402"/>
            <ac:picMk id="7" creationId="{E1E0838E-0716-CC9E-8E33-8A8437A0FC88}"/>
          </ac:picMkLst>
        </pc:picChg>
      </pc:sldChg>
      <pc:sldChg chg="modSp add mod">
        <pc:chgData name="Ewen Trafford" userId="e520b4bf-a196-48b7-bc10-b1590a457daa" providerId="ADAL" clId="{EE551ED1-6CD8-4545-8CD0-4B5253000671}" dt="2023-01-02T13:41:00.128" v="7233" actId="20577"/>
        <pc:sldMkLst>
          <pc:docMk/>
          <pc:sldMk cId="2591312719" sldId="403"/>
        </pc:sldMkLst>
        <pc:spChg chg="mod">
          <ac:chgData name="Ewen Trafford" userId="e520b4bf-a196-48b7-bc10-b1590a457daa" providerId="ADAL" clId="{EE551ED1-6CD8-4545-8CD0-4B5253000671}" dt="2023-01-02T13:39:41.865" v="6929" actId="20577"/>
          <ac:spMkLst>
            <pc:docMk/>
            <pc:sldMk cId="2591312719" sldId="403"/>
            <ac:spMk id="2" creationId="{00000000-0000-0000-0000-000000000000}"/>
          </ac:spMkLst>
        </pc:spChg>
        <pc:spChg chg="mod">
          <ac:chgData name="Ewen Trafford" userId="e520b4bf-a196-48b7-bc10-b1590a457daa" providerId="ADAL" clId="{EE551ED1-6CD8-4545-8CD0-4B5253000671}" dt="2023-01-02T13:41:00.128" v="7233" actId="20577"/>
          <ac:spMkLst>
            <pc:docMk/>
            <pc:sldMk cId="2591312719" sldId="403"/>
            <ac:spMk id="6" creationId="{A705A842-B67A-1091-B43C-016955CEB56E}"/>
          </ac:spMkLst>
        </pc:spChg>
      </pc:sldChg>
      <pc:sldChg chg="modSp add mod">
        <pc:chgData name="Ewen Trafford" userId="e520b4bf-a196-48b7-bc10-b1590a457daa" providerId="ADAL" clId="{EE551ED1-6CD8-4545-8CD0-4B5253000671}" dt="2023-01-02T13:43:15.222" v="7699" actId="20577"/>
        <pc:sldMkLst>
          <pc:docMk/>
          <pc:sldMk cId="2670078521" sldId="404"/>
        </pc:sldMkLst>
        <pc:spChg chg="mod">
          <ac:chgData name="Ewen Trafford" userId="e520b4bf-a196-48b7-bc10-b1590a457daa" providerId="ADAL" clId="{EE551ED1-6CD8-4545-8CD0-4B5253000671}" dt="2023-01-02T13:41:20.579" v="7249" actId="20577"/>
          <ac:spMkLst>
            <pc:docMk/>
            <pc:sldMk cId="2670078521" sldId="404"/>
            <ac:spMk id="2" creationId="{00000000-0000-0000-0000-000000000000}"/>
          </ac:spMkLst>
        </pc:spChg>
        <pc:spChg chg="mod">
          <ac:chgData name="Ewen Trafford" userId="e520b4bf-a196-48b7-bc10-b1590a457daa" providerId="ADAL" clId="{EE551ED1-6CD8-4545-8CD0-4B5253000671}" dt="2023-01-02T13:43:15.222" v="7699" actId="20577"/>
          <ac:spMkLst>
            <pc:docMk/>
            <pc:sldMk cId="2670078521" sldId="404"/>
            <ac:spMk id="6" creationId="{A705A842-B67A-1091-B43C-016955CEB56E}"/>
          </ac:spMkLst>
        </pc:spChg>
      </pc:sldChg>
      <pc:sldChg chg="addSp delSp modSp add mod">
        <pc:chgData name="Ewen Trafford" userId="e520b4bf-a196-48b7-bc10-b1590a457daa" providerId="ADAL" clId="{EE551ED1-6CD8-4545-8CD0-4B5253000671}" dt="2023-01-02T13:45:43.332" v="8120" actId="1076"/>
        <pc:sldMkLst>
          <pc:docMk/>
          <pc:sldMk cId="2488710440" sldId="405"/>
        </pc:sldMkLst>
        <pc:spChg chg="mod">
          <ac:chgData name="Ewen Trafford" userId="e520b4bf-a196-48b7-bc10-b1590a457daa" providerId="ADAL" clId="{EE551ED1-6CD8-4545-8CD0-4B5253000671}" dt="2023-01-02T13:43:24.117" v="7713" actId="20577"/>
          <ac:spMkLst>
            <pc:docMk/>
            <pc:sldMk cId="2488710440" sldId="405"/>
            <ac:spMk id="2" creationId="{00000000-0000-0000-0000-000000000000}"/>
          </ac:spMkLst>
        </pc:spChg>
        <pc:spChg chg="del">
          <ac:chgData name="Ewen Trafford" userId="e520b4bf-a196-48b7-bc10-b1590a457daa" providerId="ADAL" clId="{EE551ED1-6CD8-4545-8CD0-4B5253000671}" dt="2023-01-02T13:44:49.435" v="8112" actId="478"/>
          <ac:spMkLst>
            <pc:docMk/>
            <pc:sldMk cId="2488710440" sldId="405"/>
            <ac:spMk id="3" creationId="{00000000-0000-0000-0000-000000000000}"/>
          </ac:spMkLst>
        </pc:spChg>
        <pc:spChg chg="mod">
          <ac:chgData name="Ewen Trafford" userId="e520b4bf-a196-48b7-bc10-b1590a457daa" providerId="ADAL" clId="{EE551ED1-6CD8-4545-8CD0-4B5253000671}" dt="2023-01-02T13:45:41.060" v="8119" actId="14100"/>
          <ac:spMkLst>
            <pc:docMk/>
            <pc:sldMk cId="2488710440" sldId="405"/>
            <ac:spMk id="6" creationId="{A705A842-B67A-1091-B43C-016955CEB56E}"/>
          </ac:spMkLst>
        </pc:spChg>
        <pc:spChg chg="add del mod">
          <ac:chgData name="Ewen Trafford" userId="e520b4bf-a196-48b7-bc10-b1590a457daa" providerId="ADAL" clId="{EE551ED1-6CD8-4545-8CD0-4B5253000671}" dt="2023-01-02T13:44:50.382" v="8113" actId="478"/>
          <ac:spMkLst>
            <pc:docMk/>
            <pc:sldMk cId="2488710440" sldId="405"/>
            <ac:spMk id="7" creationId="{6C27F8F8-81A6-9ED1-07D2-11CF56EE5A80}"/>
          </ac:spMkLst>
        </pc:spChg>
        <pc:picChg chg="add mod">
          <ac:chgData name="Ewen Trafford" userId="e520b4bf-a196-48b7-bc10-b1590a457daa" providerId="ADAL" clId="{EE551ED1-6CD8-4545-8CD0-4B5253000671}" dt="2023-01-02T13:45:43.332" v="8120" actId="1076"/>
          <ac:picMkLst>
            <pc:docMk/>
            <pc:sldMk cId="2488710440" sldId="405"/>
            <ac:picMk id="9" creationId="{A2266800-5017-75F2-EBE1-244FD95D8AAC}"/>
          </ac:picMkLst>
        </pc:picChg>
      </pc:sldChg>
      <pc:sldChg chg="modSp add mod">
        <pc:chgData name="Ewen Trafford" userId="e520b4bf-a196-48b7-bc10-b1590a457daa" providerId="ADAL" clId="{EE551ED1-6CD8-4545-8CD0-4B5253000671}" dt="2023-01-02T13:48:07.877" v="8634" actId="20577"/>
        <pc:sldMkLst>
          <pc:docMk/>
          <pc:sldMk cId="3174642687" sldId="406"/>
        </pc:sldMkLst>
        <pc:spChg chg="mod">
          <ac:chgData name="Ewen Trafford" userId="e520b4bf-a196-48b7-bc10-b1590a457daa" providerId="ADAL" clId="{EE551ED1-6CD8-4545-8CD0-4B5253000671}" dt="2023-01-02T13:46:03.136" v="8142" actId="20577"/>
          <ac:spMkLst>
            <pc:docMk/>
            <pc:sldMk cId="3174642687" sldId="406"/>
            <ac:spMk id="2" creationId="{00000000-0000-0000-0000-000000000000}"/>
          </ac:spMkLst>
        </pc:spChg>
        <pc:spChg chg="mod">
          <ac:chgData name="Ewen Trafford" userId="e520b4bf-a196-48b7-bc10-b1590a457daa" providerId="ADAL" clId="{EE551ED1-6CD8-4545-8CD0-4B5253000671}" dt="2023-01-02T13:48:07.877" v="8634" actId="20577"/>
          <ac:spMkLst>
            <pc:docMk/>
            <pc:sldMk cId="3174642687" sldId="406"/>
            <ac:spMk id="6" creationId="{A705A842-B67A-1091-B43C-016955CEB56E}"/>
          </ac:spMkLst>
        </pc:spChg>
      </pc:sldChg>
      <pc:sldChg chg="modSp add mod">
        <pc:chgData name="Ewen Trafford" userId="e520b4bf-a196-48b7-bc10-b1590a457daa" providerId="ADAL" clId="{EE551ED1-6CD8-4545-8CD0-4B5253000671}" dt="2023-01-02T13:53:27.895" v="9732" actId="20577"/>
        <pc:sldMkLst>
          <pc:docMk/>
          <pc:sldMk cId="2543644228" sldId="407"/>
        </pc:sldMkLst>
        <pc:spChg chg="mod">
          <ac:chgData name="Ewen Trafford" userId="e520b4bf-a196-48b7-bc10-b1590a457daa" providerId="ADAL" clId="{EE551ED1-6CD8-4545-8CD0-4B5253000671}" dt="2023-01-02T13:53:27.895" v="9732" actId="20577"/>
          <ac:spMkLst>
            <pc:docMk/>
            <pc:sldMk cId="2543644228" sldId="407"/>
            <ac:spMk id="2" creationId="{00000000-0000-0000-0000-000000000000}"/>
          </ac:spMkLst>
        </pc:spChg>
        <pc:spChg chg="mod">
          <ac:chgData name="Ewen Trafford" userId="e520b4bf-a196-48b7-bc10-b1590a457daa" providerId="ADAL" clId="{EE551ED1-6CD8-4545-8CD0-4B5253000671}" dt="2023-01-02T13:53:06.679" v="9725" actId="20577"/>
          <ac:spMkLst>
            <pc:docMk/>
            <pc:sldMk cId="2543644228" sldId="407"/>
            <ac:spMk id="6" creationId="{A705A842-B67A-1091-B43C-016955CEB56E}"/>
          </ac:spMkLst>
        </pc:spChg>
      </pc:sldChg>
      <pc:sldChg chg="addSp modSp add mod">
        <pc:chgData name="Ewen Trafford" userId="e520b4bf-a196-48b7-bc10-b1590a457daa" providerId="ADAL" clId="{EE551ED1-6CD8-4545-8CD0-4B5253000671}" dt="2023-01-02T14:05:25.957" v="10204" actId="1076"/>
        <pc:sldMkLst>
          <pc:docMk/>
          <pc:sldMk cId="2640793980" sldId="408"/>
        </pc:sldMkLst>
        <pc:spChg chg="mod">
          <ac:chgData name="Ewen Trafford" userId="e520b4bf-a196-48b7-bc10-b1590a457daa" providerId="ADAL" clId="{EE551ED1-6CD8-4545-8CD0-4B5253000671}" dt="2023-01-02T13:54:07.122" v="9790" actId="20577"/>
          <ac:spMkLst>
            <pc:docMk/>
            <pc:sldMk cId="2640793980" sldId="408"/>
            <ac:spMk id="2" creationId="{00000000-0000-0000-0000-000000000000}"/>
          </ac:spMkLst>
        </pc:spChg>
        <pc:spChg chg="mod">
          <ac:chgData name="Ewen Trafford" userId="e520b4bf-a196-48b7-bc10-b1590a457daa" providerId="ADAL" clId="{EE551ED1-6CD8-4545-8CD0-4B5253000671}" dt="2023-01-02T13:54:13.264" v="9791" actId="14100"/>
          <ac:spMkLst>
            <pc:docMk/>
            <pc:sldMk cId="2640793980" sldId="408"/>
            <ac:spMk id="3" creationId="{00000000-0000-0000-0000-000000000000}"/>
          </ac:spMkLst>
        </pc:spChg>
        <pc:spChg chg="mod">
          <ac:chgData name="Ewen Trafford" userId="e520b4bf-a196-48b7-bc10-b1590a457daa" providerId="ADAL" clId="{EE551ED1-6CD8-4545-8CD0-4B5253000671}" dt="2023-01-02T14:05:11.092" v="10198" actId="20577"/>
          <ac:spMkLst>
            <pc:docMk/>
            <pc:sldMk cId="2640793980" sldId="408"/>
            <ac:spMk id="6" creationId="{A705A842-B67A-1091-B43C-016955CEB56E}"/>
          </ac:spMkLst>
        </pc:spChg>
        <pc:picChg chg="add mod">
          <ac:chgData name="Ewen Trafford" userId="e520b4bf-a196-48b7-bc10-b1590a457daa" providerId="ADAL" clId="{EE551ED1-6CD8-4545-8CD0-4B5253000671}" dt="2023-01-02T14:05:25.957" v="10204" actId="1076"/>
          <ac:picMkLst>
            <pc:docMk/>
            <pc:sldMk cId="2640793980" sldId="408"/>
            <ac:picMk id="7" creationId="{7C3C7285-135D-5E3A-33B3-BEF5C236E8F4}"/>
          </ac:picMkLst>
        </pc:picChg>
      </pc:sldChg>
      <pc:sldChg chg="modSp add mod">
        <pc:chgData name="Ewen Trafford" userId="e520b4bf-a196-48b7-bc10-b1590a457daa" providerId="ADAL" clId="{EE551ED1-6CD8-4545-8CD0-4B5253000671}" dt="2023-01-02T14:13:27.131" v="11011" actId="14100"/>
        <pc:sldMkLst>
          <pc:docMk/>
          <pc:sldMk cId="236855979" sldId="409"/>
        </pc:sldMkLst>
        <pc:spChg chg="mod">
          <ac:chgData name="Ewen Trafford" userId="e520b4bf-a196-48b7-bc10-b1590a457daa" providerId="ADAL" clId="{EE551ED1-6CD8-4545-8CD0-4B5253000671}" dt="2023-01-02T14:05:51.939" v="10228" actId="20577"/>
          <ac:spMkLst>
            <pc:docMk/>
            <pc:sldMk cId="236855979" sldId="409"/>
            <ac:spMk id="2" creationId="{00000000-0000-0000-0000-000000000000}"/>
          </ac:spMkLst>
        </pc:spChg>
        <pc:spChg chg="mod">
          <ac:chgData name="Ewen Trafford" userId="e520b4bf-a196-48b7-bc10-b1590a457daa" providerId="ADAL" clId="{EE551ED1-6CD8-4545-8CD0-4B5253000671}" dt="2023-01-02T14:13:27.131" v="11011" actId="14100"/>
          <ac:spMkLst>
            <pc:docMk/>
            <pc:sldMk cId="236855979" sldId="409"/>
            <ac:spMk id="3" creationId="{00000000-0000-0000-0000-000000000000}"/>
          </ac:spMkLst>
        </pc:spChg>
        <pc:spChg chg="mod">
          <ac:chgData name="Ewen Trafford" userId="e520b4bf-a196-48b7-bc10-b1590a457daa" providerId="ADAL" clId="{EE551ED1-6CD8-4545-8CD0-4B5253000671}" dt="2023-01-02T14:13:22.122" v="11010" actId="403"/>
          <ac:spMkLst>
            <pc:docMk/>
            <pc:sldMk cId="236855979" sldId="409"/>
            <ac:spMk id="6" creationId="{A705A842-B67A-1091-B43C-016955CEB56E}"/>
          </ac:spMkLst>
        </pc:spChg>
      </pc:sldChg>
      <pc:sldChg chg="modSp add mod ord">
        <pc:chgData name="Ewen Trafford" userId="e520b4bf-a196-48b7-bc10-b1590a457daa" providerId="ADAL" clId="{EE551ED1-6CD8-4545-8CD0-4B5253000671}" dt="2023-01-02T14:16:15.858" v="11713" actId="20577"/>
        <pc:sldMkLst>
          <pc:docMk/>
          <pc:sldMk cId="3883807043" sldId="410"/>
        </pc:sldMkLst>
        <pc:spChg chg="mod">
          <ac:chgData name="Ewen Trafford" userId="e520b4bf-a196-48b7-bc10-b1590a457daa" providerId="ADAL" clId="{EE551ED1-6CD8-4545-8CD0-4B5253000671}" dt="2023-01-02T14:06:25.395" v="10269" actId="20577"/>
          <ac:spMkLst>
            <pc:docMk/>
            <pc:sldMk cId="3883807043" sldId="410"/>
            <ac:spMk id="2" creationId="{00000000-0000-0000-0000-000000000000}"/>
          </ac:spMkLst>
        </pc:spChg>
        <pc:spChg chg="mod">
          <ac:chgData name="Ewen Trafford" userId="e520b4bf-a196-48b7-bc10-b1590a457daa" providerId="ADAL" clId="{EE551ED1-6CD8-4545-8CD0-4B5253000671}" dt="2023-01-02T14:16:15.858" v="11713" actId="20577"/>
          <ac:spMkLst>
            <pc:docMk/>
            <pc:sldMk cId="3883807043" sldId="410"/>
            <ac:spMk id="6" creationId="{A705A842-B67A-1091-B43C-016955CEB56E}"/>
          </ac:spMkLst>
        </pc:spChg>
      </pc:sldChg>
      <pc:sldChg chg="modSp add mod">
        <pc:chgData name="Ewen Trafford" userId="e520b4bf-a196-48b7-bc10-b1590a457daa" providerId="ADAL" clId="{EE551ED1-6CD8-4545-8CD0-4B5253000671}" dt="2023-01-02T14:15:04.752" v="11402" actId="20577"/>
        <pc:sldMkLst>
          <pc:docMk/>
          <pc:sldMk cId="542017310" sldId="411"/>
        </pc:sldMkLst>
        <pc:spChg chg="mod">
          <ac:chgData name="Ewen Trafford" userId="e520b4bf-a196-48b7-bc10-b1590a457daa" providerId="ADAL" clId="{EE551ED1-6CD8-4545-8CD0-4B5253000671}" dt="2023-01-02T14:06:40.140" v="10291" actId="20577"/>
          <ac:spMkLst>
            <pc:docMk/>
            <pc:sldMk cId="542017310" sldId="411"/>
            <ac:spMk id="2" creationId="{00000000-0000-0000-0000-000000000000}"/>
          </ac:spMkLst>
        </pc:spChg>
        <pc:spChg chg="mod">
          <ac:chgData name="Ewen Trafford" userId="e520b4bf-a196-48b7-bc10-b1590a457daa" providerId="ADAL" clId="{EE551ED1-6CD8-4545-8CD0-4B5253000671}" dt="2023-01-02T14:15:04.752" v="11402" actId="20577"/>
          <ac:spMkLst>
            <pc:docMk/>
            <pc:sldMk cId="542017310" sldId="411"/>
            <ac:spMk id="6" creationId="{A705A842-B67A-1091-B43C-016955CEB56E}"/>
          </ac:spMkLst>
        </pc:spChg>
      </pc:sldChg>
      <pc:sldChg chg="addSp modSp add mod">
        <pc:chgData name="Ewen Trafford" userId="e520b4bf-a196-48b7-bc10-b1590a457daa" providerId="ADAL" clId="{EE551ED1-6CD8-4545-8CD0-4B5253000671}" dt="2023-01-02T14:39:16.267" v="14672" actId="1076"/>
        <pc:sldMkLst>
          <pc:docMk/>
          <pc:sldMk cId="2167739683" sldId="412"/>
        </pc:sldMkLst>
        <pc:spChg chg="mod">
          <ac:chgData name="Ewen Trafford" userId="e520b4bf-a196-48b7-bc10-b1590a457daa" providerId="ADAL" clId="{EE551ED1-6CD8-4545-8CD0-4B5253000671}" dt="2023-01-02T14:06:56.042" v="10308" actId="20577"/>
          <ac:spMkLst>
            <pc:docMk/>
            <pc:sldMk cId="2167739683" sldId="412"/>
            <ac:spMk id="2" creationId="{00000000-0000-0000-0000-000000000000}"/>
          </ac:spMkLst>
        </pc:spChg>
        <pc:spChg chg="mod">
          <ac:chgData name="Ewen Trafford" userId="e520b4bf-a196-48b7-bc10-b1590a457daa" providerId="ADAL" clId="{EE551ED1-6CD8-4545-8CD0-4B5253000671}" dt="2023-01-02T14:18:20.381" v="11997" actId="20577"/>
          <ac:spMkLst>
            <pc:docMk/>
            <pc:sldMk cId="2167739683" sldId="412"/>
            <ac:spMk id="6" creationId="{A705A842-B67A-1091-B43C-016955CEB56E}"/>
          </ac:spMkLst>
        </pc:spChg>
        <pc:picChg chg="add mod">
          <ac:chgData name="Ewen Trafford" userId="e520b4bf-a196-48b7-bc10-b1590a457daa" providerId="ADAL" clId="{EE551ED1-6CD8-4545-8CD0-4B5253000671}" dt="2023-01-02T14:39:16.267" v="14672" actId="1076"/>
          <ac:picMkLst>
            <pc:docMk/>
            <pc:sldMk cId="2167739683" sldId="412"/>
            <ac:picMk id="1026" creationId="{A00E7F89-FFDD-F717-6C47-49BDC06164FC}"/>
          </ac:picMkLst>
        </pc:picChg>
      </pc:sldChg>
      <pc:sldChg chg="addSp modSp add mod">
        <pc:chgData name="Ewen Trafford" userId="e520b4bf-a196-48b7-bc10-b1590a457daa" providerId="ADAL" clId="{EE551ED1-6CD8-4545-8CD0-4B5253000671}" dt="2023-01-02T14:39:40.418" v="14683"/>
        <pc:sldMkLst>
          <pc:docMk/>
          <pc:sldMk cId="3183165922" sldId="413"/>
        </pc:sldMkLst>
        <pc:spChg chg="mod">
          <ac:chgData name="Ewen Trafford" userId="e520b4bf-a196-48b7-bc10-b1590a457daa" providerId="ADAL" clId="{EE551ED1-6CD8-4545-8CD0-4B5253000671}" dt="2023-01-02T14:07:14.943" v="10323" actId="20577"/>
          <ac:spMkLst>
            <pc:docMk/>
            <pc:sldMk cId="3183165922" sldId="413"/>
            <ac:spMk id="2" creationId="{00000000-0000-0000-0000-000000000000}"/>
          </ac:spMkLst>
        </pc:spChg>
        <pc:spChg chg="mod">
          <ac:chgData name="Ewen Trafford" userId="e520b4bf-a196-48b7-bc10-b1590a457daa" providerId="ADAL" clId="{EE551ED1-6CD8-4545-8CD0-4B5253000671}" dt="2023-01-02T14:19:58.345" v="12389" actId="20577"/>
          <ac:spMkLst>
            <pc:docMk/>
            <pc:sldMk cId="3183165922" sldId="413"/>
            <ac:spMk id="6" creationId="{A705A842-B67A-1091-B43C-016955CEB56E}"/>
          </ac:spMkLst>
        </pc:spChg>
        <pc:picChg chg="add mod">
          <ac:chgData name="Ewen Trafford" userId="e520b4bf-a196-48b7-bc10-b1590a457daa" providerId="ADAL" clId="{EE551ED1-6CD8-4545-8CD0-4B5253000671}" dt="2023-01-02T14:39:40.418" v="14683"/>
          <ac:picMkLst>
            <pc:docMk/>
            <pc:sldMk cId="3183165922" sldId="413"/>
            <ac:picMk id="2050" creationId="{4DBE23BE-713F-E13A-82D8-533EC813FBD0}"/>
          </ac:picMkLst>
        </pc:picChg>
      </pc:sldChg>
      <pc:sldChg chg="addSp modSp add mod">
        <pc:chgData name="Ewen Trafford" userId="e520b4bf-a196-48b7-bc10-b1590a457daa" providerId="ADAL" clId="{EE551ED1-6CD8-4545-8CD0-4B5253000671}" dt="2023-01-02T14:40:10.075" v="14703" actId="1076"/>
        <pc:sldMkLst>
          <pc:docMk/>
          <pc:sldMk cId="2745051600" sldId="414"/>
        </pc:sldMkLst>
        <pc:spChg chg="mod">
          <ac:chgData name="Ewen Trafford" userId="e520b4bf-a196-48b7-bc10-b1590a457daa" providerId="ADAL" clId="{EE551ED1-6CD8-4545-8CD0-4B5253000671}" dt="2023-01-02T14:07:24.940" v="10340" actId="20577"/>
          <ac:spMkLst>
            <pc:docMk/>
            <pc:sldMk cId="2745051600" sldId="414"/>
            <ac:spMk id="2" creationId="{00000000-0000-0000-0000-000000000000}"/>
          </ac:spMkLst>
        </pc:spChg>
        <pc:spChg chg="mod">
          <ac:chgData name="Ewen Trafford" userId="e520b4bf-a196-48b7-bc10-b1590a457daa" providerId="ADAL" clId="{EE551ED1-6CD8-4545-8CD0-4B5253000671}" dt="2023-01-02T14:21:20.547" v="12715" actId="20577"/>
          <ac:spMkLst>
            <pc:docMk/>
            <pc:sldMk cId="2745051600" sldId="414"/>
            <ac:spMk id="6" creationId="{A705A842-B67A-1091-B43C-016955CEB56E}"/>
          </ac:spMkLst>
        </pc:spChg>
        <pc:picChg chg="add mod">
          <ac:chgData name="Ewen Trafford" userId="e520b4bf-a196-48b7-bc10-b1590a457daa" providerId="ADAL" clId="{EE551ED1-6CD8-4545-8CD0-4B5253000671}" dt="2023-01-02T14:40:10.075" v="14703" actId="1076"/>
          <ac:picMkLst>
            <pc:docMk/>
            <pc:sldMk cId="2745051600" sldId="414"/>
            <ac:picMk id="3074" creationId="{F1DC4DC9-A36C-ECAF-1790-D39DEA909AAE}"/>
          </ac:picMkLst>
        </pc:picChg>
      </pc:sldChg>
      <pc:sldChg chg="addSp modSp add mod">
        <pc:chgData name="Ewen Trafford" userId="e520b4bf-a196-48b7-bc10-b1590a457daa" providerId="ADAL" clId="{EE551ED1-6CD8-4545-8CD0-4B5253000671}" dt="2023-01-02T14:40:44.902" v="14711" actId="14100"/>
        <pc:sldMkLst>
          <pc:docMk/>
          <pc:sldMk cId="2419085677" sldId="415"/>
        </pc:sldMkLst>
        <pc:spChg chg="mod">
          <ac:chgData name="Ewen Trafford" userId="e520b4bf-a196-48b7-bc10-b1590a457daa" providerId="ADAL" clId="{EE551ED1-6CD8-4545-8CD0-4B5253000671}" dt="2023-01-02T14:07:35.824" v="10364" actId="20577"/>
          <ac:spMkLst>
            <pc:docMk/>
            <pc:sldMk cId="2419085677" sldId="415"/>
            <ac:spMk id="2" creationId="{00000000-0000-0000-0000-000000000000}"/>
          </ac:spMkLst>
        </pc:spChg>
        <pc:spChg chg="mod">
          <ac:chgData name="Ewen Trafford" userId="e520b4bf-a196-48b7-bc10-b1590a457daa" providerId="ADAL" clId="{EE551ED1-6CD8-4545-8CD0-4B5253000671}" dt="2023-01-02T14:40:41.306" v="14709" actId="14100"/>
          <ac:spMkLst>
            <pc:docMk/>
            <pc:sldMk cId="2419085677" sldId="415"/>
            <ac:spMk id="6" creationId="{A705A842-B67A-1091-B43C-016955CEB56E}"/>
          </ac:spMkLst>
        </pc:spChg>
        <pc:picChg chg="add mod">
          <ac:chgData name="Ewen Trafford" userId="e520b4bf-a196-48b7-bc10-b1590a457daa" providerId="ADAL" clId="{EE551ED1-6CD8-4545-8CD0-4B5253000671}" dt="2023-01-02T14:40:44.902" v="14711" actId="14100"/>
          <ac:picMkLst>
            <pc:docMk/>
            <pc:sldMk cId="2419085677" sldId="415"/>
            <ac:picMk id="4098" creationId="{50E413FD-EB57-69FD-5E23-F972973E51C8}"/>
          </ac:picMkLst>
        </pc:picChg>
      </pc:sldChg>
      <pc:sldChg chg="addSp delSp modSp add del mod">
        <pc:chgData name="Ewen Trafford" userId="e520b4bf-a196-48b7-bc10-b1590a457daa" providerId="ADAL" clId="{EE551ED1-6CD8-4545-8CD0-4B5253000671}" dt="2023-01-02T14:24:25.600" v="13407" actId="47"/>
        <pc:sldMkLst>
          <pc:docMk/>
          <pc:sldMk cId="2177266736" sldId="416"/>
        </pc:sldMkLst>
        <pc:spChg chg="mod">
          <ac:chgData name="Ewen Trafford" userId="e520b4bf-a196-48b7-bc10-b1590a457daa" providerId="ADAL" clId="{EE551ED1-6CD8-4545-8CD0-4B5253000671}" dt="2023-01-02T14:24:06.420" v="13391" actId="20577"/>
          <ac:spMkLst>
            <pc:docMk/>
            <pc:sldMk cId="2177266736" sldId="416"/>
            <ac:spMk id="2" creationId="{00000000-0000-0000-0000-000000000000}"/>
          </ac:spMkLst>
        </pc:spChg>
        <pc:spChg chg="del">
          <ac:chgData name="Ewen Trafford" userId="e520b4bf-a196-48b7-bc10-b1590a457daa" providerId="ADAL" clId="{EE551ED1-6CD8-4545-8CD0-4B5253000671}" dt="2023-01-02T14:24:11.194" v="13392" actId="478"/>
          <ac:spMkLst>
            <pc:docMk/>
            <pc:sldMk cId="2177266736" sldId="416"/>
            <ac:spMk id="3" creationId="{00000000-0000-0000-0000-000000000000}"/>
          </ac:spMkLst>
        </pc:spChg>
        <pc:spChg chg="mod">
          <ac:chgData name="Ewen Trafford" userId="e520b4bf-a196-48b7-bc10-b1590a457daa" providerId="ADAL" clId="{EE551ED1-6CD8-4545-8CD0-4B5253000671}" dt="2023-01-02T14:24:21.121" v="13406" actId="20577"/>
          <ac:spMkLst>
            <pc:docMk/>
            <pc:sldMk cId="2177266736" sldId="416"/>
            <ac:spMk id="6" creationId="{A705A842-B67A-1091-B43C-016955CEB56E}"/>
          </ac:spMkLst>
        </pc:spChg>
        <pc:spChg chg="add del mod">
          <ac:chgData name="Ewen Trafford" userId="e520b4bf-a196-48b7-bc10-b1590a457daa" providerId="ADAL" clId="{EE551ED1-6CD8-4545-8CD0-4B5253000671}" dt="2023-01-02T14:24:12.279" v="13393" actId="478"/>
          <ac:spMkLst>
            <pc:docMk/>
            <pc:sldMk cId="2177266736" sldId="416"/>
            <ac:spMk id="7" creationId="{EAC4395B-0CE9-FFEE-A322-31D7C8F933B2}"/>
          </ac:spMkLst>
        </pc:spChg>
      </pc:sldChg>
      <pc:sldChg chg="addSp modSp add mod">
        <pc:chgData name="Ewen Trafford" userId="e520b4bf-a196-48b7-bc10-b1590a457daa" providerId="ADAL" clId="{EE551ED1-6CD8-4545-8CD0-4B5253000671}" dt="2023-01-02T14:27:15.529" v="13770" actId="20577"/>
        <pc:sldMkLst>
          <pc:docMk/>
          <pc:sldMk cId="1182057554" sldId="417"/>
        </pc:sldMkLst>
        <pc:spChg chg="mod">
          <ac:chgData name="Ewen Trafford" userId="e520b4bf-a196-48b7-bc10-b1590a457daa" providerId="ADAL" clId="{EE551ED1-6CD8-4545-8CD0-4B5253000671}" dt="2023-01-02T14:07:52.709" v="10389" actId="20577"/>
          <ac:spMkLst>
            <pc:docMk/>
            <pc:sldMk cId="1182057554" sldId="417"/>
            <ac:spMk id="2" creationId="{00000000-0000-0000-0000-000000000000}"/>
          </ac:spMkLst>
        </pc:spChg>
        <pc:spChg chg="mod">
          <ac:chgData name="Ewen Trafford" userId="e520b4bf-a196-48b7-bc10-b1590a457daa" providerId="ADAL" clId="{EE551ED1-6CD8-4545-8CD0-4B5253000671}" dt="2023-01-02T14:26:40.915" v="13759" actId="14100"/>
          <ac:spMkLst>
            <pc:docMk/>
            <pc:sldMk cId="1182057554" sldId="417"/>
            <ac:spMk id="3" creationId="{00000000-0000-0000-0000-000000000000}"/>
          </ac:spMkLst>
        </pc:spChg>
        <pc:spChg chg="mod">
          <ac:chgData name="Ewen Trafford" userId="e520b4bf-a196-48b7-bc10-b1590a457daa" providerId="ADAL" clId="{EE551ED1-6CD8-4545-8CD0-4B5253000671}" dt="2023-01-02T14:27:15.529" v="13770" actId="20577"/>
          <ac:spMkLst>
            <pc:docMk/>
            <pc:sldMk cId="1182057554" sldId="417"/>
            <ac:spMk id="6" creationId="{A705A842-B67A-1091-B43C-016955CEB56E}"/>
          </ac:spMkLst>
        </pc:spChg>
        <pc:picChg chg="add mod">
          <ac:chgData name="Ewen Trafford" userId="e520b4bf-a196-48b7-bc10-b1590a457daa" providerId="ADAL" clId="{EE551ED1-6CD8-4545-8CD0-4B5253000671}" dt="2023-01-02T14:27:13.160" v="13769" actId="1076"/>
          <ac:picMkLst>
            <pc:docMk/>
            <pc:sldMk cId="1182057554" sldId="417"/>
            <ac:picMk id="7" creationId="{32D3BE13-18F1-61B7-0654-BFA9C34F8C7E}"/>
          </ac:picMkLst>
        </pc:picChg>
      </pc:sldChg>
      <pc:sldChg chg="addSp modSp add mod">
        <pc:chgData name="Ewen Trafford" userId="e520b4bf-a196-48b7-bc10-b1590a457daa" providerId="ADAL" clId="{EE551ED1-6CD8-4545-8CD0-4B5253000671}" dt="2023-01-02T14:41:13.868" v="14720"/>
        <pc:sldMkLst>
          <pc:docMk/>
          <pc:sldMk cId="3296187206" sldId="418"/>
        </pc:sldMkLst>
        <pc:spChg chg="mod">
          <ac:chgData name="Ewen Trafford" userId="e520b4bf-a196-48b7-bc10-b1590a457daa" providerId="ADAL" clId="{EE551ED1-6CD8-4545-8CD0-4B5253000671}" dt="2023-01-02T14:08:13.975" v="10414" actId="20577"/>
          <ac:spMkLst>
            <pc:docMk/>
            <pc:sldMk cId="3296187206" sldId="418"/>
            <ac:spMk id="2" creationId="{00000000-0000-0000-0000-000000000000}"/>
          </ac:spMkLst>
        </pc:spChg>
        <pc:spChg chg="mod">
          <ac:chgData name="Ewen Trafford" userId="e520b4bf-a196-48b7-bc10-b1590a457daa" providerId="ADAL" clId="{EE551ED1-6CD8-4545-8CD0-4B5253000671}" dt="2023-01-02T14:29:25.925" v="14160" actId="20577"/>
          <ac:spMkLst>
            <pc:docMk/>
            <pc:sldMk cId="3296187206" sldId="418"/>
            <ac:spMk id="6" creationId="{A705A842-B67A-1091-B43C-016955CEB56E}"/>
          </ac:spMkLst>
        </pc:spChg>
        <pc:picChg chg="add mod">
          <ac:chgData name="Ewen Trafford" userId="e520b4bf-a196-48b7-bc10-b1590a457daa" providerId="ADAL" clId="{EE551ED1-6CD8-4545-8CD0-4B5253000671}" dt="2023-01-02T14:41:13.868" v="14720"/>
          <ac:picMkLst>
            <pc:docMk/>
            <pc:sldMk cId="3296187206" sldId="418"/>
            <ac:picMk id="5122" creationId="{EC969D9B-3EC0-2C37-13EC-BED3C84ABAD0}"/>
          </ac:picMkLst>
        </pc:picChg>
      </pc:sldChg>
      <pc:sldChg chg="add del">
        <pc:chgData name="Ewen Trafford" userId="e520b4bf-a196-48b7-bc10-b1590a457daa" providerId="ADAL" clId="{EE551ED1-6CD8-4545-8CD0-4B5253000671}" dt="2023-01-02T14:08:28.212" v="10416" actId="47"/>
        <pc:sldMkLst>
          <pc:docMk/>
          <pc:sldMk cId="2358915726" sldId="419"/>
        </pc:sldMkLst>
      </pc:sldChg>
    </pc:docChg>
  </pc:docChgLst>
  <pc:docChgLst>
    <pc:chgData name="Ewen Trafford" userId="e520b4bf-a196-48b7-bc10-b1590a457daa" providerId="ADAL" clId="{F3AB67A1-A416-4C0C-A40E-92329696DC1B}"/>
    <pc:docChg chg="undo custSel addSld delSld modSld modSection">
      <pc:chgData name="Ewen Trafford" userId="e520b4bf-a196-48b7-bc10-b1590a457daa" providerId="ADAL" clId="{F3AB67A1-A416-4C0C-A40E-92329696DC1B}" dt="2022-09-02T15:43:49.388" v="4199" actId="14100"/>
      <pc:docMkLst>
        <pc:docMk/>
      </pc:docMkLst>
      <pc:sldChg chg="modSp mod">
        <pc:chgData name="Ewen Trafford" userId="e520b4bf-a196-48b7-bc10-b1590a457daa" providerId="ADAL" clId="{F3AB67A1-A416-4C0C-A40E-92329696DC1B}" dt="2022-09-01T14:59:53.580" v="2046" actId="20577"/>
        <pc:sldMkLst>
          <pc:docMk/>
          <pc:sldMk cId="1833689877" sldId="260"/>
        </pc:sldMkLst>
        <pc:spChg chg="mod">
          <ac:chgData name="Ewen Trafford" userId="e520b4bf-a196-48b7-bc10-b1590a457daa" providerId="ADAL" clId="{F3AB67A1-A416-4C0C-A40E-92329696DC1B}" dt="2022-09-01T14:59:53.580" v="2046" actId="20577"/>
          <ac:spMkLst>
            <pc:docMk/>
            <pc:sldMk cId="1833689877" sldId="260"/>
            <ac:spMk id="2" creationId="{00000000-0000-0000-0000-000000000000}"/>
          </ac:spMkLst>
        </pc:spChg>
      </pc:sldChg>
      <pc:sldChg chg="modSp mod delCm">
        <pc:chgData name="Ewen Trafford" userId="e520b4bf-a196-48b7-bc10-b1590a457daa" providerId="ADAL" clId="{F3AB67A1-A416-4C0C-A40E-92329696DC1B}" dt="2022-09-02T15:35:54.246" v="4144"/>
        <pc:sldMkLst>
          <pc:docMk/>
          <pc:sldMk cId="2302005153" sldId="261"/>
        </pc:sldMkLst>
        <pc:spChg chg="mod">
          <ac:chgData name="Ewen Trafford" userId="e520b4bf-a196-48b7-bc10-b1590a457daa" providerId="ADAL" clId="{F3AB67A1-A416-4C0C-A40E-92329696DC1B}" dt="2022-08-30T15:29:59.075" v="169" actId="20577"/>
          <ac:spMkLst>
            <pc:docMk/>
            <pc:sldMk cId="2302005153" sldId="261"/>
            <ac:spMk id="2" creationId="{00000000-0000-0000-0000-000000000000}"/>
          </ac:spMkLst>
        </pc:spChg>
        <pc:spChg chg="mod">
          <ac:chgData name="Ewen Trafford" userId="e520b4bf-a196-48b7-bc10-b1590a457daa" providerId="ADAL" clId="{F3AB67A1-A416-4C0C-A40E-92329696DC1B}" dt="2022-09-02T15:35:51.904" v="4143" actId="14100"/>
          <ac:spMkLst>
            <pc:docMk/>
            <pc:sldMk cId="2302005153" sldId="261"/>
            <ac:spMk id="3" creationId="{00000000-0000-0000-0000-000000000000}"/>
          </ac:spMkLst>
        </pc:spChg>
      </pc:sldChg>
      <pc:sldChg chg="addSp modSp mod delCm">
        <pc:chgData name="Ewen Trafford" userId="e520b4bf-a196-48b7-bc10-b1590a457daa" providerId="ADAL" clId="{F3AB67A1-A416-4C0C-A40E-92329696DC1B}" dt="2022-08-31T15:19:52.378" v="626" actId="1076"/>
        <pc:sldMkLst>
          <pc:docMk/>
          <pc:sldMk cId="2282890655" sldId="262"/>
        </pc:sldMkLst>
        <pc:spChg chg="mod">
          <ac:chgData name="Ewen Trafford" userId="e520b4bf-a196-48b7-bc10-b1590a457daa" providerId="ADAL" clId="{F3AB67A1-A416-4C0C-A40E-92329696DC1B}" dt="2022-08-31T14:41:50.537" v="618" actId="20577"/>
          <ac:spMkLst>
            <pc:docMk/>
            <pc:sldMk cId="2282890655" sldId="262"/>
            <ac:spMk id="3" creationId="{00000000-0000-0000-0000-000000000000}"/>
          </ac:spMkLst>
        </pc:spChg>
        <pc:picChg chg="add mod">
          <ac:chgData name="Ewen Trafford" userId="e520b4bf-a196-48b7-bc10-b1590a457daa" providerId="ADAL" clId="{F3AB67A1-A416-4C0C-A40E-92329696DC1B}" dt="2022-08-31T15:19:52.378" v="626" actId="1076"/>
          <ac:picMkLst>
            <pc:docMk/>
            <pc:sldMk cId="2282890655" sldId="262"/>
            <ac:picMk id="5" creationId="{034BF9B5-F2CB-47E8-F818-D835EFFEEC25}"/>
          </ac:picMkLst>
        </pc:picChg>
      </pc:sldChg>
      <pc:sldChg chg="addSp delSp modSp mod delCm modCm">
        <pc:chgData name="Ewen Trafford" userId="e520b4bf-a196-48b7-bc10-b1590a457daa" providerId="ADAL" clId="{F3AB67A1-A416-4C0C-A40E-92329696DC1B}" dt="2022-09-02T15:43:49.388" v="4199" actId="14100"/>
        <pc:sldMkLst>
          <pc:docMk/>
          <pc:sldMk cId="588607129" sldId="263"/>
        </pc:sldMkLst>
        <pc:picChg chg="add mod">
          <ac:chgData name="Ewen Trafford" userId="e520b4bf-a196-48b7-bc10-b1590a457daa" providerId="ADAL" clId="{F3AB67A1-A416-4C0C-A40E-92329696DC1B}" dt="2022-09-02T15:43:49.388" v="4199" actId="14100"/>
          <ac:picMkLst>
            <pc:docMk/>
            <pc:sldMk cId="588607129" sldId="263"/>
            <ac:picMk id="5" creationId="{C0CC1E14-0E79-307B-C676-FD500902E73A}"/>
          </ac:picMkLst>
        </pc:picChg>
        <pc:picChg chg="del mod">
          <ac:chgData name="Ewen Trafford" userId="e520b4bf-a196-48b7-bc10-b1590a457daa" providerId="ADAL" clId="{F3AB67A1-A416-4C0C-A40E-92329696DC1B}" dt="2022-09-02T15:42:13.581" v="4190" actId="478"/>
          <ac:picMkLst>
            <pc:docMk/>
            <pc:sldMk cId="588607129" sldId="263"/>
            <ac:picMk id="6" creationId="{009A49D8-0CE9-B530-4909-52D771F0408D}"/>
          </ac:picMkLst>
        </pc:picChg>
      </pc:sldChg>
      <pc:sldChg chg="modSp mod">
        <pc:chgData name="Ewen Trafford" userId="e520b4bf-a196-48b7-bc10-b1590a457daa" providerId="ADAL" clId="{F3AB67A1-A416-4C0C-A40E-92329696DC1B}" dt="2022-09-01T08:57:16.469" v="652" actId="1582"/>
        <pc:sldMkLst>
          <pc:docMk/>
          <pc:sldMk cId="962244624" sldId="264"/>
        </pc:sldMkLst>
        <pc:picChg chg="mod">
          <ac:chgData name="Ewen Trafford" userId="e520b4bf-a196-48b7-bc10-b1590a457daa" providerId="ADAL" clId="{F3AB67A1-A416-4C0C-A40E-92329696DC1B}" dt="2022-09-01T08:57:16.469" v="652" actId="1582"/>
          <ac:picMkLst>
            <pc:docMk/>
            <pc:sldMk cId="962244624" sldId="264"/>
            <ac:picMk id="11" creationId="{19F2B887-936F-F3B1-DF05-F8FB9EEF0DBA}"/>
          </ac:picMkLst>
        </pc:picChg>
      </pc:sldChg>
      <pc:sldChg chg="modSp mod">
        <pc:chgData name="Ewen Trafford" userId="e520b4bf-a196-48b7-bc10-b1590a457daa" providerId="ADAL" clId="{F3AB67A1-A416-4C0C-A40E-92329696DC1B}" dt="2022-09-01T08:57:05.786" v="648" actId="1582"/>
        <pc:sldMkLst>
          <pc:docMk/>
          <pc:sldMk cId="464406181" sldId="266"/>
        </pc:sldMkLst>
        <pc:picChg chg="mod">
          <ac:chgData name="Ewen Trafford" userId="e520b4bf-a196-48b7-bc10-b1590a457daa" providerId="ADAL" clId="{F3AB67A1-A416-4C0C-A40E-92329696DC1B}" dt="2022-09-01T08:57:05.786" v="648" actId="1582"/>
          <ac:picMkLst>
            <pc:docMk/>
            <pc:sldMk cId="464406181" sldId="266"/>
            <ac:picMk id="8" creationId="{6B091AA9-51BB-34F8-39D2-B75F523C9593}"/>
          </ac:picMkLst>
        </pc:picChg>
      </pc:sldChg>
      <pc:sldChg chg="addSp modSp mod">
        <pc:chgData name="Ewen Trafford" userId="e520b4bf-a196-48b7-bc10-b1590a457daa" providerId="ADAL" clId="{F3AB67A1-A416-4C0C-A40E-92329696DC1B}" dt="2022-08-31T15:21:56.010" v="644" actId="1582"/>
        <pc:sldMkLst>
          <pc:docMk/>
          <pc:sldMk cId="1267815011" sldId="268"/>
        </pc:sldMkLst>
        <pc:spChg chg="mod">
          <ac:chgData name="Ewen Trafford" userId="e520b4bf-a196-48b7-bc10-b1590a457daa" providerId="ADAL" clId="{F3AB67A1-A416-4C0C-A40E-92329696DC1B}" dt="2022-08-31T15:21:18.593" v="637" actId="14100"/>
          <ac:spMkLst>
            <pc:docMk/>
            <pc:sldMk cId="1267815011" sldId="268"/>
            <ac:spMk id="3" creationId="{00000000-0000-0000-0000-000000000000}"/>
          </ac:spMkLst>
        </pc:spChg>
        <pc:picChg chg="add mod">
          <ac:chgData name="Ewen Trafford" userId="e520b4bf-a196-48b7-bc10-b1590a457daa" providerId="ADAL" clId="{F3AB67A1-A416-4C0C-A40E-92329696DC1B}" dt="2022-08-31T15:21:56.010" v="644" actId="1582"/>
          <ac:picMkLst>
            <pc:docMk/>
            <pc:sldMk cId="1267815011" sldId="268"/>
            <ac:picMk id="5" creationId="{17CED2AE-8832-791D-DA3E-9AA47F68A211}"/>
          </ac:picMkLst>
        </pc:picChg>
      </pc:sldChg>
      <pc:sldChg chg="addSp modSp mod">
        <pc:chgData name="Ewen Trafford" userId="e520b4bf-a196-48b7-bc10-b1590a457daa" providerId="ADAL" clId="{F3AB67A1-A416-4C0C-A40E-92329696DC1B}" dt="2022-09-01T08:59:54.191" v="679" actId="1076"/>
        <pc:sldMkLst>
          <pc:docMk/>
          <pc:sldMk cId="3668335961" sldId="269"/>
        </pc:sldMkLst>
        <pc:picChg chg="add mod">
          <ac:chgData name="Ewen Trafford" userId="e520b4bf-a196-48b7-bc10-b1590a457daa" providerId="ADAL" clId="{F3AB67A1-A416-4C0C-A40E-92329696DC1B}" dt="2022-09-01T08:59:54.191" v="679" actId="1076"/>
          <ac:picMkLst>
            <pc:docMk/>
            <pc:sldMk cId="3668335961" sldId="269"/>
            <ac:picMk id="5" creationId="{67CE6D97-556D-3C1F-CDE6-F08312FF5402}"/>
          </ac:picMkLst>
        </pc:picChg>
      </pc:sldChg>
      <pc:sldChg chg="modSp mod">
        <pc:chgData name="Ewen Trafford" userId="e520b4bf-a196-48b7-bc10-b1590a457daa" providerId="ADAL" clId="{F3AB67A1-A416-4C0C-A40E-92329696DC1B}" dt="2022-09-01T13:17:38.162" v="1054" actId="20577"/>
        <pc:sldMkLst>
          <pc:docMk/>
          <pc:sldMk cId="3993973292" sldId="274"/>
        </pc:sldMkLst>
        <pc:spChg chg="mod">
          <ac:chgData name="Ewen Trafford" userId="e520b4bf-a196-48b7-bc10-b1590a457daa" providerId="ADAL" clId="{F3AB67A1-A416-4C0C-A40E-92329696DC1B}" dt="2022-09-01T13:17:38.162" v="1054" actId="20577"/>
          <ac:spMkLst>
            <pc:docMk/>
            <pc:sldMk cId="3993973292" sldId="274"/>
            <ac:spMk id="6" creationId="{A705A842-B67A-1091-B43C-016955CEB56E}"/>
          </ac:spMkLst>
        </pc:spChg>
      </pc:sldChg>
      <pc:sldChg chg="modSp mod">
        <pc:chgData name="Ewen Trafford" userId="e520b4bf-a196-48b7-bc10-b1590a457daa" providerId="ADAL" clId="{F3AB67A1-A416-4C0C-A40E-92329696DC1B}" dt="2022-09-01T14:10:49.751" v="1079" actId="14100"/>
        <pc:sldMkLst>
          <pc:docMk/>
          <pc:sldMk cId="3634908671" sldId="275"/>
        </pc:sldMkLst>
        <pc:spChg chg="mod">
          <ac:chgData name="Ewen Trafford" userId="e520b4bf-a196-48b7-bc10-b1590a457daa" providerId="ADAL" clId="{F3AB67A1-A416-4C0C-A40E-92329696DC1B}" dt="2022-09-01T14:10:49.751" v="1079" actId="14100"/>
          <ac:spMkLst>
            <pc:docMk/>
            <pc:sldMk cId="3634908671" sldId="275"/>
            <ac:spMk id="3" creationId="{00000000-0000-0000-0000-000000000000}"/>
          </ac:spMkLst>
        </pc:spChg>
      </pc:sldChg>
      <pc:sldChg chg="addSp modSp mod">
        <pc:chgData name="Ewen Trafford" userId="e520b4bf-a196-48b7-bc10-b1590a457daa" providerId="ADAL" clId="{F3AB67A1-A416-4C0C-A40E-92329696DC1B}" dt="2022-08-31T14:36:08.145" v="599" actId="1076"/>
        <pc:sldMkLst>
          <pc:docMk/>
          <pc:sldMk cId="3691342598" sldId="279"/>
        </pc:sldMkLst>
        <pc:spChg chg="mod">
          <ac:chgData name="Ewen Trafford" userId="e520b4bf-a196-48b7-bc10-b1590a457daa" providerId="ADAL" clId="{F3AB67A1-A416-4C0C-A40E-92329696DC1B}" dt="2022-08-31T14:35:59.604" v="593" actId="14100"/>
          <ac:spMkLst>
            <pc:docMk/>
            <pc:sldMk cId="3691342598" sldId="279"/>
            <ac:spMk id="2" creationId="{00000000-0000-0000-0000-000000000000}"/>
          </ac:spMkLst>
        </pc:spChg>
        <pc:picChg chg="add mod">
          <ac:chgData name="Ewen Trafford" userId="e520b4bf-a196-48b7-bc10-b1590a457daa" providerId="ADAL" clId="{F3AB67A1-A416-4C0C-A40E-92329696DC1B}" dt="2022-08-31T14:36:08.145" v="599" actId="1076"/>
          <ac:picMkLst>
            <pc:docMk/>
            <pc:sldMk cId="3691342598" sldId="279"/>
            <ac:picMk id="5" creationId="{B226CE4F-928B-A80E-AD9F-287B3FE0C362}"/>
          </ac:picMkLst>
        </pc:picChg>
      </pc:sldChg>
      <pc:sldChg chg="modSp mod">
        <pc:chgData name="Ewen Trafford" userId="e520b4bf-a196-48b7-bc10-b1590a457daa" providerId="ADAL" clId="{F3AB67A1-A416-4C0C-A40E-92329696DC1B}" dt="2022-09-02T15:31:20.648" v="4079" actId="20577"/>
        <pc:sldMkLst>
          <pc:docMk/>
          <pc:sldMk cId="985307937" sldId="284"/>
        </pc:sldMkLst>
        <pc:spChg chg="mod">
          <ac:chgData name="Ewen Trafford" userId="e520b4bf-a196-48b7-bc10-b1590a457daa" providerId="ADAL" clId="{F3AB67A1-A416-4C0C-A40E-92329696DC1B}" dt="2022-09-02T15:31:20.648" v="4079" actId="20577"/>
          <ac:spMkLst>
            <pc:docMk/>
            <pc:sldMk cId="985307937" sldId="284"/>
            <ac:spMk id="3" creationId="{00000000-0000-0000-0000-000000000000}"/>
          </ac:spMkLst>
        </pc:spChg>
      </pc:sldChg>
      <pc:sldChg chg="modSp mod">
        <pc:chgData name="Ewen Trafford" userId="e520b4bf-a196-48b7-bc10-b1590a457daa" providerId="ADAL" clId="{F3AB67A1-A416-4C0C-A40E-92329696DC1B}" dt="2022-09-02T15:31:54.104" v="4133" actId="20577"/>
        <pc:sldMkLst>
          <pc:docMk/>
          <pc:sldMk cId="3666167529" sldId="285"/>
        </pc:sldMkLst>
        <pc:spChg chg="mod">
          <ac:chgData name="Ewen Trafford" userId="e520b4bf-a196-48b7-bc10-b1590a457daa" providerId="ADAL" clId="{F3AB67A1-A416-4C0C-A40E-92329696DC1B}" dt="2022-09-02T15:31:54.104" v="4133" actId="20577"/>
          <ac:spMkLst>
            <pc:docMk/>
            <pc:sldMk cId="3666167529" sldId="285"/>
            <ac:spMk id="3" creationId="{00000000-0000-0000-0000-000000000000}"/>
          </ac:spMkLst>
        </pc:spChg>
      </pc:sldChg>
      <pc:sldChg chg="modSp mod">
        <pc:chgData name="Ewen Trafford" userId="e520b4bf-a196-48b7-bc10-b1590a457daa" providerId="ADAL" clId="{F3AB67A1-A416-4C0C-A40E-92329696DC1B}" dt="2022-09-02T15:32:20.260" v="4136" actId="27636"/>
        <pc:sldMkLst>
          <pc:docMk/>
          <pc:sldMk cId="3843077742" sldId="286"/>
        </pc:sldMkLst>
        <pc:spChg chg="mod">
          <ac:chgData name="Ewen Trafford" userId="e520b4bf-a196-48b7-bc10-b1590a457daa" providerId="ADAL" clId="{F3AB67A1-A416-4C0C-A40E-92329696DC1B}" dt="2022-09-02T15:32:20.260" v="4136" actId="27636"/>
          <ac:spMkLst>
            <pc:docMk/>
            <pc:sldMk cId="3843077742" sldId="286"/>
            <ac:spMk id="3" creationId="{00000000-0000-0000-0000-000000000000}"/>
          </ac:spMkLst>
        </pc:spChg>
      </pc:sldChg>
      <pc:sldChg chg="modSp mod delCm modCm">
        <pc:chgData name="Ewen Trafford" userId="e520b4bf-a196-48b7-bc10-b1590a457daa" providerId="ADAL" clId="{F3AB67A1-A416-4C0C-A40E-92329696DC1B}" dt="2022-09-02T15:31:00.292" v="4075"/>
        <pc:sldMkLst>
          <pc:docMk/>
          <pc:sldMk cId="1028998905" sldId="287"/>
        </pc:sldMkLst>
        <pc:spChg chg="mod">
          <ac:chgData name="Ewen Trafford" userId="e520b4bf-a196-48b7-bc10-b1590a457daa" providerId="ADAL" clId="{F3AB67A1-A416-4C0C-A40E-92329696DC1B}" dt="2022-09-02T15:30:57.981" v="4074" actId="20577"/>
          <ac:spMkLst>
            <pc:docMk/>
            <pc:sldMk cId="1028998905" sldId="287"/>
            <ac:spMk id="3" creationId="{00000000-0000-0000-0000-000000000000}"/>
          </ac:spMkLst>
        </pc:spChg>
      </pc:sldChg>
      <pc:sldChg chg="addSp delSp modSp mod">
        <pc:chgData name="Ewen Trafford" userId="e520b4bf-a196-48b7-bc10-b1590a457daa" providerId="ADAL" clId="{F3AB67A1-A416-4C0C-A40E-92329696DC1B}" dt="2022-09-01T08:59:16.931" v="671" actId="1076"/>
        <pc:sldMkLst>
          <pc:docMk/>
          <pc:sldMk cId="4182174287" sldId="290"/>
        </pc:sldMkLst>
        <pc:picChg chg="del">
          <ac:chgData name="Ewen Trafford" userId="e520b4bf-a196-48b7-bc10-b1590a457daa" providerId="ADAL" clId="{F3AB67A1-A416-4C0C-A40E-92329696DC1B}" dt="2022-08-31T14:33:20.751" v="587" actId="478"/>
          <ac:picMkLst>
            <pc:docMk/>
            <pc:sldMk cId="4182174287" sldId="290"/>
            <ac:picMk id="4" creationId="{00000000-0000-0000-0000-000000000000}"/>
          </ac:picMkLst>
        </pc:picChg>
        <pc:picChg chg="add mod">
          <ac:chgData name="Ewen Trafford" userId="e520b4bf-a196-48b7-bc10-b1590a457daa" providerId="ADAL" clId="{F3AB67A1-A416-4C0C-A40E-92329696DC1B}" dt="2022-09-01T08:59:16.931" v="671" actId="1076"/>
          <ac:picMkLst>
            <pc:docMk/>
            <pc:sldMk cId="4182174287" sldId="290"/>
            <ac:picMk id="5" creationId="{9180A93D-8723-D135-1215-509645F99EE8}"/>
          </ac:picMkLst>
        </pc:picChg>
      </pc:sldChg>
      <pc:sldChg chg="modSp mod">
        <pc:chgData name="Ewen Trafford" userId="e520b4bf-a196-48b7-bc10-b1590a457daa" providerId="ADAL" clId="{F3AB67A1-A416-4C0C-A40E-92329696DC1B}" dt="2022-08-30T15:33:22.083" v="177" actId="1582"/>
        <pc:sldMkLst>
          <pc:docMk/>
          <pc:sldMk cId="2831772784" sldId="320"/>
        </pc:sldMkLst>
        <pc:picChg chg="mod">
          <ac:chgData name="Ewen Trafford" userId="e520b4bf-a196-48b7-bc10-b1590a457daa" providerId="ADAL" clId="{F3AB67A1-A416-4C0C-A40E-92329696DC1B}" dt="2022-08-30T15:33:22.083" v="177" actId="1582"/>
          <ac:picMkLst>
            <pc:docMk/>
            <pc:sldMk cId="2831772784" sldId="320"/>
            <ac:picMk id="6" creationId="{43B119C2-2F2B-7472-5625-6DDC3B81A9D4}"/>
          </ac:picMkLst>
        </pc:picChg>
      </pc:sldChg>
      <pc:sldChg chg="addSp delSp modSp mod delCm modCm">
        <pc:chgData name="Ewen Trafford" userId="e520b4bf-a196-48b7-bc10-b1590a457daa" providerId="ADAL" clId="{F3AB67A1-A416-4C0C-A40E-92329696DC1B}" dt="2022-09-02T15:37:42.893" v="4156"/>
        <pc:sldMkLst>
          <pc:docMk/>
          <pc:sldMk cId="2939149858" sldId="322"/>
        </pc:sldMkLst>
        <pc:picChg chg="add mod">
          <ac:chgData name="Ewen Trafford" userId="e520b4bf-a196-48b7-bc10-b1590a457daa" providerId="ADAL" clId="{F3AB67A1-A416-4C0C-A40E-92329696DC1B}" dt="2022-09-02T15:37:41.208" v="4155" actId="1582"/>
          <ac:picMkLst>
            <pc:docMk/>
            <pc:sldMk cId="2939149858" sldId="322"/>
            <ac:picMk id="5" creationId="{46A46163-09BF-9942-EB9C-2B508FA08DAD}"/>
          </ac:picMkLst>
        </pc:picChg>
        <pc:picChg chg="del mod">
          <ac:chgData name="Ewen Trafford" userId="e520b4bf-a196-48b7-bc10-b1590a457daa" providerId="ADAL" clId="{F3AB67A1-A416-4C0C-A40E-92329696DC1B}" dt="2022-09-02T15:36:02.854" v="4145" actId="478"/>
          <ac:picMkLst>
            <pc:docMk/>
            <pc:sldMk cId="2939149858" sldId="322"/>
            <ac:picMk id="6" creationId="{425CE07F-7EC0-50C3-7328-9A1B67F19393}"/>
          </ac:picMkLst>
        </pc:picChg>
      </pc:sldChg>
      <pc:sldChg chg="modSp mod">
        <pc:chgData name="Ewen Trafford" userId="e520b4bf-a196-48b7-bc10-b1590a457daa" providerId="ADAL" clId="{F3AB67A1-A416-4C0C-A40E-92329696DC1B}" dt="2022-08-30T15:30:23.189" v="174" actId="1076"/>
        <pc:sldMkLst>
          <pc:docMk/>
          <pc:sldMk cId="3594171061" sldId="331"/>
        </pc:sldMkLst>
        <pc:graphicFrameChg chg="mod modGraphic">
          <ac:chgData name="Ewen Trafford" userId="e520b4bf-a196-48b7-bc10-b1590a457daa" providerId="ADAL" clId="{F3AB67A1-A416-4C0C-A40E-92329696DC1B}" dt="2022-08-30T15:30:23.189" v="174" actId="1076"/>
          <ac:graphicFrameMkLst>
            <pc:docMk/>
            <pc:sldMk cId="3594171061" sldId="331"/>
            <ac:graphicFrameMk id="4" creationId="{852C40F4-3A0C-2C57-5C1A-53EF072895F3}"/>
          </ac:graphicFrameMkLst>
        </pc:graphicFrameChg>
      </pc:sldChg>
      <pc:sldChg chg="addSp delSp modSp mod delCm modCm">
        <pc:chgData name="Ewen Trafford" userId="e520b4bf-a196-48b7-bc10-b1590a457daa" providerId="ADAL" clId="{F3AB67A1-A416-4C0C-A40E-92329696DC1B}" dt="2022-09-02T15:39:14.384" v="4169"/>
        <pc:sldMkLst>
          <pc:docMk/>
          <pc:sldMk cId="2721701984" sldId="357"/>
        </pc:sldMkLst>
        <pc:grpChg chg="add mod">
          <ac:chgData name="Ewen Trafford" userId="e520b4bf-a196-48b7-bc10-b1590a457daa" providerId="ADAL" clId="{F3AB67A1-A416-4C0C-A40E-92329696DC1B}" dt="2022-09-02T15:39:11.954" v="4168" actId="1076"/>
          <ac:grpSpMkLst>
            <pc:docMk/>
            <pc:sldMk cId="2721701984" sldId="357"/>
            <ac:grpSpMk id="5" creationId="{CB2CC4F9-70BD-318E-D362-E54634040EC8}"/>
          </ac:grpSpMkLst>
        </pc:grpChg>
        <pc:picChg chg="add mod">
          <ac:chgData name="Ewen Trafford" userId="e520b4bf-a196-48b7-bc10-b1590a457daa" providerId="ADAL" clId="{F3AB67A1-A416-4C0C-A40E-92329696DC1B}" dt="2022-09-02T15:39:04.318" v="4164" actId="164"/>
          <ac:picMkLst>
            <pc:docMk/>
            <pc:sldMk cId="2721701984" sldId="357"/>
            <ac:picMk id="3" creationId="{AC8BEF71-B22B-4158-91F2-8D3224439CDB}"/>
          </ac:picMkLst>
        </pc:picChg>
        <pc:picChg chg="add mod">
          <ac:chgData name="Ewen Trafford" userId="e520b4bf-a196-48b7-bc10-b1590a457daa" providerId="ADAL" clId="{F3AB67A1-A416-4C0C-A40E-92329696DC1B}" dt="2022-09-02T15:39:04.318" v="4164" actId="164"/>
          <ac:picMkLst>
            <pc:docMk/>
            <pc:sldMk cId="2721701984" sldId="357"/>
            <ac:picMk id="4" creationId="{912DD9EC-AD99-CC73-0DBB-876EBC08E2EA}"/>
          </ac:picMkLst>
        </pc:picChg>
        <pc:picChg chg="del">
          <ac:chgData name="Ewen Trafford" userId="e520b4bf-a196-48b7-bc10-b1590a457daa" providerId="ADAL" clId="{F3AB67A1-A416-4C0C-A40E-92329696DC1B}" dt="2022-09-02T15:38:48.426" v="4157" actId="478"/>
          <ac:picMkLst>
            <pc:docMk/>
            <pc:sldMk cId="2721701984" sldId="357"/>
            <ac:picMk id="63" creationId="{245C9E7F-AB3A-D4B6-7416-63399316C1CC}"/>
          </ac:picMkLst>
        </pc:picChg>
      </pc:sldChg>
      <pc:sldChg chg="addSp modSp mod">
        <pc:chgData name="Ewen Trafford" userId="e520b4bf-a196-48b7-bc10-b1590a457daa" providerId="ADAL" clId="{F3AB67A1-A416-4C0C-A40E-92329696DC1B}" dt="2022-09-01T14:10:45.460" v="1078" actId="1582"/>
        <pc:sldMkLst>
          <pc:docMk/>
          <pc:sldMk cId="2499852602" sldId="358"/>
        </pc:sldMkLst>
        <pc:picChg chg="add mod">
          <ac:chgData name="Ewen Trafford" userId="e520b4bf-a196-48b7-bc10-b1590a457daa" providerId="ADAL" clId="{F3AB67A1-A416-4C0C-A40E-92329696DC1B}" dt="2022-09-01T14:10:45.460" v="1078" actId="1582"/>
          <ac:picMkLst>
            <pc:docMk/>
            <pc:sldMk cId="2499852602" sldId="358"/>
            <ac:picMk id="4" creationId="{1304218A-6D5D-8E65-05CB-E67474CC5175}"/>
          </ac:picMkLst>
        </pc:picChg>
      </pc:sldChg>
      <pc:sldChg chg="modSp mod">
        <pc:chgData name="Ewen Trafford" userId="e520b4bf-a196-48b7-bc10-b1590a457daa" providerId="ADAL" clId="{F3AB67A1-A416-4C0C-A40E-92329696DC1B}" dt="2022-09-01T08:57:01.513" v="646" actId="1582"/>
        <pc:sldMkLst>
          <pc:docMk/>
          <pc:sldMk cId="4177393134" sldId="359"/>
        </pc:sldMkLst>
        <pc:picChg chg="mod">
          <ac:chgData name="Ewen Trafford" userId="e520b4bf-a196-48b7-bc10-b1590a457daa" providerId="ADAL" clId="{F3AB67A1-A416-4C0C-A40E-92329696DC1B}" dt="2022-09-01T08:57:01.513" v="646" actId="1582"/>
          <ac:picMkLst>
            <pc:docMk/>
            <pc:sldMk cId="4177393134" sldId="359"/>
            <ac:picMk id="16" creationId="{E0074591-678F-9C8F-1D1A-1AADFC672B62}"/>
          </ac:picMkLst>
        </pc:picChg>
      </pc:sldChg>
      <pc:sldChg chg="modSp mod">
        <pc:chgData name="Ewen Trafford" userId="e520b4bf-a196-48b7-bc10-b1590a457daa" providerId="ADAL" clId="{F3AB67A1-A416-4C0C-A40E-92329696DC1B}" dt="2022-08-30T15:33:32.576" v="181" actId="1582"/>
        <pc:sldMkLst>
          <pc:docMk/>
          <pc:sldMk cId="3446790268" sldId="363"/>
        </pc:sldMkLst>
        <pc:picChg chg="mod">
          <ac:chgData name="Ewen Trafford" userId="e520b4bf-a196-48b7-bc10-b1590a457daa" providerId="ADAL" clId="{F3AB67A1-A416-4C0C-A40E-92329696DC1B}" dt="2022-08-30T15:33:32.576" v="181" actId="1582"/>
          <ac:picMkLst>
            <pc:docMk/>
            <pc:sldMk cId="3446790268" sldId="363"/>
            <ac:picMk id="5" creationId="{A49856DB-8758-620E-EE60-786C9A0CBBB6}"/>
          </ac:picMkLst>
        </pc:picChg>
      </pc:sldChg>
      <pc:sldChg chg="modSp mod">
        <pc:chgData name="Ewen Trafford" userId="e520b4bf-a196-48b7-bc10-b1590a457daa" providerId="ADAL" clId="{F3AB67A1-A416-4C0C-A40E-92329696DC1B}" dt="2022-09-01T08:57:21.732" v="654" actId="1582"/>
        <pc:sldMkLst>
          <pc:docMk/>
          <pc:sldMk cId="1316463920" sldId="369"/>
        </pc:sldMkLst>
        <pc:picChg chg="mod">
          <ac:chgData name="Ewen Trafford" userId="e520b4bf-a196-48b7-bc10-b1590a457daa" providerId="ADAL" clId="{F3AB67A1-A416-4C0C-A40E-92329696DC1B}" dt="2022-09-01T08:57:21.732" v="654" actId="1582"/>
          <ac:picMkLst>
            <pc:docMk/>
            <pc:sldMk cId="1316463920" sldId="369"/>
            <ac:picMk id="14" creationId="{2039F330-2D45-48B7-5B7D-3D24FEEADE3B}"/>
          </ac:picMkLst>
        </pc:picChg>
      </pc:sldChg>
      <pc:sldChg chg="modSp mod delCm">
        <pc:chgData name="Ewen Trafford" userId="e520b4bf-a196-48b7-bc10-b1590a457daa" providerId="ADAL" clId="{F3AB67A1-A416-4C0C-A40E-92329696DC1B}" dt="2022-09-02T15:30:12.050" v="4049" actId="20577"/>
        <pc:sldMkLst>
          <pc:docMk/>
          <pc:sldMk cId="4043997700" sldId="371"/>
        </pc:sldMkLst>
        <pc:spChg chg="mod">
          <ac:chgData name="Ewen Trafford" userId="e520b4bf-a196-48b7-bc10-b1590a457daa" providerId="ADAL" clId="{F3AB67A1-A416-4C0C-A40E-92329696DC1B}" dt="2022-08-31T14:32:32.190" v="464" actId="20577"/>
          <ac:spMkLst>
            <pc:docMk/>
            <pc:sldMk cId="4043997700" sldId="371"/>
            <ac:spMk id="2" creationId="{00000000-0000-0000-0000-000000000000}"/>
          </ac:spMkLst>
        </pc:spChg>
        <pc:spChg chg="mod">
          <ac:chgData name="Ewen Trafford" userId="e520b4bf-a196-48b7-bc10-b1590a457daa" providerId="ADAL" clId="{F3AB67A1-A416-4C0C-A40E-92329696DC1B}" dt="2022-09-02T15:30:12.050" v="4049" actId="20577"/>
          <ac:spMkLst>
            <pc:docMk/>
            <pc:sldMk cId="4043997700" sldId="371"/>
            <ac:spMk id="3" creationId="{00000000-0000-0000-0000-000000000000}"/>
          </ac:spMkLst>
        </pc:spChg>
      </pc:sldChg>
      <pc:sldChg chg="modSp mod">
        <pc:chgData name="Ewen Trafford" userId="e520b4bf-a196-48b7-bc10-b1590a457daa" providerId="ADAL" clId="{F3AB67A1-A416-4C0C-A40E-92329696DC1B}" dt="2022-09-01T14:11:03.463" v="1080" actId="14100"/>
        <pc:sldMkLst>
          <pc:docMk/>
          <pc:sldMk cId="1345775818" sldId="373"/>
        </pc:sldMkLst>
        <pc:spChg chg="mod">
          <ac:chgData name="Ewen Trafford" userId="e520b4bf-a196-48b7-bc10-b1590a457daa" providerId="ADAL" clId="{F3AB67A1-A416-4C0C-A40E-92329696DC1B}" dt="2022-09-01T14:11:03.463" v="1080" actId="14100"/>
          <ac:spMkLst>
            <pc:docMk/>
            <pc:sldMk cId="1345775818" sldId="373"/>
            <ac:spMk id="3" creationId="{00000000-0000-0000-0000-000000000000}"/>
          </ac:spMkLst>
        </pc:spChg>
      </pc:sldChg>
      <pc:sldChg chg="modSp mod">
        <pc:chgData name="Ewen Trafford" userId="e520b4bf-a196-48b7-bc10-b1590a457daa" providerId="ADAL" clId="{F3AB67A1-A416-4C0C-A40E-92329696DC1B}" dt="2022-09-01T08:59:24.521" v="673" actId="1076"/>
        <pc:sldMkLst>
          <pc:docMk/>
          <pc:sldMk cId="2336770731" sldId="374"/>
        </pc:sldMkLst>
        <pc:picChg chg="mod">
          <ac:chgData name="Ewen Trafford" userId="e520b4bf-a196-48b7-bc10-b1590a457daa" providerId="ADAL" clId="{F3AB67A1-A416-4C0C-A40E-92329696DC1B}" dt="2022-09-01T08:59:24.521" v="673" actId="1076"/>
          <ac:picMkLst>
            <pc:docMk/>
            <pc:sldMk cId="2336770731" sldId="374"/>
            <ac:picMk id="4" creationId="{00000000-0000-0000-0000-000000000000}"/>
          </ac:picMkLst>
        </pc:picChg>
      </pc:sldChg>
      <pc:sldChg chg="addSp delSp modSp mod">
        <pc:chgData name="Ewen Trafford" userId="e520b4bf-a196-48b7-bc10-b1590a457daa" providerId="ADAL" clId="{F3AB67A1-A416-4C0C-A40E-92329696DC1B}" dt="2022-09-01T08:58:27.871" v="662" actId="1076"/>
        <pc:sldMkLst>
          <pc:docMk/>
          <pc:sldMk cId="192292350" sldId="375"/>
        </pc:sldMkLst>
        <pc:picChg chg="del">
          <ac:chgData name="Ewen Trafford" userId="e520b4bf-a196-48b7-bc10-b1590a457daa" providerId="ADAL" clId="{F3AB67A1-A416-4C0C-A40E-92329696DC1B}" dt="2022-08-31T14:33:19.375" v="586" actId="478"/>
          <ac:picMkLst>
            <pc:docMk/>
            <pc:sldMk cId="192292350" sldId="375"/>
            <ac:picMk id="5" creationId="{00000000-0000-0000-0000-000000000000}"/>
          </ac:picMkLst>
        </pc:picChg>
        <pc:picChg chg="add mod">
          <ac:chgData name="Ewen Trafford" userId="e520b4bf-a196-48b7-bc10-b1590a457daa" providerId="ADAL" clId="{F3AB67A1-A416-4C0C-A40E-92329696DC1B}" dt="2022-09-01T08:58:27.871" v="662" actId="1076"/>
          <ac:picMkLst>
            <pc:docMk/>
            <pc:sldMk cId="192292350" sldId="375"/>
            <ac:picMk id="5" creationId="{C59BA53D-92E5-90CB-297B-2484102B7BF4}"/>
          </ac:picMkLst>
        </pc:picChg>
        <pc:picChg chg="add mod">
          <ac:chgData name="Ewen Trafford" userId="e520b4bf-a196-48b7-bc10-b1590a457daa" providerId="ADAL" clId="{F3AB67A1-A416-4C0C-A40E-92329696DC1B}" dt="2022-09-01T08:58:26.888" v="661" actId="1076"/>
          <ac:picMkLst>
            <pc:docMk/>
            <pc:sldMk cId="192292350" sldId="375"/>
            <ac:picMk id="7" creationId="{5150B18B-33CD-66C2-828A-4956D3D3BAC1}"/>
          </ac:picMkLst>
        </pc:picChg>
      </pc:sldChg>
      <pc:sldChg chg="addSp modSp mod">
        <pc:chgData name="Ewen Trafford" userId="e520b4bf-a196-48b7-bc10-b1590a457daa" providerId="ADAL" clId="{F3AB67A1-A416-4C0C-A40E-92329696DC1B}" dt="2022-08-31T15:20:36.874" v="634" actId="1582"/>
        <pc:sldMkLst>
          <pc:docMk/>
          <pc:sldMk cId="2245876687" sldId="377"/>
        </pc:sldMkLst>
        <pc:spChg chg="mod">
          <ac:chgData name="Ewen Trafford" userId="e520b4bf-a196-48b7-bc10-b1590a457daa" providerId="ADAL" clId="{F3AB67A1-A416-4C0C-A40E-92329696DC1B}" dt="2022-08-31T15:20:29.821" v="630" actId="14100"/>
          <ac:spMkLst>
            <pc:docMk/>
            <pc:sldMk cId="2245876687" sldId="377"/>
            <ac:spMk id="3" creationId="{00000000-0000-0000-0000-000000000000}"/>
          </ac:spMkLst>
        </pc:spChg>
        <pc:picChg chg="add mod">
          <ac:chgData name="Ewen Trafford" userId="e520b4bf-a196-48b7-bc10-b1590a457daa" providerId="ADAL" clId="{F3AB67A1-A416-4C0C-A40E-92329696DC1B}" dt="2022-08-31T15:20:36.874" v="634" actId="1582"/>
          <ac:picMkLst>
            <pc:docMk/>
            <pc:sldMk cId="2245876687" sldId="377"/>
            <ac:picMk id="5" creationId="{769050A4-6FCC-45F9-A116-7A11E89FC08F}"/>
          </ac:picMkLst>
        </pc:picChg>
      </pc:sldChg>
      <pc:sldChg chg="addSp delSp modSp mod delCm">
        <pc:chgData name="Ewen Trafford" userId="e520b4bf-a196-48b7-bc10-b1590a457daa" providerId="ADAL" clId="{F3AB67A1-A416-4C0C-A40E-92329696DC1B}" dt="2022-09-02T15:42:06.655" v="4189"/>
        <pc:sldMkLst>
          <pc:docMk/>
          <pc:sldMk cId="775299468" sldId="378"/>
        </pc:sldMkLst>
        <pc:spChg chg="mod">
          <ac:chgData name="Ewen Trafford" userId="e520b4bf-a196-48b7-bc10-b1590a457daa" providerId="ADAL" clId="{F3AB67A1-A416-4C0C-A40E-92329696DC1B}" dt="2022-09-02T15:39:38.014" v="4174" actId="14100"/>
          <ac:spMkLst>
            <pc:docMk/>
            <pc:sldMk cId="775299468" sldId="378"/>
            <ac:spMk id="3" creationId="{00000000-0000-0000-0000-000000000000}"/>
          </ac:spMkLst>
        </pc:spChg>
        <pc:picChg chg="add del mod">
          <ac:chgData name="Ewen Trafford" userId="e520b4bf-a196-48b7-bc10-b1590a457daa" providerId="ADAL" clId="{F3AB67A1-A416-4C0C-A40E-92329696DC1B}" dt="2022-09-02T15:41:47.079" v="4181" actId="478"/>
          <ac:picMkLst>
            <pc:docMk/>
            <pc:sldMk cId="775299468" sldId="378"/>
            <ac:picMk id="5" creationId="{71E3FA57-F41D-BD5D-94FA-2ED81AB920A7}"/>
          </ac:picMkLst>
        </pc:picChg>
        <pc:picChg chg="add mod modCrop">
          <ac:chgData name="Ewen Trafford" userId="e520b4bf-a196-48b7-bc10-b1590a457daa" providerId="ADAL" clId="{F3AB67A1-A416-4C0C-A40E-92329696DC1B}" dt="2022-09-02T15:42:03.232" v="4188" actId="732"/>
          <ac:picMkLst>
            <pc:docMk/>
            <pc:sldMk cId="775299468" sldId="378"/>
            <ac:picMk id="7" creationId="{CF9B4BD0-CD0C-B56D-49B6-74F641126A2A}"/>
          </ac:picMkLst>
        </pc:picChg>
      </pc:sldChg>
      <pc:sldChg chg="addSp modSp mod">
        <pc:chgData name="Ewen Trafford" userId="e520b4bf-a196-48b7-bc10-b1590a457daa" providerId="ADAL" clId="{F3AB67A1-A416-4C0C-A40E-92329696DC1B}" dt="2022-09-01T13:27:47.971" v="1060" actId="1582"/>
        <pc:sldMkLst>
          <pc:docMk/>
          <pc:sldMk cId="1495018693" sldId="380"/>
        </pc:sldMkLst>
        <pc:spChg chg="mod">
          <ac:chgData name="Ewen Trafford" userId="e520b4bf-a196-48b7-bc10-b1590a457daa" providerId="ADAL" clId="{F3AB67A1-A416-4C0C-A40E-92329696DC1B}" dt="2022-09-01T09:00:01.781" v="680" actId="1076"/>
          <ac:spMkLst>
            <pc:docMk/>
            <pc:sldMk cId="1495018693" sldId="380"/>
            <ac:spMk id="3" creationId="{00000000-0000-0000-0000-000000000000}"/>
          </ac:spMkLst>
        </pc:spChg>
        <pc:picChg chg="add mod">
          <ac:chgData name="Ewen Trafford" userId="e520b4bf-a196-48b7-bc10-b1590a457daa" providerId="ADAL" clId="{F3AB67A1-A416-4C0C-A40E-92329696DC1B}" dt="2022-09-01T13:27:47.971" v="1060" actId="1582"/>
          <ac:picMkLst>
            <pc:docMk/>
            <pc:sldMk cId="1495018693" sldId="380"/>
            <ac:picMk id="6" creationId="{473C967D-277C-34C3-0B78-6E40618E7D70}"/>
          </ac:picMkLst>
        </pc:picChg>
      </pc:sldChg>
      <pc:sldChg chg="addSp modSp mod">
        <pc:chgData name="Ewen Trafford" userId="e520b4bf-a196-48b7-bc10-b1590a457daa" providerId="ADAL" clId="{F3AB67A1-A416-4C0C-A40E-92329696DC1B}" dt="2022-09-01T14:09:52.072" v="1069" actId="1076"/>
        <pc:sldMkLst>
          <pc:docMk/>
          <pc:sldMk cId="748122812" sldId="381"/>
        </pc:sldMkLst>
        <pc:spChg chg="mod">
          <ac:chgData name="Ewen Trafford" userId="e520b4bf-a196-48b7-bc10-b1590a457daa" providerId="ADAL" clId="{F3AB67A1-A416-4C0C-A40E-92329696DC1B}" dt="2022-09-01T13:27:54.144" v="1061" actId="14100"/>
          <ac:spMkLst>
            <pc:docMk/>
            <pc:sldMk cId="748122812" sldId="381"/>
            <ac:spMk id="3" creationId="{00000000-0000-0000-0000-000000000000}"/>
          </ac:spMkLst>
        </pc:spChg>
        <pc:picChg chg="add mod">
          <ac:chgData name="Ewen Trafford" userId="e520b4bf-a196-48b7-bc10-b1590a457daa" providerId="ADAL" clId="{F3AB67A1-A416-4C0C-A40E-92329696DC1B}" dt="2022-09-01T14:09:52.072" v="1069" actId="1076"/>
          <ac:picMkLst>
            <pc:docMk/>
            <pc:sldMk cId="748122812" sldId="381"/>
            <ac:picMk id="5" creationId="{2AA99FB5-9B51-9178-9FBB-D68E060D3F26}"/>
          </ac:picMkLst>
        </pc:picChg>
      </pc:sldChg>
      <pc:sldChg chg="modSp mod">
        <pc:chgData name="Ewen Trafford" userId="e520b4bf-a196-48b7-bc10-b1590a457daa" providerId="ADAL" clId="{F3AB67A1-A416-4C0C-A40E-92329696DC1B}" dt="2022-08-30T15:30:27.938" v="175" actId="1076"/>
        <pc:sldMkLst>
          <pc:docMk/>
          <pc:sldMk cId="3220201710" sldId="383"/>
        </pc:sldMkLst>
        <pc:graphicFrameChg chg="mod modGraphic">
          <ac:chgData name="Ewen Trafford" userId="e520b4bf-a196-48b7-bc10-b1590a457daa" providerId="ADAL" clId="{F3AB67A1-A416-4C0C-A40E-92329696DC1B}" dt="2022-08-30T15:30:27.938" v="175" actId="1076"/>
          <ac:graphicFrameMkLst>
            <pc:docMk/>
            <pc:sldMk cId="3220201710" sldId="383"/>
            <ac:graphicFrameMk id="4" creationId="{852C40F4-3A0C-2C57-5C1A-53EF072895F3}"/>
          </ac:graphicFrameMkLst>
        </pc:graphicFrameChg>
      </pc:sldChg>
      <pc:sldChg chg="modSp mod">
        <pc:chgData name="Ewen Trafford" userId="e520b4bf-a196-48b7-bc10-b1590a457daa" providerId="ADAL" clId="{F3AB67A1-A416-4C0C-A40E-92329696DC1B}" dt="2022-08-30T15:30:07.927" v="170" actId="14100"/>
        <pc:sldMkLst>
          <pc:docMk/>
          <pc:sldMk cId="590084099" sldId="384"/>
        </pc:sldMkLst>
        <pc:graphicFrameChg chg="mod modGraphic">
          <ac:chgData name="Ewen Trafford" userId="e520b4bf-a196-48b7-bc10-b1590a457daa" providerId="ADAL" clId="{F3AB67A1-A416-4C0C-A40E-92329696DC1B}" dt="2022-08-30T15:30:07.927" v="170" actId="14100"/>
          <ac:graphicFrameMkLst>
            <pc:docMk/>
            <pc:sldMk cId="590084099" sldId="384"/>
            <ac:graphicFrameMk id="4" creationId="{852C40F4-3A0C-2C57-5C1A-53EF072895F3}"/>
          </ac:graphicFrameMkLst>
        </pc:graphicFrameChg>
      </pc:sldChg>
      <pc:sldChg chg="modSp mod">
        <pc:chgData name="Ewen Trafford" userId="e520b4bf-a196-48b7-bc10-b1590a457daa" providerId="ADAL" clId="{F3AB67A1-A416-4C0C-A40E-92329696DC1B}" dt="2022-08-30T15:26:42.867" v="129" actId="403"/>
        <pc:sldMkLst>
          <pc:docMk/>
          <pc:sldMk cId="2267304321" sldId="385"/>
        </pc:sldMkLst>
        <pc:graphicFrameChg chg="mod modGraphic">
          <ac:chgData name="Ewen Trafford" userId="e520b4bf-a196-48b7-bc10-b1590a457daa" providerId="ADAL" clId="{F3AB67A1-A416-4C0C-A40E-92329696DC1B}" dt="2022-08-30T15:26:42.867" v="129" actId="403"/>
          <ac:graphicFrameMkLst>
            <pc:docMk/>
            <pc:sldMk cId="2267304321" sldId="385"/>
            <ac:graphicFrameMk id="4" creationId="{852C40F4-3A0C-2C57-5C1A-53EF072895F3}"/>
          </ac:graphicFrameMkLst>
        </pc:graphicFrameChg>
      </pc:sldChg>
      <pc:sldChg chg="addSp modSp new mod">
        <pc:chgData name="Ewen Trafford" userId="e520b4bf-a196-48b7-bc10-b1590a457daa" providerId="ADAL" clId="{F3AB67A1-A416-4C0C-A40E-92329696DC1B}" dt="2022-08-31T07:21:09.649" v="407" actId="1076"/>
        <pc:sldMkLst>
          <pc:docMk/>
          <pc:sldMk cId="4170176981" sldId="386"/>
        </pc:sldMkLst>
        <pc:spChg chg="mod">
          <ac:chgData name="Ewen Trafford" userId="e520b4bf-a196-48b7-bc10-b1590a457daa" providerId="ADAL" clId="{F3AB67A1-A416-4C0C-A40E-92329696DC1B}" dt="2022-08-31T07:19:30.066" v="397" actId="14100"/>
          <ac:spMkLst>
            <pc:docMk/>
            <pc:sldMk cId="4170176981" sldId="386"/>
            <ac:spMk id="2" creationId="{BE5EA51A-8246-5FE9-1D59-781B175785E6}"/>
          </ac:spMkLst>
        </pc:spChg>
        <pc:spChg chg="mod">
          <ac:chgData name="Ewen Trafford" userId="e520b4bf-a196-48b7-bc10-b1590a457daa" providerId="ADAL" clId="{F3AB67A1-A416-4C0C-A40E-92329696DC1B}" dt="2022-08-31T07:19:09.716" v="396" actId="14100"/>
          <ac:spMkLst>
            <pc:docMk/>
            <pc:sldMk cId="4170176981" sldId="386"/>
            <ac:spMk id="3" creationId="{983A9647-6617-737B-DD4C-EB2DC13161BE}"/>
          </ac:spMkLst>
        </pc:spChg>
        <pc:spChg chg="mod">
          <ac:chgData name="Ewen Trafford" userId="e520b4bf-a196-48b7-bc10-b1590a457daa" providerId="ADAL" clId="{F3AB67A1-A416-4C0C-A40E-92329696DC1B}" dt="2022-08-31T07:15:28.888" v="192" actId="20577"/>
          <ac:spMkLst>
            <pc:docMk/>
            <pc:sldMk cId="4170176981" sldId="386"/>
            <ac:spMk id="4" creationId="{0E832FBE-F2C3-E8EA-585D-6717BBFA167B}"/>
          </ac:spMkLst>
        </pc:spChg>
        <pc:picChg chg="add mod">
          <ac:chgData name="Ewen Trafford" userId="e520b4bf-a196-48b7-bc10-b1590a457daa" providerId="ADAL" clId="{F3AB67A1-A416-4C0C-A40E-92329696DC1B}" dt="2022-08-31T07:21:09.649" v="407" actId="1076"/>
          <ac:picMkLst>
            <pc:docMk/>
            <pc:sldMk cId="4170176981" sldId="386"/>
            <ac:picMk id="6" creationId="{3B141F48-57EE-2B37-4B39-6600D6B65DC0}"/>
          </ac:picMkLst>
        </pc:picChg>
      </pc:sldChg>
      <pc:sldChg chg="addSp modSp add mod">
        <pc:chgData name="Ewen Trafford" userId="e520b4bf-a196-48b7-bc10-b1590a457daa" providerId="ADAL" clId="{F3AB67A1-A416-4C0C-A40E-92329696DC1B}" dt="2022-09-01T15:38:27.802" v="3236" actId="20577"/>
        <pc:sldMkLst>
          <pc:docMk/>
          <pc:sldMk cId="1541036195" sldId="387"/>
        </pc:sldMkLst>
        <pc:spChg chg="mod">
          <ac:chgData name="Ewen Trafford" userId="e520b4bf-a196-48b7-bc10-b1590a457daa" providerId="ADAL" clId="{F3AB67A1-A416-4C0C-A40E-92329696DC1B}" dt="2022-09-01T14:50:37.080" v="1787" actId="20577"/>
          <ac:spMkLst>
            <pc:docMk/>
            <pc:sldMk cId="1541036195" sldId="387"/>
            <ac:spMk id="2" creationId="{00000000-0000-0000-0000-000000000000}"/>
          </ac:spMkLst>
        </pc:spChg>
        <pc:spChg chg="mod">
          <ac:chgData name="Ewen Trafford" userId="e520b4bf-a196-48b7-bc10-b1590a457daa" providerId="ADAL" clId="{F3AB67A1-A416-4C0C-A40E-92329696DC1B}" dt="2022-09-01T15:38:27.802" v="3236" actId="20577"/>
          <ac:spMkLst>
            <pc:docMk/>
            <pc:sldMk cId="1541036195" sldId="387"/>
            <ac:spMk id="6" creationId="{A705A842-B67A-1091-B43C-016955CEB56E}"/>
          </ac:spMkLst>
        </pc:spChg>
        <pc:picChg chg="add mod">
          <ac:chgData name="Ewen Trafford" userId="e520b4bf-a196-48b7-bc10-b1590a457daa" providerId="ADAL" clId="{F3AB67A1-A416-4C0C-A40E-92329696DC1B}" dt="2022-09-01T14:14:06.146" v="1331" actId="1076"/>
          <ac:picMkLst>
            <pc:docMk/>
            <pc:sldMk cId="1541036195" sldId="387"/>
            <ac:picMk id="7" creationId="{95023B38-043F-4848-E8E4-32DBF28E9B51}"/>
          </ac:picMkLst>
        </pc:picChg>
      </pc:sldChg>
      <pc:sldChg chg="addSp modSp add mod">
        <pc:chgData name="Ewen Trafford" userId="e520b4bf-a196-48b7-bc10-b1590a457daa" providerId="ADAL" clId="{F3AB67A1-A416-4C0C-A40E-92329696DC1B}" dt="2022-09-01T14:56:33.169" v="2031" actId="14100"/>
        <pc:sldMkLst>
          <pc:docMk/>
          <pc:sldMk cId="238340085" sldId="388"/>
        </pc:sldMkLst>
        <pc:spChg chg="mod">
          <ac:chgData name="Ewen Trafford" userId="e520b4bf-a196-48b7-bc10-b1590a457daa" providerId="ADAL" clId="{F3AB67A1-A416-4C0C-A40E-92329696DC1B}" dt="2022-09-01T14:12:06.228" v="1157" actId="20577"/>
          <ac:spMkLst>
            <pc:docMk/>
            <pc:sldMk cId="238340085" sldId="388"/>
            <ac:spMk id="2" creationId="{00000000-0000-0000-0000-000000000000}"/>
          </ac:spMkLst>
        </pc:spChg>
        <pc:spChg chg="mod">
          <ac:chgData name="Ewen Trafford" userId="e520b4bf-a196-48b7-bc10-b1590a457daa" providerId="ADAL" clId="{F3AB67A1-A416-4C0C-A40E-92329696DC1B}" dt="2022-09-01T14:56:33.169" v="2031" actId="14100"/>
          <ac:spMkLst>
            <pc:docMk/>
            <pc:sldMk cId="238340085" sldId="388"/>
            <ac:spMk id="6" creationId="{A705A842-B67A-1091-B43C-016955CEB56E}"/>
          </ac:spMkLst>
        </pc:spChg>
        <pc:picChg chg="add mod">
          <ac:chgData name="Ewen Trafford" userId="e520b4bf-a196-48b7-bc10-b1590a457daa" providerId="ADAL" clId="{F3AB67A1-A416-4C0C-A40E-92329696DC1B}" dt="2022-09-01T14:53:16.422" v="1855" actId="1076"/>
          <ac:picMkLst>
            <pc:docMk/>
            <pc:sldMk cId="238340085" sldId="388"/>
            <ac:picMk id="1026" creationId="{DE80041D-D287-D4C7-0BF9-621B3954FC4B}"/>
          </ac:picMkLst>
        </pc:picChg>
      </pc:sldChg>
      <pc:sldChg chg="addSp delSp modSp add mod delCm modCm">
        <pc:chgData name="Ewen Trafford" userId="e520b4bf-a196-48b7-bc10-b1590a457daa" providerId="ADAL" clId="{F3AB67A1-A416-4C0C-A40E-92329696DC1B}" dt="2022-09-02T15:39:30.835" v="4173"/>
        <pc:sldMkLst>
          <pc:docMk/>
          <pc:sldMk cId="2871291091" sldId="389"/>
        </pc:sldMkLst>
        <pc:spChg chg="mod">
          <ac:chgData name="Ewen Trafford" userId="e520b4bf-a196-48b7-bc10-b1590a457daa" providerId="ADAL" clId="{F3AB67A1-A416-4C0C-A40E-92329696DC1B}" dt="2022-09-01T14:52:39.070" v="1849" actId="20577"/>
          <ac:spMkLst>
            <pc:docMk/>
            <pc:sldMk cId="2871291091" sldId="389"/>
            <ac:spMk id="2" creationId="{00000000-0000-0000-0000-000000000000}"/>
          </ac:spMkLst>
        </pc:spChg>
        <pc:spChg chg="mod">
          <ac:chgData name="Ewen Trafford" userId="e520b4bf-a196-48b7-bc10-b1590a457daa" providerId="ADAL" clId="{F3AB67A1-A416-4C0C-A40E-92329696DC1B}" dt="2022-09-01T15:00:51.365" v="2072" actId="404"/>
          <ac:spMkLst>
            <pc:docMk/>
            <pc:sldMk cId="2871291091" sldId="389"/>
            <ac:spMk id="3" creationId="{00000000-0000-0000-0000-000000000000}"/>
          </ac:spMkLst>
        </pc:spChg>
        <pc:spChg chg="mod">
          <ac:chgData name="Ewen Trafford" userId="e520b4bf-a196-48b7-bc10-b1590a457daa" providerId="ADAL" clId="{F3AB67A1-A416-4C0C-A40E-92329696DC1B}" dt="2022-09-01T15:02:32.133" v="2102" actId="14100"/>
          <ac:spMkLst>
            <pc:docMk/>
            <pc:sldMk cId="2871291091" sldId="389"/>
            <ac:spMk id="6" creationId="{A705A842-B67A-1091-B43C-016955CEB56E}"/>
          </ac:spMkLst>
        </pc:spChg>
        <pc:grpChg chg="add mod">
          <ac:chgData name="Ewen Trafford" userId="e520b4bf-a196-48b7-bc10-b1590a457daa" providerId="ADAL" clId="{F3AB67A1-A416-4C0C-A40E-92329696DC1B}" dt="2022-09-02T15:39:28.464" v="4172"/>
          <ac:grpSpMkLst>
            <pc:docMk/>
            <pc:sldMk cId="2871291091" sldId="389"/>
            <ac:grpSpMk id="4" creationId="{36886CCE-EF32-754E-D4F6-633B3221CAD0}"/>
          </ac:grpSpMkLst>
        </pc:grpChg>
        <pc:picChg chg="add del mod ord">
          <ac:chgData name="Ewen Trafford" userId="e520b4bf-a196-48b7-bc10-b1590a457daa" providerId="ADAL" clId="{F3AB67A1-A416-4C0C-A40E-92329696DC1B}" dt="2022-09-02T15:39:27.594" v="4170" actId="478"/>
          <ac:picMkLst>
            <pc:docMk/>
            <pc:sldMk cId="2871291091" sldId="389"/>
            <ac:picMk id="7" creationId="{DF51FE81-17D2-D089-A8C6-02D4FDF9A335}"/>
          </ac:picMkLst>
        </pc:picChg>
        <pc:picChg chg="mod">
          <ac:chgData name="Ewen Trafford" userId="e520b4bf-a196-48b7-bc10-b1590a457daa" providerId="ADAL" clId="{F3AB67A1-A416-4C0C-A40E-92329696DC1B}" dt="2022-09-02T15:39:28.464" v="4172"/>
          <ac:picMkLst>
            <pc:docMk/>
            <pc:sldMk cId="2871291091" sldId="389"/>
            <ac:picMk id="8" creationId="{14213308-1988-D5E9-B85C-5D447900F7DC}"/>
          </ac:picMkLst>
        </pc:picChg>
        <pc:picChg chg="mod">
          <ac:chgData name="Ewen Trafford" userId="e520b4bf-a196-48b7-bc10-b1590a457daa" providerId="ADAL" clId="{F3AB67A1-A416-4C0C-A40E-92329696DC1B}" dt="2022-09-02T15:39:28.464" v="4172"/>
          <ac:picMkLst>
            <pc:docMk/>
            <pc:sldMk cId="2871291091" sldId="389"/>
            <ac:picMk id="9" creationId="{8A84E2A0-CDA0-F591-D430-11618CAEFBB9}"/>
          </ac:picMkLst>
        </pc:picChg>
      </pc:sldChg>
      <pc:sldChg chg="addSp modSp add mod">
        <pc:chgData name="Ewen Trafford" userId="e520b4bf-a196-48b7-bc10-b1590a457daa" providerId="ADAL" clId="{F3AB67A1-A416-4C0C-A40E-92329696DC1B}" dt="2022-09-01T15:52:15.994" v="4004" actId="1076"/>
        <pc:sldMkLst>
          <pc:docMk/>
          <pc:sldMk cId="2490010088" sldId="390"/>
        </pc:sldMkLst>
        <pc:spChg chg="mod">
          <ac:chgData name="Ewen Trafford" userId="e520b4bf-a196-48b7-bc10-b1590a457daa" providerId="ADAL" clId="{F3AB67A1-A416-4C0C-A40E-92329696DC1B}" dt="2022-09-01T14:12:24.868" v="1194" actId="20577"/>
          <ac:spMkLst>
            <pc:docMk/>
            <pc:sldMk cId="2490010088" sldId="390"/>
            <ac:spMk id="2" creationId="{00000000-0000-0000-0000-000000000000}"/>
          </ac:spMkLst>
        </pc:spChg>
        <pc:spChg chg="mod">
          <ac:chgData name="Ewen Trafford" userId="e520b4bf-a196-48b7-bc10-b1590a457daa" providerId="ADAL" clId="{F3AB67A1-A416-4C0C-A40E-92329696DC1B}" dt="2022-09-01T15:36:45.001" v="2778" actId="14100"/>
          <ac:spMkLst>
            <pc:docMk/>
            <pc:sldMk cId="2490010088" sldId="390"/>
            <ac:spMk id="3" creationId="{00000000-0000-0000-0000-000000000000}"/>
          </ac:spMkLst>
        </pc:spChg>
        <pc:spChg chg="mod">
          <ac:chgData name="Ewen Trafford" userId="e520b4bf-a196-48b7-bc10-b1590a457daa" providerId="ADAL" clId="{F3AB67A1-A416-4C0C-A40E-92329696DC1B}" dt="2022-09-01T15:36:38.503" v="2777" actId="20577"/>
          <ac:spMkLst>
            <pc:docMk/>
            <pc:sldMk cId="2490010088" sldId="390"/>
            <ac:spMk id="6" creationId="{A705A842-B67A-1091-B43C-016955CEB56E}"/>
          </ac:spMkLst>
        </pc:spChg>
        <pc:picChg chg="add mod">
          <ac:chgData name="Ewen Trafford" userId="e520b4bf-a196-48b7-bc10-b1590a457daa" providerId="ADAL" clId="{F3AB67A1-A416-4C0C-A40E-92329696DC1B}" dt="2022-09-01T15:52:15.994" v="4004" actId="1076"/>
          <ac:picMkLst>
            <pc:docMk/>
            <pc:sldMk cId="2490010088" sldId="390"/>
            <ac:picMk id="7" creationId="{3936B33E-AF9A-B2DC-3BB1-4CCEF0A189F0}"/>
          </ac:picMkLst>
        </pc:picChg>
      </pc:sldChg>
      <pc:sldChg chg="addSp modSp add mod">
        <pc:chgData name="Ewen Trafford" userId="e520b4bf-a196-48b7-bc10-b1590a457daa" providerId="ADAL" clId="{F3AB67A1-A416-4C0C-A40E-92329696DC1B}" dt="2022-09-01T15:52:45.567" v="4012" actId="1076"/>
        <pc:sldMkLst>
          <pc:docMk/>
          <pc:sldMk cId="3294897343" sldId="391"/>
        </pc:sldMkLst>
        <pc:spChg chg="mod">
          <ac:chgData name="Ewen Trafford" userId="e520b4bf-a196-48b7-bc10-b1590a457daa" providerId="ADAL" clId="{F3AB67A1-A416-4C0C-A40E-92329696DC1B}" dt="2022-09-01T15:25:35.310" v="2165" actId="20577"/>
          <ac:spMkLst>
            <pc:docMk/>
            <pc:sldMk cId="3294897343" sldId="391"/>
            <ac:spMk id="2" creationId="{00000000-0000-0000-0000-000000000000}"/>
          </ac:spMkLst>
        </pc:spChg>
        <pc:spChg chg="mod">
          <ac:chgData name="Ewen Trafford" userId="e520b4bf-a196-48b7-bc10-b1590a457daa" providerId="ADAL" clId="{F3AB67A1-A416-4C0C-A40E-92329696DC1B}" dt="2022-09-01T15:14:36.404" v="2142" actId="14100"/>
          <ac:spMkLst>
            <pc:docMk/>
            <pc:sldMk cId="3294897343" sldId="391"/>
            <ac:spMk id="6" creationId="{A705A842-B67A-1091-B43C-016955CEB56E}"/>
          </ac:spMkLst>
        </pc:spChg>
        <pc:picChg chg="add mod">
          <ac:chgData name="Ewen Trafford" userId="e520b4bf-a196-48b7-bc10-b1590a457daa" providerId="ADAL" clId="{F3AB67A1-A416-4C0C-A40E-92329696DC1B}" dt="2022-09-01T15:52:45.567" v="4012" actId="1076"/>
          <ac:picMkLst>
            <pc:docMk/>
            <pc:sldMk cId="3294897343" sldId="391"/>
            <ac:picMk id="7" creationId="{AF405A13-2DAA-D8AB-0B74-BD70097631C9}"/>
          </ac:picMkLst>
        </pc:picChg>
      </pc:sldChg>
      <pc:sldChg chg="modSp add mod">
        <pc:chgData name="Ewen Trafford" userId="e520b4bf-a196-48b7-bc10-b1590a457daa" providerId="ADAL" clId="{F3AB67A1-A416-4C0C-A40E-92329696DC1B}" dt="2022-09-01T15:47:22.644" v="3332" actId="20577"/>
        <pc:sldMkLst>
          <pc:docMk/>
          <pc:sldMk cId="1351395960" sldId="392"/>
        </pc:sldMkLst>
        <pc:spChg chg="mod">
          <ac:chgData name="Ewen Trafford" userId="e520b4bf-a196-48b7-bc10-b1590a457daa" providerId="ADAL" clId="{F3AB67A1-A416-4C0C-A40E-92329696DC1B}" dt="2022-09-01T15:05:09.069" v="2131" actId="20577"/>
          <ac:spMkLst>
            <pc:docMk/>
            <pc:sldMk cId="1351395960" sldId="392"/>
            <ac:spMk id="2" creationId="{00000000-0000-0000-0000-000000000000}"/>
          </ac:spMkLst>
        </pc:spChg>
        <pc:spChg chg="mod">
          <ac:chgData name="Ewen Trafford" userId="e520b4bf-a196-48b7-bc10-b1590a457daa" providerId="ADAL" clId="{F3AB67A1-A416-4C0C-A40E-92329696DC1B}" dt="2022-09-01T15:47:22.644" v="3332" actId="20577"/>
          <ac:spMkLst>
            <pc:docMk/>
            <pc:sldMk cId="1351395960" sldId="392"/>
            <ac:spMk id="6" creationId="{A705A842-B67A-1091-B43C-016955CEB56E}"/>
          </ac:spMkLst>
        </pc:spChg>
      </pc:sldChg>
      <pc:sldChg chg="modSp add del mod">
        <pc:chgData name="Ewen Trafford" userId="e520b4bf-a196-48b7-bc10-b1590a457daa" providerId="ADAL" clId="{F3AB67A1-A416-4C0C-A40E-92329696DC1B}" dt="2022-09-01T15:05:14.257" v="2132" actId="47"/>
        <pc:sldMkLst>
          <pc:docMk/>
          <pc:sldMk cId="1898060278" sldId="393"/>
        </pc:sldMkLst>
        <pc:spChg chg="mod">
          <ac:chgData name="Ewen Trafford" userId="e520b4bf-a196-48b7-bc10-b1590a457daa" providerId="ADAL" clId="{F3AB67A1-A416-4C0C-A40E-92329696DC1B}" dt="2022-09-01T14:12:47.497" v="1255" actId="20577"/>
          <ac:spMkLst>
            <pc:docMk/>
            <pc:sldMk cId="1898060278" sldId="393"/>
            <ac:spMk id="2" creationId="{00000000-0000-0000-0000-000000000000}"/>
          </ac:spMkLst>
        </pc:spChg>
      </pc:sldChg>
      <pc:sldChg chg="modSp add del mod">
        <pc:chgData name="Ewen Trafford" userId="e520b4bf-a196-48b7-bc10-b1590a457daa" providerId="ADAL" clId="{F3AB67A1-A416-4C0C-A40E-92329696DC1B}" dt="2022-09-01T15:05:14.257" v="2132" actId="47"/>
        <pc:sldMkLst>
          <pc:docMk/>
          <pc:sldMk cId="749878110" sldId="394"/>
        </pc:sldMkLst>
        <pc:spChg chg="mod">
          <ac:chgData name="Ewen Trafford" userId="e520b4bf-a196-48b7-bc10-b1590a457daa" providerId="ADAL" clId="{F3AB67A1-A416-4C0C-A40E-92329696DC1B}" dt="2022-09-01T14:12:56.171" v="1286" actId="20577"/>
          <ac:spMkLst>
            <pc:docMk/>
            <pc:sldMk cId="749878110" sldId="394"/>
            <ac:spMk id="2" creationId="{00000000-0000-0000-0000-000000000000}"/>
          </ac:spMkLst>
        </pc:spChg>
      </pc:sldChg>
      <pc:sldChg chg="addSp delSp modSp add mod">
        <pc:chgData name="Ewen Trafford" userId="e520b4bf-a196-48b7-bc10-b1590a457daa" providerId="ADAL" clId="{F3AB67A1-A416-4C0C-A40E-92329696DC1B}" dt="2022-09-01T15:51:44.827" v="3999" actId="1076"/>
        <pc:sldMkLst>
          <pc:docMk/>
          <pc:sldMk cId="4077828096" sldId="395"/>
        </pc:sldMkLst>
        <pc:spChg chg="mod">
          <ac:chgData name="Ewen Trafford" userId="e520b4bf-a196-48b7-bc10-b1590a457daa" providerId="ADAL" clId="{F3AB67A1-A416-4C0C-A40E-92329696DC1B}" dt="2022-09-01T15:25:40.020" v="2175" actId="20577"/>
          <ac:spMkLst>
            <pc:docMk/>
            <pc:sldMk cId="4077828096" sldId="395"/>
            <ac:spMk id="2" creationId="{00000000-0000-0000-0000-000000000000}"/>
          </ac:spMkLst>
        </pc:spChg>
        <pc:spChg chg="mod">
          <ac:chgData name="Ewen Trafford" userId="e520b4bf-a196-48b7-bc10-b1590a457daa" providerId="ADAL" clId="{F3AB67A1-A416-4C0C-A40E-92329696DC1B}" dt="2022-09-01T15:25:26.767" v="2155"/>
          <ac:spMkLst>
            <pc:docMk/>
            <pc:sldMk cId="4077828096" sldId="395"/>
            <ac:spMk id="6" creationId="{A705A842-B67A-1091-B43C-016955CEB56E}"/>
          </ac:spMkLst>
        </pc:spChg>
        <pc:picChg chg="add del mod">
          <ac:chgData name="Ewen Trafford" userId="e520b4bf-a196-48b7-bc10-b1590a457daa" providerId="ADAL" clId="{F3AB67A1-A416-4C0C-A40E-92329696DC1B}" dt="2022-09-01T15:51:06.794" v="3988" actId="21"/>
          <ac:picMkLst>
            <pc:docMk/>
            <pc:sldMk cId="4077828096" sldId="395"/>
            <ac:picMk id="7" creationId="{75320D50-EAB6-C9DE-4099-3E86C084C59F}"/>
          </ac:picMkLst>
        </pc:picChg>
        <pc:picChg chg="add mod">
          <ac:chgData name="Ewen Trafford" userId="e520b4bf-a196-48b7-bc10-b1590a457daa" providerId="ADAL" clId="{F3AB67A1-A416-4C0C-A40E-92329696DC1B}" dt="2022-09-01T15:51:44.827" v="3999" actId="1076"/>
          <ac:picMkLst>
            <pc:docMk/>
            <pc:sldMk cId="4077828096" sldId="395"/>
            <ac:picMk id="9" creationId="{7B749AF0-040F-497D-2BB2-4D9BD6EEFE26}"/>
          </ac:picMkLst>
        </pc:picChg>
      </pc:sldChg>
      <pc:sldChg chg="addSp modSp add mod">
        <pc:chgData name="Ewen Trafford" userId="e520b4bf-a196-48b7-bc10-b1590a457daa" providerId="ADAL" clId="{F3AB67A1-A416-4C0C-A40E-92329696DC1B}" dt="2022-09-01T15:51:08.056" v="3989" actId="22"/>
        <pc:sldMkLst>
          <pc:docMk/>
          <pc:sldMk cId="533473648" sldId="396"/>
        </pc:sldMkLst>
        <pc:spChg chg="mod">
          <ac:chgData name="Ewen Trafford" userId="e520b4bf-a196-48b7-bc10-b1590a457daa" providerId="ADAL" clId="{F3AB67A1-A416-4C0C-A40E-92329696DC1B}" dt="2022-09-01T14:13:39.810" v="1329" actId="20577"/>
          <ac:spMkLst>
            <pc:docMk/>
            <pc:sldMk cId="533473648" sldId="396"/>
            <ac:spMk id="2" creationId="{00000000-0000-0000-0000-000000000000}"/>
          </ac:spMkLst>
        </pc:spChg>
        <pc:spChg chg="mod">
          <ac:chgData name="Ewen Trafford" userId="e520b4bf-a196-48b7-bc10-b1590a457daa" providerId="ADAL" clId="{F3AB67A1-A416-4C0C-A40E-92329696DC1B}" dt="2022-09-01T15:50:46.644" v="3985" actId="14100"/>
          <ac:spMkLst>
            <pc:docMk/>
            <pc:sldMk cId="533473648" sldId="396"/>
            <ac:spMk id="6" creationId="{A705A842-B67A-1091-B43C-016955CEB56E}"/>
          </ac:spMkLst>
        </pc:spChg>
        <pc:picChg chg="add">
          <ac:chgData name="Ewen Trafford" userId="e520b4bf-a196-48b7-bc10-b1590a457daa" providerId="ADAL" clId="{F3AB67A1-A416-4C0C-A40E-92329696DC1B}" dt="2022-09-01T15:51:08.056" v="3989" actId="22"/>
          <ac:picMkLst>
            <pc:docMk/>
            <pc:sldMk cId="533473648" sldId="396"/>
            <ac:picMk id="7" creationId="{A5176E89-CB23-F939-0C85-A56CC90AB092}"/>
          </ac:picMkLst>
        </pc:picChg>
      </pc:sldChg>
    </pc:docChg>
  </pc:docChgLst>
  <pc:docChgLst>
    <pc:chgData name="Ewen Trafford" userId="e520b4bf-a196-48b7-bc10-b1590a457daa" providerId="ADAL" clId="{B1851953-C713-4348-AC73-15CDC80E9FC1}"/>
    <pc:docChg chg="undo custSel addSld delSld modSld sldOrd modSection">
      <pc:chgData name="Ewen Trafford" userId="e520b4bf-a196-48b7-bc10-b1590a457daa" providerId="ADAL" clId="{B1851953-C713-4348-AC73-15CDC80E9FC1}" dt="2023-02-13T17:34:24.209" v="3166"/>
      <pc:docMkLst>
        <pc:docMk/>
      </pc:docMkLst>
      <pc:sldChg chg="modSp mod">
        <pc:chgData name="Ewen Trafford" userId="e520b4bf-a196-48b7-bc10-b1590a457daa" providerId="ADAL" clId="{B1851953-C713-4348-AC73-15CDC80E9FC1}" dt="2023-02-13T16:58:35.473" v="830" actId="20577"/>
        <pc:sldMkLst>
          <pc:docMk/>
          <pc:sldMk cId="3993973292" sldId="274"/>
        </pc:sldMkLst>
        <pc:spChg chg="mod">
          <ac:chgData name="Ewen Trafford" userId="e520b4bf-a196-48b7-bc10-b1590a457daa" providerId="ADAL" clId="{B1851953-C713-4348-AC73-15CDC80E9FC1}" dt="2023-02-13T16:58:35.473" v="830" actId="20577"/>
          <ac:spMkLst>
            <pc:docMk/>
            <pc:sldMk cId="3993973292" sldId="274"/>
            <ac:spMk id="3" creationId="{00000000-0000-0000-0000-000000000000}"/>
          </ac:spMkLst>
        </pc:spChg>
        <pc:spChg chg="mod">
          <ac:chgData name="Ewen Trafford" userId="e520b4bf-a196-48b7-bc10-b1590a457daa" providerId="ADAL" clId="{B1851953-C713-4348-AC73-15CDC80E9FC1}" dt="2023-02-13T16:57:04.978" v="531" actId="20577"/>
          <ac:spMkLst>
            <pc:docMk/>
            <pc:sldMk cId="3993973292" sldId="274"/>
            <ac:spMk id="6" creationId="{A705A842-B67A-1091-B43C-016955CEB56E}"/>
          </ac:spMkLst>
        </pc:spChg>
      </pc:sldChg>
      <pc:sldChg chg="addSp modSp mod">
        <pc:chgData name="Ewen Trafford" userId="e520b4bf-a196-48b7-bc10-b1590a457daa" providerId="ADAL" clId="{B1851953-C713-4348-AC73-15CDC80E9FC1}" dt="2023-02-13T16:00:45.014" v="2" actId="27614"/>
        <pc:sldMkLst>
          <pc:docMk/>
          <pc:sldMk cId="2831772784" sldId="320"/>
        </pc:sldMkLst>
        <pc:picChg chg="add mod">
          <ac:chgData name="Ewen Trafford" userId="e520b4bf-a196-48b7-bc10-b1590a457daa" providerId="ADAL" clId="{B1851953-C713-4348-AC73-15CDC80E9FC1}" dt="2023-02-13T16:00:45.014" v="2" actId="27614"/>
          <ac:picMkLst>
            <pc:docMk/>
            <pc:sldMk cId="2831772784" sldId="320"/>
            <ac:picMk id="5" creationId="{7FD8922C-5ACC-EB0B-E576-A09326E5BF83}"/>
          </ac:picMkLst>
        </pc:picChg>
      </pc:sldChg>
      <pc:sldChg chg="modSp mod">
        <pc:chgData name="Ewen Trafford" userId="e520b4bf-a196-48b7-bc10-b1590a457daa" providerId="ADAL" clId="{B1851953-C713-4348-AC73-15CDC80E9FC1}" dt="2023-02-13T17:10:36.451" v="1938" actId="14100"/>
        <pc:sldMkLst>
          <pc:docMk/>
          <pc:sldMk cId="3594171061" sldId="331"/>
        </pc:sldMkLst>
        <pc:graphicFrameChg chg="mod modGraphic">
          <ac:chgData name="Ewen Trafford" userId="e520b4bf-a196-48b7-bc10-b1590a457daa" providerId="ADAL" clId="{B1851953-C713-4348-AC73-15CDC80E9FC1}" dt="2023-02-13T17:10:36.451" v="1938" actId="14100"/>
          <ac:graphicFrameMkLst>
            <pc:docMk/>
            <pc:sldMk cId="3594171061" sldId="331"/>
            <ac:graphicFrameMk id="4" creationId="{852C40F4-3A0C-2C57-5C1A-53EF072895F3}"/>
          </ac:graphicFrameMkLst>
        </pc:graphicFrameChg>
      </pc:sldChg>
      <pc:sldChg chg="addSp delSp modSp mod">
        <pc:chgData name="Ewen Trafford" userId="e520b4bf-a196-48b7-bc10-b1590a457daa" providerId="ADAL" clId="{B1851953-C713-4348-AC73-15CDC80E9FC1}" dt="2023-02-13T17:24:59.625" v="2993" actId="20577"/>
        <pc:sldMkLst>
          <pc:docMk/>
          <pc:sldMk cId="3405680043" sldId="360"/>
        </pc:sldMkLst>
        <pc:spChg chg="mod">
          <ac:chgData name="Ewen Trafford" userId="e520b4bf-a196-48b7-bc10-b1590a457daa" providerId="ADAL" clId="{B1851953-C713-4348-AC73-15CDC80E9FC1}" dt="2023-02-13T17:24:59.625" v="2993" actId="20577"/>
          <ac:spMkLst>
            <pc:docMk/>
            <pc:sldMk cId="3405680043" sldId="360"/>
            <ac:spMk id="2" creationId="{3D9957A6-0FFC-F702-9FBB-59B31771F969}"/>
          </ac:spMkLst>
        </pc:spChg>
        <pc:spChg chg="mod">
          <ac:chgData name="Ewen Trafford" userId="e520b4bf-a196-48b7-bc10-b1590a457daa" providerId="ADAL" clId="{B1851953-C713-4348-AC73-15CDC80E9FC1}" dt="2023-02-13T17:24:01.365" v="2943" actId="113"/>
          <ac:spMkLst>
            <pc:docMk/>
            <pc:sldMk cId="3405680043" sldId="360"/>
            <ac:spMk id="3" creationId="{5204CA75-A31A-AD47-DC3C-C19E15F38F87}"/>
          </ac:spMkLst>
        </pc:spChg>
        <pc:spChg chg="del">
          <ac:chgData name="Ewen Trafford" userId="e520b4bf-a196-48b7-bc10-b1590a457daa" providerId="ADAL" clId="{B1851953-C713-4348-AC73-15CDC80E9FC1}" dt="2023-02-13T17:22:31.519" v="2926" actId="478"/>
          <ac:spMkLst>
            <pc:docMk/>
            <pc:sldMk cId="3405680043" sldId="360"/>
            <ac:spMk id="4" creationId="{2AF696FD-84A8-0678-A447-40CC3FEB6D04}"/>
          </ac:spMkLst>
        </pc:spChg>
        <pc:spChg chg="add del">
          <ac:chgData name="Ewen Trafford" userId="e520b4bf-a196-48b7-bc10-b1590a457daa" providerId="ADAL" clId="{B1851953-C713-4348-AC73-15CDC80E9FC1}" dt="2023-02-13T17:23:34.413" v="2937" actId="22"/>
          <ac:spMkLst>
            <pc:docMk/>
            <pc:sldMk cId="3405680043" sldId="360"/>
            <ac:spMk id="6" creationId="{B0FD9F20-5AAF-B7A1-2433-96F5A74A18D3}"/>
          </ac:spMkLst>
        </pc:spChg>
      </pc:sldChg>
      <pc:sldChg chg="modSp mod">
        <pc:chgData name="Ewen Trafford" userId="e520b4bf-a196-48b7-bc10-b1590a457daa" providerId="ADAL" clId="{B1851953-C713-4348-AC73-15CDC80E9FC1}" dt="2023-02-13T17:19:08.513" v="2811" actId="20577"/>
        <pc:sldMkLst>
          <pc:docMk/>
          <pc:sldMk cId="1541036195" sldId="387"/>
        </pc:sldMkLst>
        <pc:spChg chg="mod">
          <ac:chgData name="Ewen Trafford" userId="e520b4bf-a196-48b7-bc10-b1590a457daa" providerId="ADAL" clId="{B1851953-C713-4348-AC73-15CDC80E9FC1}" dt="2023-02-13T17:19:08.513" v="2811" actId="20577"/>
          <ac:spMkLst>
            <pc:docMk/>
            <pc:sldMk cId="1541036195" sldId="387"/>
            <ac:spMk id="2" creationId="{00000000-0000-0000-0000-000000000000}"/>
          </ac:spMkLst>
        </pc:spChg>
        <pc:spChg chg="mod">
          <ac:chgData name="Ewen Trafford" userId="e520b4bf-a196-48b7-bc10-b1590a457daa" providerId="ADAL" clId="{B1851953-C713-4348-AC73-15CDC80E9FC1}" dt="2023-02-13T17:19:04.228" v="2798" actId="1076"/>
          <ac:spMkLst>
            <pc:docMk/>
            <pc:sldMk cId="1541036195" sldId="387"/>
            <ac:spMk id="6" creationId="{A705A842-B67A-1091-B43C-016955CEB56E}"/>
          </ac:spMkLst>
        </pc:spChg>
      </pc:sldChg>
      <pc:sldChg chg="addSp modSp mod">
        <pc:chgData name="Ewen Trafford" userId="e520b4bf-a196-48b7-bc10-b1590a457daa" providerId="ADAL" clId="{B1851953-C713-4348-AC73-15CDC80E9FC1}" dt="2023-02-13T16:02:22.035" v="6" actId="14100"/>
        <pc:sldMkLst>
          <pc:docMk/>
          <pc:sldMk cId="679456304" sldId="390"/>
        </pc:sldMkLst>
        <pc:picChg chg="add mod">
          <ac:chgData name="Ewen Trafford" userId="e520b4bf-a196-48b7-bc10-b1590a457daa" providerId="ADAL" clId="{B1851953-C713-4348-AC73-15CDC80E9FC1}" dt="2023-02-13T16:02:22.035" v="6" actId="14100"/>
          <ac:picMkLst>
            <pc:docMk/>
            <pc:sldMk cId="679456304" sldId="390"/>
            <ac:picMk id="7" creationId="{F2766AC9-26BC-A681-399F-05B9A7337038}"/>
          </ac:picMkLst>
        </pc:picChg>
      </pc:sldChg>
      <pc:sldChg chg="addSp modSp mod">
        <pc:chgData name="Ewen Trafford" userId="e520b4bf-a196-48b7-bc10-b1590a457daa" providerId="ADAL" clId="{B1851953-C713-4348-AC73-15CDC80E9FC1}" dt="2023-02-13T16:02:49.630" v="12" actId="962"/>
        <pc:sldMkLst>
          <pc:docMk/>
          <pc:sldMk cId="2384390604" sldId="391"/>
        </pc:sldMkLst>
        <pc:picChg chg="add mod">
          <ac:chgData name="Ewen Trafford" userId="e520b4bf-a196-48b7-bc10-b1590a457daa" providerId="ADAL" clId="{B1851953-C713-4348-AC73-15CDC80E9FC1}" dt="2023-02-13T16:02:49.630" v="12" actId="962"/>
          <ac:picMkLst>
            <pc:docMk/>
            <pc:sldMk cId="2384390604" sldId="391"/>
            <ac:picMk id="7" creationId="{7A494721-4521-54B0-306B-C4BC74D5DE79}"/>
          </ac:picMkLst>
        </pc:picChg>
      </pc:sldChg>
      <pc:sldChg chg="addSp modSp mod">
        <pc:chgData name="Ewen Trafford" userId="e520b4bf-a196-48b7-bc10-b1590a457daa" providerId="ADAL" clId="{B1851953-C713-4348-AC73-15CDC80E9FC1}" dt="2023-02-13T16:03:12.560" v="17" actId="27614"/>
        <pc:sldMkLst>
          <pc:docMk/>
          <pc:sldMk cId="197444012" sldId="392"/>
        </pc:sldMkLst>
        <pc:picChg chg="add mod">
          <ac:chgData name="Ewen Trafford" userId="e520b4bf-a196-48b7-bc10-b1590a457daa" providerId="ADAL" clId="{B1851953-C713-4348-AC73-15CDC80E9FC1}" dt="2023-02-13T16:03:12.560" v="17" actId="27614"/>
          <ac:picMkLst>
            <pc:docMk/>
            <pc:sldMk cId="197444012" sldId="392"/>
            <ac:picMk id="7" creationId="{5140535D-FD16-1F34-214A-F2A2FCD55A75}"/>
          </ac:picMkLst>
        </pc:picChg>
      </pc:sldChg>
      <pc:sldChg chg="addSp modSp mod">
        <pc:chgData name="Ewen Trafford" userId="e520b4bf-a196-48b7-bc10-b1590a457daa" providerId="ADAL" clId="{B1851953-C713-4348-AC73-15CDC80E9FC1}" dt="2023-02-13T16:03:38.414" v="23" actId="1076"/>
        <pc:sldMkLst>
          <pc:docMk/>
          <pc:sldMk cId="183722342" sldId="393"/>
        </pc:sldMkLst>
        <pc:picChg chg="add mod">
          <ac:chgData name="Ewen Trafford" userId="e520b4bf-a196-48b7-bc10-b1590a457daa" providerId="ADAL" clId="{B1851953-C713-4348-AC73-15CDC80E9FC1}" dt="2023-02-13T16:03:38.414" v="23" actId="1076"/>
          <ac:picMkLst>
            <pc:docMk/>
            <pc:sldMk cId="183722342" sldId="393"/>
            <ac:picMk id="7" creationId="{C7ADFFA4-6C9C-627F-7EDD-C1D265880C8D}"/>
          </ac:picMkLst>
        </pc:picChg>
      </pc:sldChg>
      <pc:sldChg chg="addSp modSp mod">
        <pc:chgData name="Ewen Trafford" userId="e520b4bf-a196-48b7-bc10-b1590a457daa" providerId="ADAL" clId="{B1851953-C713-4348-AC73-15CDC80E9FC1}" dt="2023-02-13T16:04:17.467" v="28" actId="27614"/>
        <pc:sldMkLst>
          <pc:docMk/>
          <pc:sldMk cId="2999862549" sldId="394"/>
        </pc:sldMkLst>
        <pc:picChg chg="add mod">
          <ac:chgData name="Ewen Trafford" userId="e520b4bf-a196-48b7-bc10-b1590a457daa" providerId="ADAL" clId="{B1851953-C713-4348-AC73-15CDC80E9FC1}" dt="2023-02-13T16:04:17.467" v="28" actId="27614"/>
          <ac:picMkLst>
            <pc:docMk/>
            <pc:sldMk cId="2999862549" sldId="394"/>
            <ac:picMk id="7" creationId="{9996159E-E630-C0FE-EC95-7952AB339068}"/>
          </ac:picMkLst>
        </pc:picChg>
      </pc:sldChg>
      <pc:sldChg chg="addSp modSp mod">
        <pc:chgData name="Ewen Trafford" userId="e520b4bf-a196-48b7-bc10-b1590a457daa" providerId="ADAL" clId="{B1851953-C713-4348-AC73-15CDC80E9FC1}" dt="2023-02-13T16:07:05.120" v="34" actId="962"/>
        <pc:sldMkLst>
          <pc:docMk/>
          <pc:sldMk cId="33145214" sldId="395"/>
        </pc:sldMkLst>
        <pc:picChg chg="add mod">
          <ac:chgData name="Ewen Trafford" userId="e520b4bf-a196-48b7-bc10-b1590a457daa" providerId="ADAL" clId="{B1851953-C713-4348-AC73-15CDC80E9FC1}" dt="2023-02-13T16:07:05.120" v="34" actId="962"/>
          <ac:picMkLst>
            <pc:docMk/>
            <pc:sldMk cId="33145214" sldId="395"/>
            <ac:picMk id="7" creationId="{D12498EF-A425-B4A4-EEF7-DEC31BDC5493}"/>
          </ac:picMkLst>
        </pc:picChg>
      </pc:sldChg>
      <pc:sldChg chg="addSp modSp mod">
        <pc:chgData name="Ewen Trafford" userId="e520b4bf-a196-48b7-bc10-b1590a457daa" providerId="ADAL" clId="{B1851953-C713-4348-AC73-15CDC80E9FC1}" dt="2023-02-13T16:08:13.889" v="38" actId="27614"/>
        <pc:sldMkLst>
          <pc:docMk/>
          <pc:sldMk cId="1571528314" sldId="397"/>
        </pc:sldMkLst>
        <pc:picChg chg="add mod">
          <ac:chgData name="Ewen Trafford" userId="e520b4bf-a196-48b7-bc10-b1590a457daa" providerId="ADAL" clId="{B1851953-C713-4348-AC73-15CDC80E9FC1}" dt="2023-02-13T16:08:13.889" v="38" actId="27614"/>
          <ac:picMkLst>
            <pc:docMk/>
            <pc:sldMk cId="1571528314" sldId="397"/>
            <ac:picMk id="7" creationId="{A30EEF84-319E-30CF-D8EE-B950C2B47AC1}"/>
          </ac:picMkLst>
        </pc:picChg>
      </pc:sldChg>
      <pc:sldChg chg="addSp modSp mod">
        <pc:chgData name="Ewen Trafford" userId="e520b4bf-a196-48b7-bc10-b1590a457daa" providerId="ADAL" clId="{B1851953-C713-4348-AC73-15CDC80E9FC1}" dt="2023-02-13T16:09:01.866" v="42" actId="27614"/>
        <pc:sldMkLst>
          <pc:docMk/>
          <pc:sldMk cId="2208340617" sldId="398"/>
        </pc:sldMkLst>
        <pc:picChg chg="add mod">
          <ac:chgData name="Ewen Trafford" userId="e520b4bf-a196-48b7-bc10-b1590a457daa" providerId="ADAL" clId="{B1851953-C713-4348-AC73-15CDC80E9FC1}" dt="2023-02-13T16:09:01.866" v="42" actId="27614"/>
          <ac:picMkLst>
            <pc:docMk/>
            <pc:sldMk cId="2208340617" sldId="398"/>
            <ac:picMk id="7" creationId="{FAF2F84C-9576-D6D1-420F-7F9B7933DCE4}"/>
          </ac:picMkLst>
        </pc:picChg>
      </pc:sldChg>
      <pc:sldChg chg="addSp modSp mod">
        <pc:chgData name="Ewen Trafford" userId="e520b4bf-a196-48b7-bc10-b1590a457daa" providerId="ADAL" clId="{B1851953-C713-4348-AC73-15CDC80E9FC1}" dt="2023-02-13T16:09:40.437" v="46" actId="27614"/>
        <pc:sldMkLst>
          <pc:docMk/>
          <pc:sldMk cId="1111885382" sldId="400"/>
        </pc:sldMkLst>
        <pc:picChg chg="add mod">
          <ac:chgData name="Ewen Trafford" userId="e520b4bf-a196-48b7-bc10-b1590a457daa" providerId="ADAL" clId="{B1851953-C713-4348-AC73-15CDC80E9FC1}" dt="2023-02-13T16:09:40.437" v="46" actId="27614"/>
          <ac:picMkLst>
            <pc:docMk/>
            <pc:sldMk cId="1111885382" sldId="400"/>
            <ac:picMk id="7" creationId="{AA60CFE8-4736-4A00-795E-DB83DA960337}"/>
          </ac:picMkLst>
        </pc:picChg>
      </pc:sldChg>
      <pc:sldChg chg="addSp modSp mod">
        <pc:chgData name="Ewen Trafford" userId="e520b4bf-a196-48b7-bc10-b1590a457daa" providerId="ADAL" clId="{B1851953-C713-4348-AC73-15CDC80E9FC1}" dt="2023-02-13T16:20:58.045" v="51" actId="27614"/>
        <pc:sldMkLst>
          <pc:docMk/>
          <pc:sldMk cId="783553886" sldId="401"/>
        </pc:sldMkLst>
        <pc:picChg chg="add mod">
          <ac:chgData name="Ewen Trafford" userId="e520b4bf-a196-48b7-bc10-b1590a457daa" providerId="ADAL" clId="{B1851953-C713-4348-AC73-15CDC80E9FC1}" dt="2023-02-13T16:20:58.045" v="51" actId="27614"/>
          <ac:picMkLst>
            <pc:docMk/>
            <pc:sldMk cId="783553886" sldId="401"/>
            <ac:picMk id="7" creationId="{450EE31E-725A-4136-725E-2A5BCBC6D15A}"/>
          </ac:picMkLst>
        </pc:picChg>
      </pc:sldChg>
      <pc:sldChg chg="addSp modSp mod">
        <pc:chgData name="Ewen Trafford" userId="e520b4bf-a196-48b7-bc10-b1590a457daa" providerId="ADAL" clId="{B1851953-C713-4348-AC73-15CDC80E9FC1}" dt="2023-02-13T16:21:56.999" v="55" actId="27614"/>
        <pc:sldMkLst>
          <pc:docMk/>
          <pc:sldMk cId="2591312719" sldId="403"/>
        </pc:sldMkLst>
        <pc:picChg chg="add mod">
          <ac:chgData name="Ewen Trafford" userId="e520b4bf-a196-48b7-bc10-b1590a457daa" providerId="ADAL" clId="{B1851953-C713-4348-AC73-15CDC80E9FC1}" dt="2023-02-13T16:21:56.999" v="55" actId="27614"/>
          <ac:picMkLst>
            <pc:docMk/>
            <pc:sldMk cId="2591312719" sldId="403"/>
            <ac:picMk id="7" creationId="{737A7DB0-00AE-A954-20B5-3645BF797B59}"/>
          </ac:picMkLst>
        </pc:picChg>
      </pc:sldChg>
      <pc:sldChg chg="addSp delSp modSp mod">
        <pc:chgData name="Ewen Trafford" userId="e520b4bf-a196-48b7-bc10-b1590a457daa" providerId="ADAL" clId="{B1851953-C713-4348-AC73-15CDC80E9FC1}" dt="2023-02-13T16:23:55.413" v="68" actId="27614"/>
        <pc:sldMkLst>
          <pc:docMk/>
          <pc:sldMk cId="2670078521" sldId="404"/>
        </pc:sldMkLst>
        <pc:picChg chg="add del mod">
          <ac:chgData name="Ewen Trafford" userId="e520b4bf-a196-48b7-bc10-b1590a457daa" providerId="ADAL" clId="{B1851953-C713-4348-AC73-15CDC80E9FC1}" dt="2023-02-13T16:23:41.521" v="63" actId="21"/>
          <ac:picMkLst>
            <pc:docMk/>
            <pc:sldMk cId="2670078521" sldId="404"/>
            <ac:picMk id="7" creationId="{4E8695E0-9D49-65EB-5634-212F4356A5A4}"/>
          </ac:picMkLst>
        </pc:picChg>
        <pc:picChg chg="add mod">
          <ac:chgData name="Ewen Trafford" userId="e520b4bf-a196-48b7-bc10-b1590a457daa" providerId="ADAL" clId="{B1851953-C713-4348-AC73-15CDC80E9FC1}" dt="2023-02-13T16:23:55.413" v="68" actId="27614"/>
          <ac:picMkLst>
            <pc:docMk/>
            <pc:sldMk cId="2670078521" sldId="404"/>
            <ac:picMk id="9" creationId="{2D5F9C9C-10DC-4D44-832B-C0F8D50D782D}"/>
          </ac:picMkLst>
        </pc:picChg>
      </pc:sldChg>
      <pc:sldChg chg="addSp modSp">
        <pc:chgData name="Ewen Trafford" userId="e520b4bf-a196-48b7-bc10-b1590a457daa" providerId="ADAL" clId="{B1851953-C713-4348-AC73-15CDC80E9FC1}" dt="2023-02-13T16:23:42.912" v="64"/>
        <pc:sldMkLst>
          <pc:docMk/>
          <pc:sldMk cId="3174642687" sldId="406"/>
        </pc:sldMkLst>
        <pc:picChg chg="add mod">
          <ac:chgData name="Ewen Trafford" userId="e520b4bf-a196-48b7-bc10-b1590a457daa" providerId="ADAL" clId="{B1851953-C713-4348-AC73-15CDC80E9FC1}" dt="2023-02-13T16:23:42.912" v="64"/>
          <ac:picMkLst>
            <pc:docMk/>
            <pc:sldMk cId="3174642687" sldId="406"/>
            <ac:picMk id="4" creationId="{936DBCF4-3048-E1C5-39AE-22812CD75E64}"/>
          </ac:picMkLst>
        </pc:picChg>
      </pc:sldChg>
      <pc:sldChg chg="addSp modSp mod">
        <pc:chgData name="Ewen Trafford" userId="e520b4bf-a196-48b7-bc10-b1590a457daa" providerId="ADAL" clId="{B1851953-C713-4348-AC73-15CDC80E9FC1}" dt="2023-02-13T16:22:17.935" v="62" actId="1076"/>
        <pc:sldMkLst>
          <pc:docMk/>
          <pc:sldMk cId="2543644228" sldId="407"/>
        </pc:sldMkLst>
        <pc:spChg chg="mod">
          <ac:chgData name="Ewen Trafford" userId="e520b4bf-a196-48b7-bc10-b1590a457daa" providerId="ADAL" clId="{B1851953-C713-4348-AC73-15CDC80E9FC1}" dt="2023-02-13T16:22:16.894" v="61" actId="14100"/>
          <ac:spMkLst>
            <pc:docMk/>
            <pc:sldMk cId="2543644228" sldId="407"/>
            <ac:spMk id="6" creationId="{A705A842-B67A-1091-B43C-016955CEB56E}"/>
          </ac:spMkLst>
        </pc:spChg>
        <pc:picChg chg="add mod">
          <ac:chgData name="Ewen Trafford" userId="e520b4bf-a196-48b7-bc10-b1590a457daa" providerId="ADAL" clId="{B1851953-C713-4348-AC73-15CDC80E9FC1}" dt="2023-02-13T16:22:17.935" v="62" actId="1076"/>
          <ac:picMkLst>
            <pc:docMk/>
            <pc:sldMk cId="2543644228" sldId="407"/>
            <ac:picMk id="4" creationId="{E48AD269-C5E3-F890-12B5-6E871A873805}"/>
          </ac:picMkLst>
        </pc:picChg>
      </pc:sldChg>
      <pc:sldChg chg="addSp modSp">
        <pc:chgData name="Ewen Trafford" userId="e520b4bf-a196-48b7-bc10-b1590a457daa" providerId="ADAL" clId="{B1851953-C713-4348-AC73-15CDC80E9FC1}" dt="2023-02-13T16:35:41.180" v="79"/>
        <pc:sldMkLst>
          <pc:docMk/>
          <pc:sldMk cId="236855979" sldId="409"/>
        </pc:sldMkLst>
        <pc:picChg chg="add mod">
          <ac:chgData name="Ewen Trafford" userId="e520b4bf-a196-48b7-bc10-b1590a457daa" providerId="ADAL" clId="{B1851953-C713-4348-AC73-15CDC80E9FC1}" dt="2023-02-13T16:35:41.180" v="79"/>
          <ac:picMkLst>
            <pc:docMk/>
            <pc:sldMk cId="236855979" sldId="409"/>
            <ac:picMk id="4" creationId="{9E448C48-E5DA-5109-84FC-AA3D18904435}"/>
          </ac:picMkLst>
        </pc:picChg>
      </pc:sldChg>
      <pc:sldChg chg="addSp modSp mod">
        <pc:chgData name="Ewen Trafford" userId="e520b4bf-a196-48b7-bc10-b1590a457daa" providerId="ADAL" clId="{B1851953-C713-4348-AC73-15CDC80E9FC1}" dt="2023-02-13T16:34:59.342" v="73" actId="27614"/>
        <pc:sldMkLst>
          <pc:docMk/>
          <pc:sldMk cId="3883807043" sldId="410"/>
        </pc:sldMkLst>
        <pc:picChg chg="add mod">
          <ac:chgData name="Ewen Trafford" userId="e520b4bf-a196-48b7-bc10-b1590a457daa" providerId="ADAL" clId="{B1851953-C713-4348-AC73-15CDC80E9FC1}" dt="2023-02-13T16:34:59.342" v="73" actId="27614"/>
          <ac:picMkLst>
            <pc:docMk/>
            <pc:sldMk cId="3883807043" sldId="410"/>
            <ac:picMk id="7" creationId="{63313EFD-DDAE-4BC9-DC79-7D6F605B761A}"/>
          </ac:picMkLst>
        </pc:picChg>
      </pc:sldChg>
      <pc:sldChg chg="addSp modSp mod">
        <pc:chgData name="Ewen Trafford" userId="e520b4bf-a196-48b7-bc10-b1590a457daa" providerId="ADAL" clId="{B1851953-C713-4348-AC73-15CDC80E9FC1}" dt="2023-02-13T16:35:37.265" v="78" actId="27614"/>
        <pc:sldMkLst>
          <pc:docMk/>
          <pc:sldMk cId="542017310" sldId="411"/>
        </pc:sldMkLst>
        <pc:picChg chg="add mod">
          <ac:chgData name="Ewen Trafford" userId="e520b4bf-a196-48b7-bc10-b1590a457daa" providerId="ADAL" clId="{B1851953-C713-4348-AC73-15CDC80E9FC1}" dt="2023-02-13T16:35:37.265" v="78" actId="27614"/>
          <ac:picMkLst>
            <pc:docMk/>
            <pc:sldMk cId="542017310" sldId="411"/>
            <ac:picMk id="7" creationId="{58B09849-E2F1-7750-9A95-45A076EFE7FF}"/>
          </ac:picMkLst>
        </pc:picChg>
      </pc:sldChg>
      <pc:sldChg chg="modSp add mod">
        <pc:chgData name="Ewen Trafford" userId="e520b4bf-a196-48b7-bc10-b1590a457daa" providerId="ADAL" clId="{B1851953-C713-4348-AC73-15CDC80E9FC1}" dt="2023-02-13T17:16:37.970" v="2596" actId="20577"/>
        <pc:sldMkLst>
          <pc:docMk/>
          <pc:sldMk cId="2871481775" sldId="419"/>
        </pc:sldMkLst>
        <pc:graphicFrameChg chg="mod modGraphic">
          <ac:chgData name="Ewen Trafford" userId="e520b4bf-a196-48b7-bc10-b1590a457daa" providerId="ADAL" clId="{B1851953-C713-4348-AC73-15CDC80E9FC1}" dt="2023-02-13T17:16:37.970" v="2596" actId="20577"/>
          <ac:graphicFrameMkLst>
            <pc:docMk/>
            <pc:sldMk cId="2871481775" sldId="419"/>
            <ac:graphicFrameMk id="4" creationId="{852C40F4-3A0C-2C57-5C1A-53EF072895F3}"/>
          </ac:graphicFrameMkLst>
        </pc:graphicFrameChg>
      </pc:sldChg>
      <pc:sldChg chg="modSp add mod">
        <pc:chgData name="Ewen Trafford" userId="e520b4bf-a196-48b7-bc10-b1590a457daa" providerId="ADAL" clId="{B1851953-C713-4348-AC73-15CDC80E9FC1}" dt="2023-02-13T17:17:10.634" v="2751" actId="20577"/>
        <pc:sldMkLst>
          <pc:docMk/>
          <pc:sldMk cId="284575998" sldId="420"/>
        </pc:sldMkLst>
        <pc:graphicFrameChg chg="mod modGraphic">
          <ac:chgData name="Ewen Trafford" userId="e520b4bf-a196-48b7-bc10-b1590a457daa" providerId="ADAL" clId="{B1851953-C713-4348-AC73-15CDC80E9FC1}" dt="2023-02-13T17:17:10.634" v="2751" actId="20577"/>
          <ac:graphicFrameMkLst>
            <pc:docMk/>
            <pc:sldMk cId="284575998" sldId="420"/>
            <ac:graphicFrameMk id="4" creationId="{852C40F4-3A0C-2C57-5C1A-53EF072895F3}"/>
          </ac:graphicFrameMkLst>
        </pc:graphicFrameChg>
      </pc:sldChg>
      <pc:sldChg chg="addSp delSp modSp add mod ord">
        <pc:chgData name="Ewen Trafford" userId="e520b4bf-a196-48b7-bc10-b1590a457daa" providerId="ADAL" clId="{B1851953-C713-4348-AC73-15CDC80E9FC1}" dt="2023-02-13T17:27:32.618" v="3068"/>
        <pc:sldMkLst>
          <pc:docMk/>
          <pc:sldMk cId="3664409957" sldId="421"/>
        </pc:sldMkLst>
        <pc:spChg chg="mod">
          <ac:chgData name="Ewen Trafford" userId="e520b4bf-a196-48b7-bc10-b1590a457daa" providerId="ADAL" clId="{B1851953-C713-4348-AC73-15CDC80E9FC1}" dt="2023-02-13T17:20:53.328" v="2889" actId="20577"/>
          <ac:spMkLst>
            <pc:docMk/>
            <pc:sldMk cId="3664409957" sldId="421"/>
            <ac:spMk id="2" creationId="{00000000-0000-0000-0000-000000000000}"/>
          </ac:spMkLst>
        </pc:spChg>
        <pc:spChg chg="mod">
          <ac:chgData name="Ewen Trafford" userId="e520b4bf-a196-48b7-bc10-b1590a457daa" providerId="ADAL" clId="{B1851953-C713-4348-AC73-15CDC80E9FC1}" dt="2023-02-13T17:21:49.629" v="2913" actId="14100"/>
          <ac:spMkLst>
            <pc:docMk/>
            <pc:sldMk cId="3664409957" sldId="421"/>
            <ac:spMk id="3" creationId="{00000000-0000-0000-0000-000000000000}"/>
          </ac:spMkLst>
        </pc:spChg>
        <pc:spChg chg="del mod">
          <ac:chgData name="Ewen Trafford" userId="e520b4bf-a196-48b7-bc10-b1590a457daa" providerId="ADAL" clId="{B1851953-C713-4348-AC73-15CDC80E9FC1}" dt="2023-02-13T17:20:30.657" v="2873" actId="478"/>
          <ac:spMkLst>
            <pc:docMk/>
            <pc:sldMk cId="3664409957" sldId="421"/>
            <ac:spMk id="6" creationId="{A705A842-B67A-1091-B43C-016955CEB56E}"/>
          </ac:spMkLst>
        </pc:spChg>
        <pc:picChg chg="add mod">
          <ac:chgData name="Ewen Trafford" userId="e520b4bf-a196-48b7-bc10-b1590a457daa" providerId="ADAL" clId="{B1851953-C713-4348-AC73-15CDC80E9FC1}" dt="2023-02-13T17:21:53.400" v="2914" actId="1076"/>
          <ac:picMkLst>
            <pc:docMk/>
            <pc:sldMk cId="3664409957" sldId="421"/>
            <ac:picMk id="1026" creationId="{F3408B70-8381-DCDF-0C54-F75C3C40A8B8}"/>
          </ac:picMkLst>
        </pc:picChg>
      </pc:sldChg>
      <pc:sldChg chg="addSp delSp modSp add mod ord modAnim">
        <pc:chgData name="Ewen Trafford" userId="e520b4bf-a196-48b7-bc10-b1590a457daa" providerId="ADAL" clId="{B1851953-C713-4348-AC73-15CDC80E9FC1}" dt="2023-02-13T17:34:24.209" v="3166"/>
        <pc:sldMkLst>
          <pc:docMk/>
          <pc:sldMk cId="179497854" sldId="422"/>
        </pc:sldMkLst>
        <pc:spChg chg="mod">
          <ac:chgData name="Ewen Trafford" userId="e520b4bf-a196-48b7-bc10-b1590a457daa" providerId="ADAL" clId="{B1851953-C713-4348-AC73-15CDC80E9FC1}" dt="2023-02-13T17:26:15.170" v="3050" actId="20577"/>
          <ac:spMkLst>
            <pc:docMk/>
            <pc:sldMk cId="179497854" sldId="422"/>
            <ac:spMk id="2" creationId="{00000000-0000-0000-0000-000000000000}"/>
          </ac:spMkLst>
        </pc:spChg>
        <pc:spChg chg="mod">
          <ac:chgData name="Ewen Trafford" userId="e520b4bf-a196-48b7-bc10-b1590a457daa" providerId="ADAL" clId="{B1851953-C713-4348-AC73-15CDC80E9FC1}" dt="2023-02-13T17:34:16.276" v="3162" actId="14100"/>
          <ac:spMkLst>
            <pc:docMk/>
            <pc:sldMk cId="179497854" sldId="422"/>
            <ac:spMk id="6" creationId="{A705A842-B67A-1091-B43C-016955CEB56E}"/>
          </ac:spMkLst>
        </pc:spChg>
        <pc:spChg chg="add del">
          <ac:chgData name="Ewen Trafford" userId="e520b4bf-a196-48b7-bc10-b1590a457daa" providerId="ADAL" clId="{B1851953-C713-4348-AC73-15CDC80E9FC1}" dt="2023-02-13T17:33:04.559" v="3159" actId="22"/>
          <ac:spMkLst>
            <pc:docMk/>
            <pc:sldMk cId="179497854" sldId="422"/>
            <ac:spMk id="7" creationId="{5888B0ED-1070-86E6-DE53-6FE8F1C5BF95}"/>
          </ac:spMkLst>
        </pc:spChg>
        <pc:picChg chg="add mod">
          <ac:chgData name="Ewen Trafford" userId="e520b4bf-a196-48b7-bc10-b1590a457daa" providerId="ADAL" clId="{B1851953-C713-4348-AC73-15CDC80E9FC1}" dt="2023-02-13T17:34:20.497" v="3165" actId="1076"/>
          <ac:picMkLst>
            <pc:docMk/>
            <pc:sldMk cId="179497854" sldId="422"/>
            <ac:picMk id="8" creationId="{BDE1689A-9F18-FBA3-EDB1-D84337B27D6D}"/>
          </ac:picMkLst>
        </pc:picChg>
      </pc:sldChg>
      <pc:sldChg chg="modSp add mod">
        <pc:chgData name="Ewen Trafford" userId="e520b4bf-a196-48b7-bc10-b1590a457daa" providerId="ADAL" clId="{B1851953-C713-4348-AC73-15CDC80E9FC1}" dt="2023-02-13T17:25:07.795" v="3016" actId="20577"/>
        <pc:sldMkLst>
          <pc:docMk/>
          <pc:sldMk cId="901043035" sldId="423"/>
        </pc:sldMkLst>
        <pc:spChg chg="mod">
          <ac:chgData name="Ewen Trafford" userId="e520b4bf-a196-48b7-bc10-b1590a457daa" providerId="ADAL" clId="{B1851953-C713-4348-AC73-15CDC80E9FC1}" dt="2023-02-13T17:25:07.795" v="3016" actId="20577"/>
          <ac:spMkLst>
            <pc:docMk/>
            <pc:sldMk cId="901043035" sldId="423"/>
            <ac:spMk id="2" creationId="{3D9957A6-0FFC-F702-9FBB-59B31771F969}"/>
          </ac:spMkLst>
        </pc:spChg>
        <pc:spChg chg="mod">
          <ac:chgData name="Ewen Trafford" userId="e520b4bf-a196-48b7-bc10-b1590a457daa" providerId="ADAL" clId="{B1851953-C713-4348-AC73-15CDC80E9FC1}" dt="2023-02-13T17:24:38.084" v="2949" actId="404"/>
          <ac:spMkLst>
            <pc:docMk/>
            <pc:sldMk cId="901043035" sldId="423"/>
            <ac:spMk id="3" creationId="{5204CA75-A31A-AD47-DC3C-C19E15F38F87}"/>
          </ac:spMkLst>
        </pc:spChg>
      </pc:sldChg>
      <pc:sldChg chg="modSp add mod">
        <pc:chgData name="Ewen Trafford" userId="e520b4bf-a196-48b7-bc10-b1590a457daa" providerId="ADAL" clId="{B1851953-C713-4348-AC73-15CDC80E9FC1}" dt="2023-02-13T17:26:00.988" v="3040" actId="113"/>
        <pc:sldMkLst>
          <pc:docMk/>
          <pc:sldMk cId="357042449" sldId="424"/>
        </pc:sldMkLst>
        <pc:spChg chg="mod">
          <ac:chgData name="Ewen Trafford" userId="e520b4bf-a196-48b7-bc10-b1590a457daa" providerId="ADAL" clId="{B1851953-C713-4348-AC73-15CDC80E9FC1}" dt="2023-02-13T17:25:16.878" v="3026" actId="20577"/>
          <ac:spMkLst>
            <pc:docMk/>
            <pc:sldMk cId="357042449" sldId="424"/>
            <ac:spMk id="2" creationId="{3D9957A6-0FFC-F702-9FBB-59B31771F969}"/>
          </ac:spMkLst>
        </pc:spChg>
        <pc:spChg chg="mod">
          <ac:chgData name="Ewen Trafford" userId="e520b4bf-a196-48b7-bc10-b1590a457daa" providerId="ADAL" clId="{B1851953-C713-4348-AC73-15CDC80E9FC1}" dt="2023-02-13T17:26:00.988" v="3040" actId="113"/>
          <ac:spMkLst>
            <pc:docMk/>
            <pc:sldMk cId="357042449" sldId="424"/>
            <ac:spMk id="3" creationId="{5204CA75-A31A-AD47-DC3C-C19E15F38F87}"/>
          </ac:spMkLst>
        </pc:spChg>
      </pc:sldChg>
      <pc:sldChg chg="addSp delSp modSp add mod">
        <pc:chgData name="Ewen Trafford" userId="e520b4bf-a196-48b7-bc10-b1590a457daa" providerId="ADAL" clId="{B1851953-C713-4348-AC73-15CDC80E9FC1}" dt="2023-02-13T17:31:45.867" v="3150" actId="1076"/>
        <pc:sldMkLst>
          <pc:docMk/>
          <pc:sldMk cId="199899424" sldId="425"/>
        </pc:sldMkLst>
        <pc:spChg chg="mod">
          <ac:chgData name="Ewen Trafford" userId="e520b4bf-a196-48b7-bc10-b1590a457daa" providerId="ADAL" clId="{B1851953-C713-4348-AC73-15CDC80E9FC1}" dt="2023-02-13T17:28:42.533" v="3098" actId="20577"/>
          <ac:spMkLst>
            <pc:docMk/>
            <pc:sldMk cId="199899424" sldId="425"/>
            <ac:spMk id="2" creationId="{00000000-0000-0000-0000-000000000000}"/>
          </ac:spMkLst>
        </pc:spChg>
        <pc:spChg chg="del mod">
          <ac:chgData name="Ewen Trafford" userId="e520b4bf-a196-48b7-bc10-b1590a457daa" providerId="ADAL" clId="{B1851953-C713-4348-AC73-15CDC80E9FC1}" dt="2023-02-13T17:28:47.194" v="3100" actId="478"/>
          <ac:spMkLst>
            <pc:docMk/>
            <pc:sldMk cId="199899424" sldId="425"/>
            <ac:spMk id="3" creationId="{00000000-0000-0000-0000-000000000000}"/>
          </ac:spMkLst>
        </pc:spChg>
        <pc:spChg chg="mod">
          <ac:chgData name="Ewen Trafford" userId="e520b4bf-a196-48b7-bc10-b1590a457daa" providerId="ADAL" clId="{B1851953-C713-4348-AC73-15CDC80E9FC1}" dt="2023-02-13T17:28:54.533" v="3102" actId="14100"/>
          <ac:spMkLst>
            <pc:docMk/>
            <pc:sldMk cId="199899424" sldId="425"/>
            <ac:spMk id="6" creationId="{A705A842-B67A-1091-B43C-016955CEB56E}"/>
          </ac:spMkLst>
        </pc:spChg>
        <pc:spChg chg="add del mod">
          <ac:chgData name="Ewen Trafford" userId="e520b4bf-a196-48b7-bc10-b1590a457daa" providerId="ADAL" clId="{B1851953-C713-4348-AC73-15CDC80E9FC1}" dt="2023-02-13T17:28:49.747" v="3101" actId="478"/>
          <ac:spMkLst>
            <pc:docMk/>
            <pc:sldMk cId="199899424" sldId="425"/>
            <ac:spMk id="7" creationId="{964DEB00-76BE-6377-2DD9-D57F5CA73598}"/>
          </ac:spMkLst>
        </pc:spChg>
        <pc:spChg chg="add del">
          <ac:chgData name="Ewen Trafford" userId="e520b4bf-a196-48b7-bc10-b1590a457daa" providerId="ADAL" clId="{B1851953-C713-4348-AC73-15CDC80E9FC1}" dt="2023-02-13T17:29:02.900" v="3104" actId="22"/>
          <ac:spMkLst>
            <pc:docMk/>
            <pc:sldMk cId="199899424" sldId="425"/>
            <ac:spMk id="9" creationId="{D81E7F18-EB22-A1AF-CDD6-356E88FE8BCB}"/>
          </ac:spMkLst>
        </pc:spChg>
        <pc:picChg chg="add mod">
          <ac:chgData name="Ewen Trafford" userId="e520b4bf-a196-48b7-bc10-b1590a457daa" providerId="ADAL" clId="{B1851953-C713-4348-AC73-15CDC80E9FC1}" dt="2023-02-13T17:31:45.867" v="3150" actId="1076"/>
          <ac:picMkLst>
            <pc:docMk/>
            <pc:sldMk cId="199899424" sldId="425"/>
            <ac:picMk id="10" creationId="{23641CFD-B354-EB8D-6561-685F200D2157}"/>
          </ac:picMkLst>
        </pc:picChg>
      </pc:sldChg>
      <pc:sldChg chg="addSp modSp add mod">
        <pc:chgData name="Ewen Trafford" userId="e520b4bf-a196-48b7-bc10-b1590a457daa" providerId="ADAL" clId="{B1851953-C713-4348-AC73-15CDC80E9FC1}" dt="2023-02-13T17:32:24.476" v="3157" actId="1076"/>
        <pc:sldMkLst>
          <pc:docMk/>
          <pc:sldMk cId="3569820474" sldId="426"/>
        </pc:sldMkLst>
        <pc:spChg chg="mod">
          <ac:chgData name="Ewen Trafford" userId="e520b4bf-a196-48b7-bc10-b1590a457daa" providerId="ADAL" clId="{B1851953-C713-4348-AC73-15CDC80E9FC1}" dt="2023-02-13T17:29:33.784" v="3123" actId="14100"/>
          <ac:spMkLst>
            <pc:docMk/>
            <pc:sldMk cId="3569820474" sldId="426"/>
            <ac:spMk id="6" creationId="{A705A842-B67A-1091-B43C-016955CEB56E}"/>
          </ac:spMkLst>
        </pc:spChg>
        <pc:picChg chg="add mod modCrop">
          <ac:chgData name="Ewen Trafford" userId="e520b4bf-a196-48b7-bc10-b1590a457daa" providerId="ADAL" clId="{B1851953-C713-4348-AC73-15CDC80E9FC1}" dt="2023-02-13T17:32:24.476" v="3157" actId="1076"/>
          <ac:picMkLst>
            <pc:docMk/>
            <pc:sldMk cId="3569820474" sldId="426"/>
            <ac:picMk id="4" creationId="{7B569E1D-46A3-6696-B761-35391931BDC2}"/>
          </ac:picMkLst>
        </pc:picChg>
      </pc:sldChg>
      <pc:sldChg chg="modSp add del mod">
        <pc:chgData name="Ewen Trafford" userId="e520b4bf-a196-48b7-bc10-b1590a457daa" providerId="ADAL" clId="{B1851953-C713-4348-AC73-15CDC80E9FC1}" dt="2023-02-13T17:30:19.010" v="3146" actId="47"/>
        <pc:sldMkLst>
          <pc:docMk/>
          <pc:sldMk cId="2218628244" sldId="427"/>
        </pc:sldMkLst>
        <pc:spChg chg="mod">
          <ac:chgData name="Ewen Trafford" userId="e520b4bf-a196-48b7-bc10-b1590a457daa" providerId="ADAL" clId="{B1851953-C713-4348-AC73-15CDC80E9FC1}" dt="2023-02-13T17:30:11.230" v="3145" actId="20577"/>
          <ac:spMkLst>
            <pc:docMk/>
            <pc:sldMk cId="2218628244" sldId="427"/>
            <ac:spMk id="2" creationId="{3D9957A6-0FFC-F702-9FBB-59B31771F969}"/>
          </ac:spMkLst>
        </pc:spChg>
      </pc:sldChg>
    </pc:docChg>
  </pc:docChgLst>
  <pc:docChgLst>
    <pc:chgData name="Frances Meek" userId="f3af35cc-3229-46e1-af36-3525661cfbd3" providerId="ADAL" clId="{C5FF9D19-A0CD-4C12-8B04-E5CFE9DFD569}"/>
    <pc:docChg chg="custSel modSld modMainMaster">
      <pc:chgData name="Frances Meek" userId="f3af35cc-3229-46e1-af36-3525661cfbd3" providerId="ADAL" clId="{C5FF9D19-A0CD-4C12-8B04-E5CFE9DFD569}" dt="2023-11-09T15:45:40.815" v="92" actId="20577"/>
      <pc:docMkLst>
        <pc:docMk/>
      </pc:docMkLst>
      <pc:sldChg chg="modSp mod">
        <pc:chgData name="Frances Meek" userId="f3af35cc-3229-46e1-af36-3525661cfbd3" providerId="ADAL" clId="{C5FF9D19-A0CD-4C12-8B04-E5CFE9DFD569}" dt="2023-11-09T15:15:28.328" v="10" actId="20577"/>
        <pc:sldMkLst>
          <pc:docMk/>
          <pc:sldMk cId="1955166399" sldId="256"/>
        </pc:sldMkLst>
        <pc:spChg chg="mod">
          <ac:chgData name="Frances Meek" userId="f3af35cc-3229-46e1-af36-3525661cfbd3" providerId="ADAL" clId="{C5FF9D19-A0CD-4C12-8B04-E5CFE9DFD569}" dt="2023-11-09T15:15:28.328" v="10" actId="20577"/>
          <ac:spMkLst>
            <pc:docMk/>
            <pc:sldMk cId="1955166399" sldId="256"/>
            <ac:spMk id="2" creationId="{00000000-0000-0000-0000-000000000000}"/>
          </ac:spMkLst>
        </pc:spChg>
      </pc:sldChg>
      <pc:sldChg chg="modSp mod">
        <pc:chgData name="Frances Meek" userId="f3af35cc-3229-46e1-af36-3525661cfbd3" providerId="ADAL" clId="{C5FF9D19-A0CD-4C12-8B04-E5CFE9DFD569}" dt="2023-11-09T15:45:40.815" v="92" actId="20577"/>
        <pc:sldMkLst>
          <pc:docMk/>
          <pc:sldMk cId="2302005153" sldId="261"/>
        </pc:sldMkLst>
        <pc:spChg chg="mod">
          <ac:chgData name="Frances Meek" userId="f3af35cc-3229-46e1-af36-3525661cfbd3" providerId="ADAL" clId="{C5FF9D19-A0CD-4C12-8B04-E5CFE9DFD569}" dt="2023-11-09T15:45:40.815" v="92" actId="20577"/>
          <ac:spMkLst>
            <pc:docMk/>
            <pc:sldMk cId="2302005153" sldId="261"/>
            <ac:spMk id="2" creationId="{00000000-0000-0000-0000-000000000000}"/>
          </ac:spMkLst>
        </pc:spChg>
      </pc:sldChg>
      <pc:sldChg chg="modSp mod">
        <pc:chgData name="Frances Meek" userId="f3af35cc-3229-46e1-af36-3525661cfbd3" providerId="ADAL" clId="{C5FF9D19-A0CD-4C12-8B04-E5CFE9DFD569}" dt="2023-11-09T15:43:56.569" v="70" actId="207"/>
        <pc:sldMkLst>
          <pc:docMk/>
          <pc:sldMk cId="3405680043" sldId="360"/>
        </pc:sldMkLst>
        <pc:spChg chg="mod">
          <ac:chgData name="Frances Meek" userId="f3af35cc-3229-46e1-af36-3525661cfbd3" providerId="ADAL" clId="{C5FF9D19-A0CD-4C12-8B04-E5CFE9DFD569}" dt="2023-11-09T15:43:56.569" v="70" actId="207"/>
          <ac:spMkLst>
            <pc:docMk/>
            <pc:sldMk cId="3405680043" sldId="360"/>
            <ac:spMk id="3" creationId="{5204CA75-A31A-AD47-DC3C-C19E15F38F87}"/>
          </ac:spMkLst>
        </pc:spChg>
      </pc:sldChg>
      <pc:sldChg chg="modSp mod">
        <pc:chgData name="Frances Meek" userId="f3af35cc-3229-46e1-af36-3525661cfbd3" providerId="ADAL" clId="{C5FF9D19-A0CD-4C12-8B04-E5CFE9DFD569}" dt="2023-11-09T15:43:14.407" v="64" actId="20577"/>
        <pc:sldMkLst>
          <pc:docMk/>
          <pc:sldMk cId="1541036195" sldId="387"/>
        </pc:sldMkLst>
        <pc:spChg chg="mod">
          <ac:chgData name="Frances Meek" userId="f3af35cc-3229-46e1-af36-3525661cfbd3" providerId="ADAL" clId="{C5FF9D19-A0CD-4C12-8B04-E5CFE9DFD569}" dt="2023-11-09T15:43:14.407" v="64" actId="20577"/>
          <ac:spMkLst>
            <pc:docMk/>
            <pc:sldMk cId="1541036195" sldId="387"/>
            <ac:spMk id="6" creationId="{A705A842-B67A-1091-B43C-016955CEB56E}"/>
          </ac:spMkLst>
        </pc:spChg>
      </pc:sldChg>
      <pc:sldChg chg="modSp mod">
        <pc:chgData name="Frances Meek" userId="f3af35cc-3229-46e1-af36-3525661cfbd3" providerId="ADAL" clId="{C5FF9D19-A0CD-4C12-8B04-E5CFE9DFD569}" dt="2023-11-09T15:17:15.112" v="11" actId="33524"/>
        <pc:sldMkLst>
          <pc:docMk/>
          <pc:sldMk cId="183722342" sldId="393"/>
        </pc:sldMkLst>
        <pc:spChg chg="mod">
          <ac:chgData name="Frances Meek" userId="f3af35cc-3229-46e1-af36-3525661cfbd3" providerId="ADAL" clId="{C5FF9D19-A0CD-4C12-8B04-E5CFE9DFD569}" dt="2023-11-09T15:17:15.112" v="11" actId="33524"/>
          <ac:spMkLst>
            <pc:docMk/>
            <pc:sldMk cId="183722342" sldId="393"/>
            <ac:spMk id="6" creationId="{A705A842-B67A-1091-B43C-016955CEB56E}"/>
          </ac:spMkLst>
        </pc:spChg>
      </pc:sldChg>
      <pc:sldChg chg="modSp mod">
        <pc:chgData name="Frances Meek" userId="f3af35cc-3229-46e1-af36-3525661cfbd3" providerId="ADAL" clId="{C5FF9D19-A0CD-4C12-8B04-E5CFE9DFD569}" dt="2023-11-09T15:18:06.135" v="12" actId="33524"/>
        <pc:sldMkLst>
          <pc:docMk/>
          <pc:sldMk cId="33145214" sldId="395"/>
        </pc:sldMkLst>
        <pc:spChg chg="mod">
          <ac:chgData name="Frances Meek" userId="f3af35cc-3229-46e1-af36-3525661cfbd3" providerId="ADAL" clId="{C5FF9D19-A0CD-4C12-8B04-E5CFE9DFD569}" dt="2023-11-09T15:18:06.135" v="12" actId="33524"/>
          <ac:spMkLst>
            <pc:docMk/>
            <pc:sldMk cId="33145214" sldId="395"/>
            <ac:spMk id="6" creationId="{A705A842-B67A-1091-B43C-016955CEB56E}"/>
          </ac:spMkLst>
        </pc:spChg>
      </pc:sldChg>
      <pc:sldChg chg="modSp mod">
        <pc:chgData name="Frances Meek" userId="f3af35cc-3229-46e1-af36-3525661cfbd3" providerId="ADAL" clId="{C5FF9D19-A0CD-4C12-8B04-E5CFE9DFD569}" dt="2023-11-09T15:19:23.140" v="14" actId="2711"/>
        <pc:sldMkLst>
          <pc:docMk/>
          <pc:sldMk cId="2439769933" sldId="399"/>
        </pc:sldMkLst>
        <pc:spChg chg="mod">
          <ac:chgData name="Frances Meek" userId="f3af35cc-3229-46e1-af36-3525661cfbd3" providerId="ADAL" clId="{C5FF9D19-A0CD-4C12-8B04-E5CFE9DFD569}" dt="2023-11-09T15:19:23.140" v="14" actId="2711"/>
          <ac:spMkLst>
            <pc:docMk/>
            <pc:sldMk cId="2439769933" sldId="399"/>
            <ac:spMk id="8" creationId="{D734202D-2D19-D689-010B-8B33F5A7BD92}"/>
          </ac:spMkLst>
        </pc:spChg>
      </pc:sldChg>
      <pc:sldChg chg="modSp mod">
        <pc:chgData name="Frances Meek" userId="f3af35cc-3229-46e1-af36-3525661cfbd3" providerId="ADAL" clId="{C5FF9D19-A0CD-4C12-8B04-E5CFE9DFD569}" dt="2023-11-09T15:28:47.528" v="46" actId="255"/>
        <pc:sldMkLst>
          <pc:docMk/>
          <pc:sldMk cId="236855979" sldId="409"/>
        </pc:sldMkLst>
        <pc:spChg chg="mod">
          <ac:chgData name="Frances Meek" userId="f3af35cc-3229-46e1-af36-3525661cfbd3" providerId="ADAL" clId="{C5FF9D19-A0CD-4C12-8B04-E5CFE9DFD569}" dt="2023-11-09T15:28:47.528" v="46" actId="255"/>
          <ac:spMkLst>
            <pc:docMk/>
            <pc:sldMk cId="236855979" sldId="409"/>
            <ac:spMk id="6" creationId="{A705A842-B67A-1091-B43C-016955CEB56E}"/>
          </ac:spMkLst>
        </pc:spChg>
      </pc:sldChg>
      <pc:sldChg chg="modSp mod">
        <pc:chgData name="Frances Meek" userId="f3af35cc-3229-46e1-af36-3525661cfbd3" providerId="ADAL" clId="{C5FF9D19-A0CD-4C12-8B04-E5CFE9DFD569}" dt="2023-11-09T15:29:02.047" v="48" actId="313"/>
        <pc:sldMkLst>
          <pc:docMk/>
          <pc:sldMk cId="542017310" sldId="411"/>
        </pc:sldMkLst>
        <pc:spChg chg="mod">
          <ac:chgData name="Frances Meek" userId="f3af35cc-3229-46e1-af36-3525661cfbd3" providerId="ADAL" clId="{C5FF9D19-A0CD-4C12-8B04-E5CFE9DFD569}" dt="2023-11-09T15:29:02.047" v="48" actId="313"/>
          <ac:spMkLst>
            <pc:docMk/>
            <pc:sldMk cId="542017310" sldId="411"/>
            <ac:spMk id="6" creationId="{A705A842-B67A-1091-B43C-016955CEB56E}"/>
          </ac:spMkLst>
        </pc:spChg>
      </pc:sldChg>
      <pc:sldChg chg="modSp mod">
        <pc:chgData name="Frances Meek" userId="f3af35cc-3229-46e1-af36-3525661cfbd3" providerId="ADAL" clId="{C5FF9D19-A0CD-4C12-8B04-E5CFE9DFD569}" dt="2023-11-09T15:30:53.321" v="49" actId="20577"/>
        <pc:sldMkLst>
          <pc:docMk/>
          <pc:sldMk cId="2419085677" sldId="415"/>
        </pc:sldMkLst>
        <pc:spChg chg="mod">
          <ac:chgData name="Frances Meek" userId="f3af35cc-3229-46e1-af36-3525661cfbd3" providerId="ADAL" clId="{C5FF9D19-A0CD-4C12-8B04-E5CFE9DFD569}" dt="2023-11-09T15:30:53.321" v="49" actId="20577"/>
          <ac:spMkLst>
            <pc:docMk/>
            <pc:sldMk cId="2419085677" sldId="415"/>
            <ac:spMk id="6" creationId="{A705A842-B67A-1091-B43C-016955CEB56E}"/>
          </ac:spMkLst>
        </pc:spChg>
      </pc:sldChg>
      <pc:sldChg chg="modSp mod">
        <pc:chgData name="Frances Meek" userId="f3af35cc-3229-46e1-af36-3525661cfbd3" providerId="ADAL" clId="{C5FF9D19-A0CD-4C12-8B04-E5CFE9DFD569}" dt="2023-11-09T15:25:53.143" v="15" actId="20577"/>
        <pc:sldMkLst>
          <pc:docMk/>
          <pc:sldMk cId="3664409957" sldId="421"/>
        </pc:sldMkLst>
        <pc:spChg chg="mod">
          <ac:chgData name="Frances Meek" userId="f3af35cc-3229-46e1-af36-3525661cfbd3" providerId="ADAL" clId="{C5FF9D19-A0CD-4C12-8B04-E5CFE9DFD569}" dt="2023-11-09T15:25:53.143" v="15" actId="20577"/>
          <ac:spMkLst>
            <pc:docMk/>
            <pc:sldMk cId="3664409957" sldId="421"/>
            <ac:spMk id="3" creationId="{00000000-0000-0000-0000-000000000000}"/>
          </ac:spMkLst>
        </pc:spChg>
      </pc:sldChg>
      <pc:sldChg chg="modSp mod">
        <pc:chgData name="Frances Meek" userId="f3af35cc-3229-46e1-af36-3525661cfbd3" providerId="ADAL" clId="{C5FF9D19-A0CD-4C12-8B04-E5CFE9DFD569}" dt="2023-11-09T15:41:32.474" v="51" actId="1076"/>
        <pc:sldMkLst>
          <pc:docMk/>
          <pc:sldMk cId="179497854" sldId="422"/>
        </pc:sldMkLst>
        <pc:spChg chg="mod">
          <ac:chgData name="Frances Meek" userId="f3af35cc-3229-46e1-af36-3525661cfbd3" providerId="ADAL" clId="{C5FF9D19-A0CD-4C12-8B04-E5CFE9DFD569}" dt="2023-11-09T15:41:32.474" v="51" actId="1076"/>
          <ac:spMkLst>
            <pc:docMk/>
            <pc:sldMk cId="179497854" sldId="422"/>
            <ac:spMk id="6" creationId="{A705A842-B67A-1091-B43C-016955CEB56E}"/>
          </ac:spMkLst>
        </pc:spChg>
      </pc:sldChg>
      <pc:sldChg chg="modSp mod">
        <pc:chgData name="Frances Meek" userId="f3af35cc-3229-46e1-af36-3525661cfbd3" providerId="ADAL" clId="{C5FF9D19-A0CD-4C12-8B04-E5CFE9DFD569}" dt="2023-11-09T15:44:38.640" v="76" actId="207"/>
        <pc:sldMkLst>
          <pc:docMk/>
          <pc:sldMk cId="901043035" sldId="423"/>
        </pc:sldMkLst>
        <pc:spChg chg="mod">
          <ac:chgData name="Frances Meek" userId="f3af35cc-3229-46e1-af36-3525661cfbd3" providerId="ADAL" clId="{C5FF9D19-A0CD-4C12-8B04-E5CFE9DFD569}" dt="2023-11-09T15:44:38.640" v="76" actId="207"/>
          <ac:spMkLst>
            <pc:docMk/>
            <pc:sldMk cId="901043035" sldId="423"/>
            <ac:spMk id="3" creationId="{5204CA75-A31A-AD47-DC3C-C19E15F38F87}"/>
          </ac:spMkLst>
        </pc:spChg>
      </pc:sldChg>
      <pc:sldChg chg="modSp mod">
        <pc:chgData name="Frances Meek" userId="f3af35cc-3229-46e1-af36-3525661cfbd3" providerId="ADAL" clId="{C5FF9D19-A0CD-4C12-8B04-E5CFE9DFD569}" dt="2023-11-09T15:45:28.933" v="88" actId="207"/>
        <pc:sldMkLst>
          <pc:docMk/>
          <pc:sldMk cId="357042449" sldId="424"/>
        </pc:sldMkLst>
        <pc:spChg chg="mod">
          <ac:chgData name="Frances Meek" userId="f3af35cc-3229-46e1-af36-3525661cfbd3" providerId="ADAL" clId="{C5FF9D19-A0CD-4C12-8B04-E5CFE9DFD569}" dt="2023-11-09T15:45:28.933" v="88" actId="207"/>
          <ac:spMkLst>
            <pc:docMk/>
            <pc:sldMk cId="357042449" sldId="424"/>
            <ac:spMk id="3" creationId="{5204CA75-A31A-AD47-DC3C-C19E15F38F87}"/>
          </ac:spMkLst>
        </pc:spChg>
      </pc:sldChg>
      <pc:sldMasterChg chg="modSp mod">
        <pc:chgData name="Frances Meek" userId="f3af35cc-3229-46e1-af36-3525661cfbd3" providerId="ADAL" clId="{C5FF9D19-A0CD-4C12-8B04-E5CFE9DFD569}" dt="2023-11-09T15:14:45.964" v="1" actId="20577"/>
        <pc:sldMasterMkLst>
          <pc:docMk/>
          <pc:sldMasterMk cId="1328885048" sldId="2147483648"/>
        </pc:sldMasterMkLst>
        <pc:spChg chg="mod">
          <ac:chgData name="Frances Meek" userId="f3af35cc-3229-46e1-af36-3525661cfbd3" providerId="ADAL" clId="{C5FF9D19-A0CD-4C12-8B04-E5CFE9DFD569}" dt="2023-11-09T15:14:45.964" v="1" actId="20577"/>
          <ac:spMkLst>
            <pc:docMk/>
            <pc:sldMasterMk cId="1328885048" sldId="2147483648"/>
            <ac:spMk id="9" creationId="{00000000-0000-0000-0000-000000000000}"/>
          </ac:spMkLst>
        </pc:spChg>
      </pc:sldMasterChg>
      <pc:sldMasterChg chg="modSp mod">
        <pc:chgData name="Frances Meek" userId="f3af35cc-3229-46e1-af36-3525661cfbd3" providerId="ADAL" clId="{C5FF9D19-A0CD-4C12-8B04-E5CFE9DFD569}" dt="2023-11-09T15:14:56.267" v="4" actId="1076"/>
        <pc:sldMasterMkLst>
          <pc:docMk/>
          <pc:sldMasterMk cId="1498317190" sldId="2147483650"/>
        </pc:sldMasterMkLst>
        <pc:spChg chg="mod">
          <ac:chgData name="Frances Meek" userId="f3af35cc-3229-46e1-af36-3525661cfbd3" providerId="ADAL" clId="{C5FF9D19-A0CD-4C12-8B04-E5CFE9DFD569}" dt="2023-11-09T15:14:55.627" v="3" actId="20577"/>
          <ac:spMkLst>
            <pc:docMk/>
            <pc:sldMasterMk cId="1498317190" sldId="2147483650"/>
            <ac:spMk id="9" creationId="{00000000-0000-0000-0000-000000000000}"/>
          </ac:spMkLst>
        </pc:spChg>
        <pc:picChg chg="mod">
          <ac:chgData name="Frances Meek" userId="f3af35cc-3229-46e1-af36-3525661cfbd3" providerId="ADAL" clId="{C5FF9D19-A0CD-4C12-8B04-E5CFE9DFD569}" dt="2023-11-09T15:14:56.267" v="4" actId="1076"/>
          <ac:picMkLst>
            <pc:docMk/>
            <pc:sldMasterMk cId="1498317190" sldId="2147483650"/>
            <ac:picMk id="8" creationId="{00000000-0000-0000-0000-000000000000}"/>
          </ac:picMkLst>
        </pc:picChg>
      </pc:sldMasterChg>
      <pc:sldMasterChg chg="modSp mod">
        <pc:chgData name="Frances Meek" userId="f3af35cc-3229-46e1-af36-3525661cfbd3" providerId="ADAL" clId="{C5FF9D19-A0CD-4C12-8B04-E5CFE9DFD569}" dt="2023-11-09T15:15:04.489" v="6" actId="20577"/>
        <pc:sldMasterMkLst>
          <pc:docMk/>
          <pc:sldMasterMk cId="1822393236" sldId="2147483652"/>
        </pc:sldMasterMkLst>
        <pc:spChg chg="mod">
          <ac:chgData name="Frances Meek" userId="f3af35cc-3229-46e1-af36-3525661cfbd3" providerId="ADAL" clId="{C5FF9D19-A0CD-4C12-8B04-E5CFE9DFD569}" dt="2023-11-09T15:15:04.489" v="6" actId="20577"/>
          <ac:spMkLst>
            <pc:docMk/>
            <pc:sldMasterMk cId="1822393236" sldId="2147483652"/>
            <ac:spMk id="9" creationId="{00000000-0000-0000-0000-000000000000}"/>
          </ac:spMkLst>
        </pc:spChg>
      </pc:sldMasterChg>
      <pc:sldMasterChg chg="modSp mod">
        <pc:chgData name="Frances Meek" userId="f3af35cc-3229-46e1-af36-3525661cfbd3" providerId="ADAL" clId="{C5FF9D19-A0CD-4C12-8B04-E5CFE9DFD569}" dt="2023-11-09T15:15:15.305" v="8" actId="20577"/>
        <pc:sldMasterMkLst>
          <pc:docMk/>
          <pc:sldMasterMk cId="1788143608" sldId="2147483656"/>
        </pc:sldMasterMkLst>
        <pc:spChg chg="mod">
          <ac:chgData name="Frances Meek" userId="f3af35cc-3229-46e1-af36-3525661cfbd3" providerId="ADAL" clId="{C5FF9D19-A0CD-4C12-8B04-E5CFE9DFD569}" dt="2023-11-09T15:15:15.305" v="8" actId="20577"/>
          <ac:spMkLst>
            <pc:docMk/>
            <pc:sldMasterMk cId="1788143608" sldId="2147483656"/>
            <ac:spMk id="8" creationId="{00000000-0000-0000-0000-000000000000}"/>
          </ac:spMkLst>
        </pc:spChg>
      </pc:sldMasterChg>
    </pc:docChg>
  </pc:docChgLst>
  <pc:docChgLst>
    <pc:chgData name="Frances Meek" userId="f3af35cc-3229-46e1-af36-3525661cfbd3" providerId="ADAL" clId="{7BC3D640-5A2B-47F2-A414-3420B5BE9571}"/>
    <pc:docChg chg="modSld">
      <pc:chgData name="Frances Meek" userId="f3af35cc-3229-46e1-af36-3525661cfbd3" providerId="ADAL" clId="{7BC3D640-5A2B-47F2-A414-3420B5BE9571}" dt="2023-05-05T14:04:05.721" v="4" actId="255"/>
      <pc:docMkLst>
        <pc:docMk/>
      </pc:docMkLst>
      <pc:sldChg chg="modSp mod">
        <pc:chgData name="Frances Meek" userId="f3af35cc-3229-46e1-af36-3525661cfbd3" providerId="ADAL" clId="{7BC3D640-5A2B-47F2-A414-3420B5BE9571}" dt="2023-05-05T14:03:44.948" v="3" actId="20577"/>
        <pc:sldMkLst>
          <pc:docMk/>
          <pc:sldMk cId="2831772784" sldId="320"/>
        </pc:sldMkLst>
        <pc:spChg chg="mod">
          <ac:chgData name="Frances Meek" userId="f3af35cc-3229-46e1-af36-3525661cfbd3" providerId="ADAL" clId="{7BC3D640-5A2B-47F2-A414-3420B5BE9571}" dt="2023-05-05T14:03:44.948" v="3" actId="20577"/>
          <ac:spMkLst>
            <pc:docMk/>
            <pc:sldMk cId="2831772784" sldId="320"/>
            <ac:spMk id="3" creationId="{B08F7FAB-511F-7730-95EA-CDCD60827684}"/>
          </ac:spMkLst>
        </pc:spChg>
      </pc:sldChg>
      <pc:sldChg chg="modSp mod">
        <pc:chgData name="Frances Meek" userId="f3af35cc-3229-46e1-af36-3525661cfbd3" providerId="ADAL" clId="{7BC3D640-5A2B-47F2-A414-3420B5BE9571}" dt="2023-05-05T14:04:05.721" v="4" actId="255"/>
        <pc:sldMkLst>
          <pc:docMk/>
          <pc:sldMk cId="4170176981" sldId="386"/>
        </pc:sldMkLst>
        <pc:spChg chg="mod">
          <ac:chgData name="Frances Meek" userId="f3af35cc-3229-46e1-af36-3525661cfbd3" providerId="ADAL" clId="{7BC3D640-5A2B-47F2-A414-3420B5BE9571}" dt="2023-05-05T14:04:05.721" v="4" actId="255"/>
          <ac:spMkLst>
            <pc:docMk/>
            <pc:sldMk cId="4170176981" sldId="386"/>
            <ac:spMk id="3" creationId="{983A9647-6617-737B-DD4C-EB2DC13161BE}"/>
          </ac:spMkLst>
        </pc:spChg>
      </pc:sldChg>
    </pc:docChg>
  </pc:docChgLst>
  <pc:docChgLst>
    <pc:chgData name="Frances Meek" userId="f3af35cc-3229-46e1-af36-3525661cfbd3" providerId="ADAL" clId="{1ABBC597-F678-40FF-B59F-C62745F09EAC}"/>
    <pc:docChg chg="undo custSel addSld modSld modSection">
      <pc:chgData name="Frances Meek" userId="f3af35cc-3229-46e1-af36-3525661cfbd3" providerId="ADAL" clId="{1ABBC597-F678-40FF-B59F-C62745F09EAC}" dt="2022-09-02T12:32:02.558" v="266"/>
      <pc:docMkLst>
        <pc:docMk/>
      </pc:docMkLst>
      <pc:sldChg chg="addCm">
        <pc:chgData name="Frances Meek" userId="f3af35cc-3229-46e1-af36-3525661cfbd3" providerId="ADAL" clId="{1ABBC597-F678-40FF-B59F-C62745F09EAC}" dt="2022-09-02T12:32:02.558" v="266"/>
        <pc:sldMkLst>
          <pc:docMk/>
          <pc:sldMk cId="2302005153" sldId="261"/>
        </pc:sldMkLst>
      </pc:sldChg>
      <pc:sldChg chg="addCm">
        <pc:chgData name="Frances Meek" userId="f3af35cc-3229-46e1-af36-3525661cfbd3" providerId="ADAL" clId="{1ABBC597-F678-40FF-B59F-C62745F09EAC}" dt="2022-09-02T12:22:38.882" v="41"/>
        <pc:sldMkLst>
          <pc:docMk/>
          <pc:sldMk cId="588607129" sldId="263"/>
        </pc:sldMkLst>
      </pc:sldChg>
      <pc:sldChg chg="modSp mod">
        <pc:chgData name="Frances Meek" userId="f3af35cc-3229-46e1-af36-3525661cfbd3" providerId="ADAL" clId="{1ABBC597-F678-40FF-B59F-C62745F09EAC}" dt="2022-09-02T12:18:45.881" v="40" actId="20577"/>
        <pc:sldMkLst>
          <pc:docMk/>
          <pc:sldMk cId="261591300" sldId="272"/>
        </pc:sldMkLst>
        <pc:spChg chg="mod">
          <ac:chgData name="Frances Meek" userId="f3af35cc-3229-46e1-af36-3525661cfbd3" providerId="ADAL" clId="{1ABBC597-F678-40FF-B59F-C62745F09EAC}" dt="2022-09-02T12:18:45.881" v="40" actId="20577"/>
          <ac:spMkLst>
            <pc:docMk/>
            <pc:sldMk cId="261591300" sldId="272"/>
            <ac:spMk id="2" creationId="{00000000-0000-0000-0000-000000000000}"/>
          </ac:spMkLst>
        </pc:spChg>
      </pc:sldChg>
      <pc:sldChg chg="modSp mod">
        <pc:chgData name="Frances Meek" userId="f3af35cc-3229-46e1-af36-3525661cfbd3" providerId="ADAL" clId="{1ABBC597-F678-40FF-B59F-C62745F09EAC}" dt="2022-09-02T12:25:21.380" v="64" actId="5793"/>
        <pc:sldMkLst>
          <pc:docMk/>
          <pc:sldMk cId="3993973292" sldId="274"/>
        </pc:sldMkLst>
        <pc:spChg chg="mod">
          <ac:chgData name="Frances Meek" userId="f3af35cc-3229-46e1-af36-3525661cfbd3" providerId="ADAL" clId="{1ABBC597-F678-40FF-B59F-C62745F09EAC}" dt="2022-09-02T12:25:21.380" v="64" actId="5793"/>
          <ac:spMkLst>
            <pc:docMk/>
            <pc:sldMk cId="3993973292" sldId="274"/>
            <ac:spMk id="6" creationId="{A705A842-B67A-1091-B43C-016955CEB56E}"/>
          </ac:spMkLst>
        </pc:spChg>
      </pc:sldChg>
      <pc:sldChg chg="modSp mod">
        <pc:chgData name="Frances Meek" userId="f3af35cc-3229-46e1-af36-3525661cfbd3" providerId="ADAL" clId="{1ABBC597-F678-40FF-B59F-C62745F09EAC}" dt="2022-09-02T12:14:53.352" v="23" actId="20577"/>
        <pc:sldMkLst>
          <pc:docMk/>
          <pc:sldMk cId="3634908671" sldId="275"/>
        </pc:sldMkLst>
        <pc:spChg chg="mod">
          <ac:chgData name="Frances Meek" userId="f3af35cc-3229-46e1-af36-3525661cfbd3" providerId="ADAL" clId="{1ABBC597-F678-40FF-B59F-C62745F09EAC}" dt="2022-09-02T12:14:53.352" v="23" actId="20577"/>
          <ac:spMkLst>
            <pc:docMk/>
            <pc:sldMk cId="3634908671" sldId="275"/>
            <ac:spMk id="3" creationId="{00000000-0000-0000-0000-000000000000}"/>
          </ac:spMkLst>
        </pc:spChg>
      </pc:sldChg>
      <pc:sldChg chg="addCm">
        <pc:chgData name="Frances Meek" userId="f3af35cc-3229-46e1-af36-3525661cfbd3" providerId="ADAL" clId="{1ABBC597-F678-40FF-B59F-C62745F09EAC}" dt="2022-09-02T12:16:47.079" v="25"/>
        <pc:sldMkLst>
          <pc:docMk/>
          <pc:sldMk cId="1028998905" sldId="287"/>
        </pc:sldMkLst>
      </pc:sldChg>
      <pc:sldChg chg="addCm">
        <pc:chgData name="Frances Meek" userId="f3af35cc-3229-46e1-af36-3525661cfbd3" providerId="ADAL" clId="{1ABBC597-F678-40FF-B59F-C62745F09EAC}" dt="2022-09-02T07:14:54.518" v="0"/>
        <pc:sldMkLst>
          <pc:docMk/>
          <pc:sldMk cId="2939149858" sldId="322"/>
        </pc:sldMkLst>
      </pc:sldChg>
      <pc:sldChg chg="modSp mod">
        <pc:chgData name="Frances Meek" userId="f3af35cc-3229-46e1-af36-3525661cfbd3" providerId="ADAL" clId="{1ABBC597-F678-40FF-B59F-C62745F09EAC}" dt="2022-09-02T12:25:14.179" v="63" actId="313"/>
        <pc:sldMkLst>
          <pc:docMk/>
          <pc:sldMk cId="482496951" sldId="329"/>
        </pc:sldMkLst>
        <pc:spChg chg="mod">
          <ac:chgData name="Frances Meek" userId="f3af35cc-3229-46e1-af36-3525661cfbd3" providerId="ADAL" clId="{1ABBC597-F678-40FF-B59F-C62745F09EAC}" dt="2022-09-02T12:25:14.179" v="63" actId="313"/>
          <ac:spMkLst>
            <pc:docMk/>
            <pc:sldMk cId="482496951" sldId="329"/>
            <ac:spMk id="2" creationId="{AB7EBE14-55C0-C423-6860-80CFB347D346}"/>
          </ac:spMkLst>
        </pc:spChg>
      </pc:sldChg>
      <pc:sldChg chg="modSp mod">
        <pc:chgData name="Frances Meek" userId="f3af35cc-3229-46e1-af36-3525661cfbd3" providerId="ADAL" clId="{1ABBC597-F678-40FF-B59F-C62745F09EAC}" dt="2022-09-02T12:23:26.153" v="44" actId="1076"/>
        <pc:sldMkLst>
          <pc:docMk/>
          <pc:sldMk cId="3594171061" sldId="331"/>
        </pc:sldMkLst>
        <pc:graphicFrameChg chg="mod modGraphic">
          <ac:chgData name="Frances Meek" userId="f3af35cc-3229-46e1-af36-3525661cfbd3" providerId="ADAL" clId="{1ABBC597-F678-40FF-B59F-C62745F09EAC}" dt="2022-09-02T12:23:26.153" v="44" actId="1076"/>
          <ac:graphicFrameMkLst>
            <pc:docMk/>
            <pc:sldMk cId="3594171061" sldId="331"/>
            <ac:graphicFrameMk id="4" creationId="{852C40F4-3A0C-2C57-5C1A-53EF072895F3}"/>
          </ac:graphicFrameMkLst>
        </pc:graphicFrameChg>
      </pc:sldChg>
      <pc:sldChg chg="addCm">
        <pc:chgData name="Frances Meek" userId="f3af35cc-3229-46e1-af36-3525661cfbd3" providerId="ADAL" clId="{1ABBC597-F678-40FF-B59F-C62745F09EAC}" dt="2022-09-02T07:16:29.916" v="1"/>
        <pc:sldMkLst>
          <pc:docMk/>
          <pc:sldMk cId="2721701984" sldId="357"/>
        </pc:sldMkLst>
      </pc:sldChg>
      <pc:sldChg chg="modSp mod">
        <pc:chgData name="Frances Meek" userId="f3af35cc-3229-46e1-af36-3525661cfbd3" providerId="ADAL" clId="{1ABBC597-F678-40FF-B59F-C62745F09EAC}" dt="2022-09-02T12:31:21.786" v="265" actId="20577"/>
        <pc:sldMkLst>
          <pc:docMk/>
          <pc:sldMk cId="3405680043" sldId="360"/>
        </pc:sldMkLst>
        <pc:spChg chg="mod">
          <ac:chgData name="Frances Meek" userId="f3af35cc-3229-46e1-af36-3525661cfbd3" providerId="ADAL" clId="{1ABBC597-F678-40FF-B59F-C62745F09EAC}" dt="2022-09-02T12:31:21.786" v="265" actId="20577"/>
          <ac:spMkLst>
            <pc:docMk/>
            <pc:sldMk cId="3405680043" sldId="360"/>
            <ac:spMk id="3" creationId="{5204CA75-A31A-AD47-DC3C-C19E15F38F87}"/>
          </ac:spMkLst>
        </pc:spChg>
        <pc:spChg chg="mod">
          <ac:chgData name="Frances Meek" userId="f3af35cc-3229-46e1-af36-3525661cfbd3" providerId="ADAL" clId="{1ABBC597-F678-40FF-B59F-C62745F09EAC}" dt="2022-09-02T12:30:48.915" v="214" actId="113"/>
          <ac:spMkLst>
            <pc:docMk/>
            <pc:sldMk cId="3405680043" sldId="360"/>
            <ac:spMk id="4" creationId="{2AF696FD-84A8-0678-A447-40CC3FEB6D04}"/>
          </ac:spMkLst>
        </pc:spChg>
      </pc:sldChg>
      <pc:sldChg chg="addCm">
        <pc:chgData name="Frances Meek" userId="f3af35cc-3229-46e1-af36-3525661cfbd3" providerId="ADAL" clId="{1ABBC597-F678-40FF-B59F-C62745F09EAC}" dt="2022-09-02T12:15:40.945" v="24"/>
        <pc:sldMkLst>
          <pc:docMk/>
          <pc:sldMk cId="4043997700" sldId="371"/>
        </pc:sldMkLst>
      </pc:sldChg>
      <pc:sldChg chg="addCm">
        <pc:chgData name="Frances Meek" userId="f3af35cc-3229-46e1-af36-3525661cfbd3" providerId="ADAL" clId="{1ABBC597-F678-40FF-B59F-C62745F09EAC}" dt="2022-09-02T07:18:20.636" v="2"/>
        <pc:sldMkLst>
          <pc:docMk/>
          <pc:sldMk cId="775299468" sldId="378"/>
        </pc:sldMkLst>
      </pc:sldChg>
      <pc:sldChg chg="modSp mod">
        <pc:chgData name="Frances Meek" userId="f3af35cc-3229-46e1-af36-3525661cfbd3" providerId="ADAL" clId="{1ABBC597-F678-40FF-B59F-C62745F09EAC}" dt="2022-09-02T12:07:23.370" v="14" actId="20577"/>
        <pc:sldMkLst>
          <pc:docMk/>
          <pc:sldMk cId="3070769125" sldId="379"/>
        </pc:sldMkLst>
        <pc:spChg chg="mod">
          <ac:chgData name="Frances Meek" userId="f3af35cc-3229-46e1-af36-3525661cfbd3" providerId="ADAL" clId="{1ABBC597-F678-40FF-B59F-C62745F09EAC}" dt="2022-09-02T12:07:23.370" v="14" actId="20577"/>
          <ac:spMkLst>
            <pc:docMk/>
            <pc:sldMk cId="3070769125" sldId="379"/>
            <ac:spMk id="5" creationId="{00000000-0000-0000-0000-000000000000}"/>
          </ac:spMkLst>
        </pc:spChg>
      </pc:sldChg>
      <pc:sldChg chg="modSp mod">
        <pc:chgData name="Frances Meek" userId="f3af35cc-3229-46e1-af36-3525661cfbd3" providerId="ADAL" clId="{1ABBC597-F678-40FF-B59F-C62745F09EAC}" dt="2022-09-02T12:23:59.915" v="51" actId="255"/>
        <pc:sldMkLst>
          <pc:docMk/>
          <pc:sldMk cId="3220201710" sldId="383"/>
        </pc:sldMkLst>
        <pc:spChg chg="mod">
          <ac:chgData name="Frances Meek" userId="f3af35cc-3229-46e1-af36-3525661cfbd3" providerId="ADAL" clId="{1ABBC597-F678-40FF-B59F-C62745F09EAC}" dt="2022-09-02T12:23:49.167" v="49" actId="1076"/>
          <ac:spMkLst>
            <pc:docMk/>
            <pc:sldMk cId="3220201710" sldId="383"/>
            <ac:spMk id="2" creationId="{40E4CF2D-5446-4052-C13D-0EF8C7175385}"/>
          </ac:spMkLst>
        </pc:spChg>
        <pc:graphicFrameChg chg="mod modGraphic">
          <ac:chgData name="Frances Meek" userId="f3af35cc-3229-46e1-af36-3525661cfbd3" providerId="ADAL" clId="{1ABBC597-F678-40FF-B59F-C62745F09EAC}" dt="2022-09-02T12:23:59.915" v="51" actId="255"/>
          <ac:graphicFrameMkLst>
            <pc:docMk/>
            <pc:sldMk cId="3220201710" sldId="383"/>
            <ac:graphicFrameMk id="4" creationId="{852C40F4-3A0C-2C57-5C1A-53EF072895F3}"/>
          </ac:graphicFrameMkLst>
        </pc:graphicFrameChg>
      </pc:sldChg>
      <pc:sldChg chg="modSp mod">
        <pc:chgData name="Frances Meek" userId="f3af35cc-3229-46e1-af36-3525661cfbd3" providerId="ADAL" clId="{1ABBC597-F678-40FF-B59F-C62745F09EAC}" dt="2022-09-02T12:24:23.971" v="55" actId="255"/>
        <pc:sldMkLst>
          <pc:docMk/>
          <pc:sldMk cId="590084099" sldId="384"/>
        </pc:sldMkLst>
        <pc:spChg chg="mod">
          <ac:chgData name="Frances Meek" userId="f3af35cc-3229-46e1-af36-3525661cfbd3" providerId="ADAL" clId="{1ABBC597-F678-40FF-B59F-C62745F09EAC}" dt="2022-09-02T12:24:14.898" v="53" actId="1076"/>
          <ac:spMkLst>
            <pc:docMk/>
            <pc:sldMk cId="590084099" sldId="384"/>
            <ac:spMk id="2" creationId="{40E4CF2D-5446-4052-C13D-0EF8C7175385}"/>
          </ac:spMkLst>
        </pc:spChg>
        <pc:graphicFrameChg chg="mod modGraphic">
          <ac:chgData name="Frances Meek" userId="f3af35cc-3229-46e1-af36-3525661cfbd3" providerId="ADAL" clId="{1ABBC597-F678-40FF-B59F-C62745F09EAC}" dt="2022-09-02T12:24:23.971" v="55" actId="255"/>
          <ac:graphicFrameMkLst>
            <pc:docMk/>
            <pc:sldMk cId="590084099" sldId="384"/>
            <ac:graphicFrameMk id="4" creationId="{852C40F4-3A0C-2C57-5C1A-53EF072895F3}"/>
          </ac:graphicFrameMkLst>
        </pc:graphicFrameChg>
      </pc:sldChg>
      <pc:sldChg chg="modSp mod">
        <pc:chgData name="Frances Meek" userId="f3af35cc-3229-46e1-af36-3525661cfbd3" providerId="ADAL" clId="{1ABBC597-F678-40FF-B59F-C62745F09EAC}" dt="2022-09-02T12:24:48.918" v="58" actId="255"/>
        <pc:sldMkLst>
          <pc:docMk/>
          <pc:sldMk cId="2267304321" sldId="385"/>
        </pc:sldMkLst>
        <pc:graphicFrameChg chg="modGraphic">
          <ac:chgData name="Frances Meek" userId="f3af35cc-3229-46e1-af36-3525661cfbd3" providerId="ADAL" clId="{1ABBC597-F678-40FF-B59F-C62745F09EAC}" dt="2022-09-02T12:24:48.918" v="58" actId="255"/>
          <ac:graphicFrameMkLst>
            <pc:docMk/>
            <pc:sldMk cId="2267304321" sldId="385"/>
            <ac:graphicFrameMk id="4" creationId="{852C40F4-3A0C-2C57-5C1A-53EF072895F3}"/>
          </ac:graphicFrameMkLst>
        </pc:graphicFrameChg>
      </pc:sldChg>
      <pc:sldChg chg="addCm">
        <pc:chgData name="Frances Meek" userId="f3af35cc-3229-46e1-af36-3525661cfbd3" providerId="ADAL" clId="{1ABBC597-F678-40FF-B59F-C62745F09EAC}" dt="2022-09-02T12:26:15.222" v="65"/>
        <pc:sldMkLst>
          <pc:docMk/>
          <pc:sldMk cId="2871291091" sldId="389"/>
        </pc:sldMkLst>
      </pc:sldChg>
      <pc:sldChg chg="addSp modSp mod">
        <pc:chgData name="Frances Meek" userId="f3af35cc-3229-46e1-af36-3525661cfbd3" providerId="ADAL" clId="{1ABBC597-F678-40FF-B59F-C62745F09EAC}" dt="2022-09-02T12:28:26.008" v="71" actId="962"/>
        <pc:sldMkLst>
          <pc:docMk/>
          <pc:sldMk cId="1351395960" sldId="392"/>
        </pc:sldMkLst>
        <pc:spChg chg="mod">
          <ac:chgData name="Frances Meek" userId="f3af35cc-3229-46e1-af36-3525661cfbd3" providerId="ADAL" clId="{1ABBC597-F678-40FF-B59F-C62745F09EAC}" dt="2022-09-02T12:28:26.008" v="71" actId="962"/>
          <ac:spMkLst>
            <pc:docMk/>
            <pc:sldMk cId="1351395960" sldId="392"/>
            <ac:spMk id="6" creationId="{A705A842-B67A-1091-B43C-016955CEB56E}"/>
          </ac:spMkLst>
        </pc:spChg>
        <pc:picChg chg="add mod">
          <ac:chgData name="Frances Meek" userId="f3af35cc-3229-46e1-af36-3525661cfbd3" providerId="ADAL" clId="{1ABBC597-F678-40FF-B59F-C62745F09EAC}" dt="2022-09-02T12:28:26.008" v="70" actId="27614"/>
          <ac:picMkLst>
            <pc:docMk/>
            <pc:sldMk cId="1351395960" sldId="392"/>
            <ac:picMk id="7" creationId="{CB5AAC5E-67C5-F8F6-8FB6-9B746075A325}"/>
          </ac:picMkLst>
        </pc:picChg>
      </pc:sldChg>
      <pc:sldChg chg="modSp add mod">
        <pc:chgData name="Frances Meek" userId="f3af35cc-3229-46e1-af36-3525661cfbd3" providerId="ADAL" clId="{1ABBC597-F678-40FF-B59F-C62745F09EAC}" dt="2022-09-02T12:25:04.808" v="60" actId="255"/>
        <pc:sldMkLst>
          <pc:docMk/>
          <pc:sldMk cId="2257165704" sldId="397"/>
        </pc:sldMkLst>
        <pc:graphicFrameChg chg="modGraphic">
          <ac:chgData name="Frances Meek" userId="f3af35cc-3229-46e1-af36-3525661cfbd3" providerId="ADAL" clId="{1ABBC597-F678-40FF-B59F-C62745F09EAC}" dt="2022-09-02T12:25:04.808" v="60" actId="255"/>
          <ac:graphicFrameMkLst>
            <pc:docMk/>
            <pc:sldMk cId="2257165704" sldId="397"/>
            <ac:graphicFrameMk id="4" creationId="{852C40F4-3A0C-2C57-5C1A-53EF072895F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09/11/2023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a:t>
            </a:fld>
            <a:endParaRPr lang="en-GB"/>
          </a:p>
        </p:txBody>
      </p:sp>
    </p:spTree>
    <p:extLst>
      <p:ext uri="{BB962C8B-B14F-4D97-AF65-F5344CB8AC3E}">
        <p14:creationId xmlns:p14="http://schemas.microsoft.com/office/powerpoint/2010/main" val="291252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13</a:t>
            </a:fld>
            <a:endParaRPr lang="en-GB"/>
          </a:p>
        </p:txBody>
      </p:sp>
    </p:spTree>
    <p:extLst>
      <p:ext uri="{BB962C8B-B14F-4D97-AF65-F5344CB8AC3E}">
        <p14:creationId xmlns:p14="http://schemas.microsoft.com/office/powerpoint/2010/main" val="1956597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14</a:t>
            </a:fld>
            <a:endParaRPr lang="en-GB"/>
          </a:p>
        </p:txBody>
      </p:sp>
    </p:spTree>
    <p:extLst>
      <p:ext uri="{BB962C8B-B14F-4D97-AF65-F5344CB8AC3E}">
        <p14:creationId xmlns:p14="http://schemas.microsoft.com/office/powerpoint/2010/main" val="207759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15</a:t>
            </a:fld>
            <a:endParaRPr lang="en-GB"/>
          </a:p>
        </p:txBody>
      </p:sp>
    </p:spTree>
    <p:extLst>
      <p:ext uri="{BB962C8B-B14F-4D97-AF65-F5344CB8AC3E}">
        <p14:creationId xmlns:p14="http://schemas.microsoft.com/office/powerpoint/2010/main" val="100864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16</a:t>
            </a:fld>
            <a:endParaRPr lang="en-GB"/>
          </a:p>
        </p:txBody>
      </p:sp>
    </p:spTree>
    <p:extLst>
      <p:ext uri="{BB962C8B-B14F-4D97-AF65-F5344CB8AC3E}">
        <p14:creationId xmlns:p14="http://schemas.microsoft.com/office/powerpoint/2010/main" val="168815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17</a:t>
            </a:fld>
            <a:endParaRPr lang="en-GB"/>
          </a:p>
        </p:txBody>
      </p:sp>
    </p:spTree>
    <p:extLst>
      <p:ext uri="{BB962C8B-B14F-4D97-AF65-F5344CB8AC3E}">
        <p14:creationId xmlns:p14="http://schemas.microsoft.com/office/powerpoint/2010/main" val="124069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18</a:t>
            </a:fld>
            <a:endParaRPr lang="en-GB"/>
          </a:p>
        </p:txBody>
      </p:sp>
    </p:spTree>
    <p:extLst>
      <p:ext uri="{BB962C8B-B14F-4D97-AF65-F5344CB8AC3E}">
        <p14:creationId xmlns:p14="http://schemas.microsoft.com/office/powerpoint/2010/main" val="356717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19</a:t>
            </a:fld>
            <a:endParaRPr lang="en-GB"/>
          </a:p>
        </p:txBody>
      </p:sp>
    </p:spTree>
    <p:extLst>
      <p:ext uri="{BB962C8B-B14F-4D97-AF65-F5344CB8AC3E}">
        <p14:creationId xmlns:p14="http://schemas.microsoft.com/office/powerpoint/2010/main" val="3953265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20</a:t>
            </a:fld>
            <a:endParaRPr lang="en-GB"/>
          </a:p>
        </p:txBody>
      </p:sp>
    </p:spTree>
    <p:extLst>
      <p:ext uri="{BB962C8B-B14F-4D97-AF65-F5344CB8AC3E}">
        <p14:creationId xmlns:p14="http://schemas.microsoft.com/office/powerpoint/2010/main" val="411028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21</a:t>
            </a:fld>
            <a:endParaRPr lang="en-GB"/>
          </a:p>
        </p:txBody>
      </p:sp>
    </p:spTree>
    <p:extLst>
      <p:ext uri="{BB962C8B-B14F-4D97-AF65-F5344CB8AC3E}">
        <p14:creationId xmlns:p14="http://schemas.microsoft.com/office/powerpoint/2010/main" val="2214857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22</a:t>
            </a:fld>
            <a:endParaRPr lang="en-GB"/>
          </a:p>
        </p:txBody>
      </p:sp>
    </p:spTree>
    <p:extLst>
      <p:ext uri="{BB962C8B-B14F-4D97-AF65-F5344CB8AC3E}">
        <p14:creationId xmlns:p14="http://schemas.microsoft.com/office/powerpoint/2010/main" val="229974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5</a:t>
            </a:fld>
            <a:endParaRPr lang="en-GB"/>
          </a:p>
        </p:txBody>
      </p:sp>
    </p:spTree>
    <p:extLst>
      <p:ext uri="{BB962C8B-B14F-4D97-AF65-F5344CB8AC3E}">
        <p14:creationId xmlns:p14="http://schemas.microsoft.com/office/powerpoint/2010/main" val="75378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23</a:t>
            </a:fld>
            <a:endParaRPr lang="en-GB"/>
          </a:p>
        </p:txBody>
      </p:sp>
    </p:spTree>
    <p:extLst>
      <p:ext uri="{BB962C8B-B14F-4D97-AF65-F5344CB8AC3E}">
        <p14:creationId xmlns:p14="http://schemas.microsoft.com/office/powerpoint/2010/main" val="190215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24</a:t>
            </a:fld>
            <a:endParaRPr lang="en-GB"/>
          </a:p>
        </p:txBody>
      </p:sp>
    </p:spTree>
    <p:extLst>
      <p:ext uri="{BB962C8B-B14F-4D97-AF65-F5344CB8AC3E}">
        <p14:creationId xmlns:p14="http://schemas.microsoft.com/office/powerpoint/2010/main" val="154337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25</a:t>
            </a:fld>
            <a:endParaRPr lang="en-GB"/>
          </a:p>
        </p:txBody>
      </p:sp>
    </p:spTree>
    <p:extLst>
      <p:ext uri="{BB962C8B-B14F-4D97-AF65-F5344CB8AC3E}">
        <p14:creationId xmlns:p14="http://schemas.microsoft.com/office/powerpoint/2010/main" val="2735131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26</a:t>
            </a:fld>
            <a:endParaRPr lang="en-GB"/>
          </a:p>
        </p:txBody>
      </p:sp>
    </p:spTree>
    <p:extLst>
      <p:ext uri="{BB962C8B-B14F-4D97-AF65-F5344CB8AC3E}">
        <p14:creationId xmlns:p14="http://schemas.microsoft.com/office/powerpoint/2010/main" val="184378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27</a:t>
            </a:fld>
            <a:endParaRPr lang="en-GB"/>
          </a:p>
        </p:txBody>
      </p:sp>
    </p:spTree>
    <p:extLst>
      <p:ext uri="{BB962C8B-B14F-4D97-AF65-F5344CB8AC3E}">
        <p14:creationId xmlns:p14="http://schemas.microsoft.com/office/powerpoint/2010/main" val="91424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28</a:t>
            </a:fld>
            <a:endParaRPr lang="en-GB"/>
          </a:p>
        </p:txBody>
      </p:sp>
    </p:spTree>
    <p:extLst>
      <p:ext uri="{BB962C8B-B14F-4D97-AF65-F5344CB8AC3E}">
        <p14:creationId xmlns:p14="http://schemas.microsoft.com/office/powerpoint/2010/main" val="2090701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29</a:t>
            </a:fld>
            <a:endParaRPr lang="en-GB"/>
          </a:p>
        </p:txBody>
      </p:sp>
    </p:spTree>
    <p:extLst>
      <p:ext uri="{BB962C8B-B14F-4D97-AF65-F5344CB8AC3E}">
        <p14:creationId xmlns:p14="http://schemas.microsoft.com/office/powerpoint/2010/main" val="123746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30</a:t>
            </a:fld>
            <a:endParaRPr lang="en-GB"/>
          </a:p>
        </p:txBody>
      </p:sp>
    </p:spTree>
    <p:extLst>
      <p:ext uri="{BB962C8B-B14F-4D97-AF65-F5344CB8AC3E}">
        <p14:creationId xmlns:p14="http://schemas.microsoft.com/office/powerpoint/2010/main" val="84469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31</a:t>
            </a:fld>
            <a:endParaRPr lang="en-GB"/>
          </a:p>
        </p:txBody>
      </p:sp>
    </p:spTree>
    <p:extLst>
      <p:ext uri="{BB962C8B-B14F-4D97-AF65-F5344CB8AC3E}">
        <p14:creationId xmlns:p14="http://schemas.microsoft.com/office/powerpoint/2010/main" val="3919564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32</a:t>
            </a:fld>
            <a:endParaRPr lang="en-GB"/>
          </a:p>
        </p:txBody>
      </p:sp>
    </p:spTree>
    <p:extLst>
      <p:ext uri="{BB962C8B-B14F-4D97-AF65-F5344CB8AC3E}">
        <p14:creationId xmlns:p14="http://schemas.microsoft.com/office/powerpoint/2010/main" val="354257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6</a:t>
            </a:fld>
            <a:endParaRPr lang="en-GB"/>
          </a:p>
        </p:txBody>
      </p:sp>
    </p:spTree>
    <p:extLst>
      <p:ext uri="{BB962C8B-B14F-4D97-AF65-F5344CB8AC3E}">
        <p14:creationId xmlns:p14="http://schemas.microsoft.com/office/powerpoint/2010/main" val="4093478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33</a:t>
            </a:fld>
            <a:endParaRPr lang="en-GB"/>
          </a:p>
        </p:txBody>
      </p:sp>
    </p:spTree>
    <p:extLst>
      <p:ext uri="{BB962C8B-B14F-4D97-AF65-F5344CB8AC3E}">
        <p14:creationId xmlns:p14="http://schemas.microsoft.com/office/powerpoint/2010/main" val="2964140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34</a:t>
            </a:fld>
            <a:endParaRPr lang="en-GB"/>
          </a:p>
        </p:txBody>
      </p:sp>
    </p:spTree>
    <p:extLst>
      <p:ext uri="{BB962C8B-B14F-4D97-AF65-F5344CB8AC3E}">
        <p14:creationId xmlns:p14="http://schemas.microsoft.com/office/powerpoint/2010/main" val="395285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39</a:t>
            </a:fld>
            <a:endParaRPr lang="en-GB"/>
          </a:p>
        </p:txBody>
      </p:sp>
    </p:spTree>
    <p:extLst>
      <p:ext uri="{BB962C8B-B14F-4D97-AF65-F5344CB8AC3E}">
        <p14:creationId xmlns:p14="http://schemas.microsoft.com/office/powerpoint/2010/main" val="2162652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40</a:t>
            </a:fld>
            <a:endParaRPr lang="en-GB"/>
          </a:p>
        </p:txBody>
      </p:sp>
    </p:spTree>
    <p:extLst>
      <p:ext uri="{BB962C8B-B14F-4D97-AF65-F5344CB8AC3E}">
        <p14:creationId xmlns:p14="http://schemas.microsoft.com/office/powerpoint/2010/main" val="3854331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41</a:t>
            </a:fld>
            <a:endParaRPr lang="en-GB"/>
          </a:p>
        </p:txBody>
      </p:sp>
    </p:spTree>
    <p:extLst>
      <p:ext uri="{BB962C8B-B14F-4D97-AF65-F5344CB8AC3E}">
        <p14:creationId xmlns:p14="http://schemas.microsoft.com/office/powerpoint/2010/main" val="2254780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42</a:t>
            </a:fld>
            <a:endParaRPr lang="en-GB"/>
          </a:p>
        </p:txBody>
      </p:sp>
    </p:spTree>
    <p:extLst>
      <p:ext uri="{BB962C8B-B14F-4D97-AF65-F5344CB8AC3E}">
        <p14:creationId xmlns:p14="http://schemas.microsoft.com/office/powerpoint/2010/main" val="2833245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43</a:t>
            </a:fld>
            <a:endParaRPr lang="en-GB"/>
          </a:p>
        </p:txBody>
      </p:sp>
    </p:spTree>
    <p:extLst>
      <p:ext uri="{BB962C8B-B14F-4D97-AF65-F5344CB8AC3E}">
        <p14:creationId xmlns:p14="http://schemas.microsoft.com/office/powerpoint/2010/main" val="4177168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44</a:t>
            </a:fld>
            <a:endParaRPr lang="en-GB"/>
          </a:p>
        </p:txBody>
      </p:sp>
    </p:spTree>
    <p:extLst>
      <p:ext uri="{BB962C8B-B14F-4D97-AF65-F5344CB8AC3E}">
        <p14:creationId xmlns:p14="http://schemas.microsoft.com/office/powerpoint/2010/main" val="2169693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45</a:t>
            </a:fld>
            <a:endParaRPr lang="en-GB"/>
          </a:p>
        </p:txBody>
      </p:sp>
    </p:spTree>
    <p:extLst>
      <p:ext uri="{BB962C8B-B14F-4D97-AF65-F5344CB8AC3E}">
        <p14:creationId xmlns:p14="http://schemas.microsoft.com/office/powerpoint/2010/main" val="2579028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46</a:t>
            </a:fld>
            <a:endParaRPr lang="en-GB"/>
          </a:p>
        </p:txBody>
      </p:sp>
    </p:spTree>
    <p:extLst>
      <p:ext uri="{BB962C8B-B14F-4D97-AF65-F5344CB8AC3E}">
        <p14:creationId xmlns:p14="http://schemas.microsoft.com/office/powerpoint/2010/main" val="365206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7</a:t>
            </a:fld>
            <a:endParaRPr lang="en-GB"/>
          </a:p>
        </p:txBody>
      </p:sp>
    </p:spTree>
    <p:extLst>
      <p:ext uri="{BB962C8B-B14F-4D97-AF65-F5344CB8AC3E}">
        <p14:creationId xmlns:p14="http://schemas.microsoft.com/office/powerpoint/2010/main" val="413992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8</a:t>
            </a:fld>
            <a:endParaRPr lang="en-GB"/>
          </a:p>
        </p:txBody>
      </p:sp>
    </p:spTree>
    <p:extLst>
      <p:ext uri="{BB962C8B-B14F-4D97-AF65-F5344CB8AC3E}">
        <p14:creationId xmlns:p14="http://schemas.microsoft.com/office/powerpoint/2010/main" val="166459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9</a:t>
            </a:fld>
            <a:endParaRPr lang="en-GB"/>
          </a:p>
        </p:txBody>
      </p:sp>
    </p:spTree>
    <p:extLst>
      <p:ext uri="{BB962C8B-B14F-4D97-AF65-F5344CB8AC3E}">
        <p14:creationId xmlns:p14="http://schemas.microsoft.com/office/powerpoint/2010/main" val="366662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10</a:t>
            </a:fld>
            <a:endParaRPr lang="en-GB"/>
          </a:p>
        </p:txBody>
      </p:sp>
    </p:spTree>
    <p:extLst>
      <p:ext uri="{BB962C8B-B14F-4D97-AF65-F5344CB8AC3E}">
        <p14:creationId xmlns:p14="http://schemas.microsoft.com/office/powerpoint/2010/main" val="203537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11</a:t>
            </a:fld>
            <a:endParaRPr lang="en-GB"/>
          </a:p>
        </p:txBody>
      </p:sp>
    </p:spTree>
    <p:extLst>
      <p:ext uri="{BB962C8B-B14F-4D97-AF65-F5344CB8AC3E}">
        <p14:creationId xmlns:p14="http://schemas.microsoft.com/office/powerpoint/2010/main" val="415121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12</a:t>
            </a:fld>
            <a:endParaRPr lang="en-GB"/>
          </a:p>
        </p:txBody>
      </p:sp>
    </p:spTree>
    <p:extLst>
      <p:ext uri="{BB962C8B-B14F-4D97-AF65-F5344CB8AC3E}">
        <p14:creationId xmlns:p14="http://schemas.microsoft.com/office/powerpoint/2010/main" val="35990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359341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41473"/>
            <a:ext cx="12192000" cy="6858000"/>
          </a:xfrm>
          <a:prstGeom prst="rect">
            <a:avLst/>
          </a:prstGeom>
        </p:spPr>
      </p:pic>
      <p:sp>
        <p:nvSpPr>
          <p:cNvPr id="9" name="TextBox 8"/>
          <p:cNvSpPr txBox="1"/>
          <p:nvPr userDrawn="1"/>
        </p:nvSpPr>
        <p:spPr>
          <a:xfrm>
            <a:off x="1156447" y="6539528"/>
            <a:ext cx="10721788" cy="2769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a:p>
            <a:pPr algn="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4"/>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5.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6.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32.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19.xml"/><Relationship Id="rId7" Type="http://schemas.openxmlformats.org/officeDocument/2006/relationships/image" Target="../media/image7.pn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slide" Target="slide38.xml"/><Relationship Id="rId5" Type="http://schemas.openxmlformats.org/officeDocument/2006/relationships/slide" Target="slide35.xml"/><Relationship Id="rId4"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33.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34.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35.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37.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9.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8.jpeg"/><Relationship Id="rId2" Type="http://schemas.openxmlformats.org/officeDocument/2006/relationships/video" Target="https://www.youtube.com/embed/Aaqoi6bo15Y?feature=oembed" TargetMode="External"/><Relationship Id="rId1" Type="http://schemas.openxmlformats.org/officeDocument/2006/relationships/tags" Target="../tags/tag39.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image" Target="../media/image34.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39.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44.xml.rels><?xml version="1.0" encoding="UTF-8" standalone="yes"?>
<Relationships xmlns="http://schemas.openxmlformats.org/package/2006/relationships"><Relationship Id="rId8" Type="http://schemas.openxmlformats.org/officeDocument/2006/relationships/hyperlink" Target="https://www.foodafactoflife.org.uk/media/2521/paired-comparison-descrimination-ws-1114c1.xls" TargetMode="External"/><Relationship Id="rId3" Type="http://schemas.openxmlformats.org/officeDocument/2006/relationships/hyperlink" Target="https://www.foodafactoflife.org.uk/media/1980/triangle-test-ws-1114c2.docx" TargetMode="External"/><Relationship Id="rId7" Type="http://schemas.openxmlformats.org/officeDocument/2006/relationships/hyperlink" Target="https://www.foodafactoflife.org.uk/media/1970/paired-comparison-discrimination-ws-1114c2.doc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foodafactoflife.org.uk/media/2524/duo-trio-ws-1114c1.xls" TargetMode="External"/><Relationship Id="rId5" Type="http://schemas.openxmlformats.org/officeDocument/2006/relationships/hyperlink" Target="https://www.foodafactoflife.org.uk/media/1983/duo-trio-test-ws-1114c2.docx" TargetMode="External"/><Relationship Id="rId4" Type="http://schemas.openxmlformats.org/officeDocument/2006/relationships/hyperlink" Target="https://www.foodafactoflife.org.uk/media/2523/triangle-test-sheet-ws-1114c1.xl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foodafactoflife.org.uk/media/5019/10-points-2-products-multiple-pupils.xls" TargetMode="External"/><Relationship Id="rId3" Type="http://schemas.openxmlformats.org/officeDocument/2006/relationships/hyperlink" Target="https://www.foodafactoflife.org.uk/media/1978/star-chart-ws-1114c2.docx" TargetMode="External"/><Relationship Id="rId7" Type="http://schemas.openxmlformats.org/officeDocument/2006/relationships/hyperlink" Target="https://www.foodafactoflife.org.uk/media/5022/10-points-1-product-multiple-pupils.xls"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foodafactoflife.org.uk/media/2515/excel-chart-10-points-3-products-1114c1.xls" TargetMode="External"/><Relationship Id="rId5" Type="http://schemas.openxmlformats.org/officeDocument/2006/relationships/hyperlink" Target="https://www.foodafactoflife.org.uk/media/2514/excel-chart-10-points-2-products-1114c1.xls" TargetMode="External"/><Relationship Id="rId4" Type="http://schemas.openxmlformats.org/officeDocument/2006/relationships/hyperlink" Target="https://www.foodafactoflife.org.uk/media/2529/excel-chart-10-points-1-product-1114c1.xls" TargetMode="External"/><Relationship Id="rId9" Type="http://schemas.openxmlformats.org/officeDocument/2006/relationships/hyperlink" Target="https://www.foodafactoflife.org.uk/media/5020/10-points-3-products-multiple-pupils.xl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foodafactoflife.org.uk/media/2522/paired-comparison-preference-ws-1114c1.xls" TargetMode="External"/><Relationship Id="rId3" Type="http://schemas.openxmlformats.org/officeDocument/2006/relationships/hyperlink" Target="https://www.foodafactoflife.org.uk/media/2719/headonic-chart-ws-1114c2.docx" TargetMode="External"/><Relationship Id="rId7" Type="http://schemas.openxmlformats.org/officeDocument/2006/relationships/hyperlink" Target="https://www.foodafactoflife.org.uk/media/1971/paired-comparison-preference-ws-1114c2.doc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www.foodafactoflife.org.uk/media/2520/hedonic-scale-for-5-products-1114c1.xls" TargetMode="External"/><Relationship Id="rId5" Type="http://schemas.openxmlformats.org/officeDocument/2006/relationships/hyperlink" Target="https://www.foodafactoflife.org.uk/media/2519/hedonic-scale-for-4-products-1114c1.xls" TargetMode="External"/><Relationship Id="rId10" Type="http://schemas.openxmlformats.org/officeDocument/2006/relationships/hyperlink" Target="https://www.foodafactoflife.org.uk/media/5054/ranking-test-analysis.xlsx" TargetMode="External"/><Relationship Id="rId4" Type="http://schemas.openxmlformats.org/officeDocument/2006/relationships/hyperlink" Target="https://www.foodafactoflife.org.uk/media/2518/hedonic-scale-for-3-products-1114c1.xls" TargetMode="External"/><Relationship Id="rId9" Type="http://schemas.openxmlformats.org/officeDocument/2006/relationships/hyperlink" Target="https://www.foodafactoflife.org.uk/media/1972/ranking-test-ws-1114c2.docx" TargetMode="Externa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hyperlink" Target="https://www.foodafactoflife.org.uk/whole-school/whole-school-approach/guidelines-for-school-education-resources-about-food/" TargetMode="External"/><Relationship Id="rId5" Type="http://schemas.openxmlformats.org/officeDocument/2006/relationships/hyperlink" Target="http://www.foodafactoflife.org.uk/" TargetMode="Externa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3.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286992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GB" dirty="0"/>
              <a:t>Introduction to Sensory science</a:t>
            </a:r>
            <a:endParaRPr lang="en-US" sz="3200"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Umami tastes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Umami was the most recently discovered taste.</a:t>
            </a:r>
          </a:p>
          <a:p>
            <a:pPr marL="0" indent="0">
              <a:buNone/>
            </a:pPr>
            <a:r>
              <a:rPr lang="en-GB" dirty="0">
                <a:latin typeface="Arial"/>
                <a:cs typeface="Arial"/>
              </a:rPr>
              <a:t>In 1908, Dr </a:t>
            </a:r>
            <a:r>
              <a:rPr lang="en-GB" dirty="0" err="1">
                <a:latin typeface="Arial"/>
                <a:cs typeface="Arial"/>
              </a:rPr>
              <a:t>Kikunae</a:t>
            </a:r>
            <a:r>
              <a:rPr lang="en-GB" dirty="0">
                <a:latin typeface="Arial"/>
                <a:cs typeface="Arial"/>
              </a:rPr>
              <a:t> Ikeda, a Japanese scientist, was researching ‘dashi’, a traditional stock used in Japanese cooking.</a:t>
            </a:r>
          </a:p>
          <a:p>
            <a:pPr marL="0" indent="0">
              <a:buNone/>
            </a:pPr>
            <a:r>
              <a:rPr lang="en-GB" dirty="0">
                <a:latin typeface="Arial"/>
                <a:cs typeface="Arial"/>
              </a:rPr>
              <a:t>He identified a ‘savoury’ taste, that we now know as umami.</a:t>
            </a:r>
          </a:p>
          <a:p>
            <a:pPr marL="0" indent="0">
              <a:buNone/>
            </a:pPr>
            <a:r>
              <a:rPr lang="en-GB" dirty="0">
                <a:latin typeface="Arial"/>
                <a:cs typeface="Arial"/>
              </a:rPr>
              <a:t>Umami is present in a number of foods, including tomatoes, meats and parmesan cheese.</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container, plastic, indoor&#10;&#10;Description automatically generated">
            <a:extLst>
              <a:ext uri="{FF2B5EF4-FFF2-40B4-BE49-F238E27FC236}">
                <a16:creationId xmlns:a16="http://schemas.microsoft.com/office/drawing/2014/main" id="{9996159E-E630-C0FE-EC95-7952AB339068}"/>
              </a:ext>
            </a:extLst>
          </p:cNvPr>
          <p:cNvPicPr>
            <a:picLocks noChangeAspect="1"/>
          </p:cNvPicPr>
          <p:nvPr/>
        </p:nvPicPr>
        <p:blipFill>
          <a:blip r:embed="rId6"/>
          <a:stretch>
            <a:fillRect/>
          </a:stretch>
        </p:blipFill>
        <p:spPr>
          <a:xfrm>
            <a:off x="7276378" y="2429688"/>
            <a:ext cx="4146298" cy="2765580"/>
          </a:xfrm>
          <a:prstGeom prst="rect">
            <a:avLst/>
          </a:prstGeom>
        </p:spPr>
      </p:pic>
    </p:spTree>
    <p:extLst>
      <p:ext uri="{BB962C8B-B14F-4D97-AF65-F5344CB8AC3E}">
        <p14:creationId xmlns:p14="http://schemas.microsoft.com/office/powerpoint/2010/main" val="299986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err="1">
                <a:latin typeface="Arial"/>
                <a:cs typeface="Arial"/>
              </a:rPr>
              <a:t>Chemesthesis</a:t>
            </a:r>
            <a:r>
              <a:rPr lang="en-US" dirty="0">
                <a:latin typeface="Arial"/>
                <a:cs typeface="Arial"/>
              </a:rPr>
              <a:t> (hot and cold)</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Some compounds in foods can trigger receptors in our mouths other than the taste receptors.</a:t>
            </a:r>
          </a:p>
          <a:p>
            <a:pPr marL="0" indent="0">
              <a:buNone/>
            </a:pPr>
            <a:r>
              <a:rPr lang="en-GB" dirty="0">
                <a:latin typeface="Arial"/>
                <a:cs typeface="Arial"/>
              </a:rPr>
              <a:t>For example, capsaicin, found in hot chilli peppers, triggers a response in pain receptors, creating a feeling of ‘hotness’. </a:t>
            </a:r>
          </a:p>
          <a:p>
            <a:pPr marL="0" indent="0">
              <a:buNone/>
            </a:pPr>
            <a:r>
              <a:rPr lang="en-GB" dirty="0">
                <a:latin typeface="Arial"/>
                <a:cs typeface="Arial"/>
              </a:rPr>
              <a:t>Some compounds can also make the mouth feel cooler (e.g. menthol, found in some gums and sweets).</a:t>
            </a:r>
          </a:p>
          <a:p>
            <a:pPr marL="0" indent="0">
              <a:buNone/>
            </a:pPr>
            <a:r>
              <a:rPr lang="en-GB" dirty="0">
                <a:latin typeface="Arial"/>
                <a:cs typeface="Arial"/>
              </a:rPr>
              <a:t>These are not true tastes but are physical responses from other receptors in the mouth.</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late of food&#10;&#10;Description automatically generated with low confidence">
            <a:extLst>
              <a:ext uri="{FF2B5EF4-FFF2-40B4-BE49-F238E27FC236}">
                <a16:creationId xmlns:a16="http://schemas.microsoft.com/office/drawing/2014/main" id="{D12498EF-A425-B4A4-EEF7-DEC31BDC5493}"/>
              </a:ext>
            </a:extLst>
          </p:cNvPr>
          <p:cNvPicPr>
            <a:picLocks noChangeAspect="1"/>
          </p:cNvPicPr>
          <p:nvPr/>
        </p:nvPicPr>
        <p:blipFill>
          <a:blip r:embed="rId6"/>
          <a:stretch>
            <a:fillRect/>
          </a:stretch>
        </p:blipFill>
        <p:spPr>
          <a:xfrm>
            <a:off x="7408514" y="2657402"/>
            <a:ext cx="4321296" cy="2882304"/>
          </a:xfrm>
          <a:prstGeom prst="rect">
            <a:avLst/>
          </a:prstGeom>
        </p:spPr>
      </p:pic>
    </p:spTree>
    <p:extLst>
      <p:ext uri="{BB962C8B-B14F-4D97-AF65-F5344CB8AC3E}">
        <p14:creationId xmlns:p14="http://schemas.microsoft.com/office/powerpoint/2010/main" val="3314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Smell</a:t>
            </a: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Our sense of smell is important for identifying whether we want to eat a food or not.</a:t>
            </a:r>
          </a:p>
          <a:p>
            <a:pPr marL="0" indent="0">
              <a:buNone/>
            </a:pPr>
            <a:r>
              <a:rPr lang="en-GB" dirty="0">
                <a:latin typeface="Arial"/>
                <a:cs typeface="Arial"/>
              </a:rPr>
              <a:t>An appetising aroma can stimulate the production of saliva and induce hunger, whilst an unappetising smell can warn us not to eat a food that may have gone off.</a:t>
            </a:r>
          </a:p>
          <a:p>
            <a:pPr marL="0" indent="0">
              <a:buNone/>
            </a:pPr>
            <a:r>
              <a:rPr lang="en-GB" dirty="0">
                <a:latin typeface="Arial"/>
                <a:cs typeface="Arial"/>
              </a:rPr>
              <a:t>In order to smell a food, an </a:t>
            </a:r>
            <a:r>
              <a:rPr lang="en-GB" dirty="0" err="1">
                <a:latin typeface="Arial"/>
                <a:cs typeface="Arial"/>
              </a:rPr>
              <a:t>odourant</a:t>
            </a:r>
            <a:r>
              <a:rPr lang="en-GB" dirty="0">
                <a:latin typeface="Arial"/>
                <a:cs typeface="Arial"/>
              </a:rPr>
              <a:t> (particle that we can smell) enters through the nostril and comes into contact with an ‘olfactory receptor’. </a:t>
            </a:r>
          </a:p>
          <a:p>
            <a:pPr marL="0" indent="0">
              <a:buNone/>
            </a:pPr>
            <a:r>
              <a:rPr lang="en-GB" dirty="0">
                <a:latin typeface="Arial"/>
                <a:cs typeface="Arial"/>
              </a:rPr>
              <a:t>A signal is then passed from this receptor to the brain, where the smell is identified.</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9" name="Picture 8" descr="Diagram&#10;&#10;Description automatically generated">
            <a:extLst>
              <a:ext uri="{FF2B5EF4-FFF2-40B4-BE49-F238E27FC236}">
                <a16:creationId xmlns:a16="http://schemas.microsoft.com/office/drawing/2014/main" id="{C169D226-66C0-1ECA-CDEC-F53727A4BA2B}"/>
              </a:ext>
            </a:extLst>
          </p:cNvPr>
          <p:cNvPicPr>
            <a:picLocks noChangeAspect="1"/>
          </p:cNvPicPr>
          <p:nvPr/>
        </p:nvPicPr>
        <p:blipFill>
          <a:blip r:embed="rId6"/>
          <a:stretch>
            <a:fillRect/>
          </a:stretch>
        </p:blipFill>
        <p:spPr>
          <a:xfrm>
            <a:off x="6613741" y="2465802"/>
            <a:ext cx="5063787" cy="3327484"/>
          </a:xfrm>
          <a:prstGeom prst="rect">
            <a:avLst/>
          </a:prstGeom>
        </p:spPr>
      </p:pic>
    </p:spTree>
    <p:extLst>
      <p:ext uri="{BB962C8B-B14F-4D97-AF65-F5344CB8AC3E}">
        <p14:creationId xmlns:p14="http://schemas.microsoft.com/office/powerpoint/2010/main" val="346933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Taste + smell = </a:t>
            </a:r>
            <a:r>
              <a:rPr lang="en-US" dirty="0" err="1">
                <a:latin typeface="Arial"/>
                <a:cs typeface="Arial"/>
              </a:rPr>
              <a:t>flavour</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The combination of smell and taste creates the perception of a ‘flavour’.</a:t>
            </a:r>
          </a:p>
          <a:p>
            <a:pPr marL="0" indent="0">
              <a:buNone/>
            </a:pPr>
            <a:r>
              <a:rPr lang="en-GB" dirty="0">
                <a:latin typeface="Arial"/>
                <a:cs typeface="Arial"/>
              </a:rPr>
              <a:t>On its own, taste can detect whether something is sweet, salty, sour, bitter or umami, but smell is needed for a more complex understanding of what the food is.</a:t>
            </a: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flower floating on water&#10;&#10;Description automatically generated with medium confidence">
            <a:extLst>
              <a:ext uri="{FF2B5EF4-FFF2-40B4-BE49-F238E27FC236}">
                <a16:creationId xmlns:a16="http://schemas.microsoft.com/office/drawing/2014/main" id="{A30EEF84-319E-30CF-D8EE-B950C2B47AC1}"/>
              </a:ext>
            </a:extLst>
          </p:cNvPr>
          <p:cNvPicPr>
            <a:picLocks noChangeAspect="1"/>
          </p:cNvPicPr>
          <p:nvPr/>
        </p:nvPicPr>
        <p:blipFill>
          <a:blip r:embed="rId6"/>
          <a:stretch>
            <a:fillRect/>
          </a:stretch>
        </p:blipFill>
        <p:spPr>
          <a:xfrm>
            <a:off x="7629937" y="2876544"/>
            <a:ext cx="3777581" cy="2519646"/>
          </a:xfrm>
          <a:prstGeom prst="rect">
            <a:avLst/>
          </a:prstGeom>
        </p:spPr>
      </p:pic>
    </p:spTree>
    <p:extLst>
      <p:ext uri="{BB962C8B-B14F-4D97-AF65-F5344CB8AC3E}">
        <p14:creationId xmlns:p14="http://schemas.microsoft.com/office/powerpoint/2010/main" val="157152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err="1">
                <a:latin typeface="Arial"/>
                <a:cs typeface="Arial"/>
              </a:rPr>
              <a:t>Flavour</a:t>
            </a:r>
            <a:r>
              <a:rPr lang="en-US" dirty="0">
                <a:latin typeface="Arial"/>
                <a:cs typeface="Arial"/>
              </a:rPr>
              <a:t> experiment</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Use this experiment to understand how flavour is created as a combination of taste and smell:</a:t>
            </a:r>
          </a:p>
          <a:p>
            <a:r>
              <a:rPr lang="en-GB" dirty="0">
                <a:latin typeface="Arial"/>
                <a:cs typeface="Arial"/>
              </a:rPr>
              <a:t>Eat a small sample of pear, while holding your nose.</a:t>
            </a:r>
          </a:p>
          <a:p>
            <a:r>
              <a:rPr lang="en-GB" dirty="0">
                <a:latin typeface="Arial"/>
                <a:cs typeface="Arial"/>
              </a:rPr>
              <a:t>After you start chewing the pear, release your nose. The flavour should suddenly become more noticeable.</a:t>
            </a:r>
          </a:p>
          <a:p>
            <a:r>
              <a:rPr lang="en-GB" dirty="0">
                <a:latin typeface="Arial"/>
                <a:cs typeface="Arial"/>
              </a:rPr>
              <a:t>Repeat with different foods, such as ginger biscuits or raspberries.</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person, wall, indoor&#10;&#10;Description automatically generated">
            <a:extLst>
              <a:ext uri="{FF2B5EF4-FFF2-40B4-BE49-F238E27FC236}">
                <a16:creationId xmlns:a16="http://schemas.microsoft.com/office/drawing/2014/main" id="{FAF2F84C-9576-D6D1-420F-7F9B7933DCE4}"/>
              </a:ext>
            </a:extLst>
          </p:cNvPr>
          <p:cNvPicPr>
            <a:picLocks noChangeAspect="1"/>
          </p:cNvPicPr>
          <p:nvPr/>
        </p:nvPicPr>
        <p:blipFill>
          <a:blip r:embed="rId6"/>
          <a:stretch>
            <a:fillRect/>
          </a:stretch>
        </p:blipFill>
        <p:spPr>
          <a:xfrm>
            <a:off x="7728348" y="2769931"/>
            <a:ext cx="3851317" cy="2568828"/>
          </a:xfrm>
          <a:prstGeom prst="rect">
            <a:avLst/>
          </a:prstGeom>
        </p:spPr>
      </p:pic>
    </p:spTree>
    <p:extLst>
      <p:ext uri="{BB962C8B-B14F-4D97-AF65-F5344CB8AC3E}">
        <p14:creationId xmlns:p14="http://schemas.microsoft.com/office/powerpoint/2010/main" val="220834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Sight</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Looking at a food, we can form an opinion on what the food might smell, taste, or feel like.</a:t>
            </a:r>
          </a:p>
          <a:p>
            <a:pPr marL="0" indent="0">
              <a:buNone/>
            </a:pPr>
            <a:r>
              <a:rPr lang="en-GB" dirty="0">
                <a:latin typeface="Arial"/>
                <a:cs typeface="Arial"/>
              </a:rPr>
              <a:t>When we have eaten certain foods before, we can imagine how the food should taste if we see it a second time.</a:t>
            </a:r>
          </a:p>
          <a:p>
            <a:pPr marL="0" indent="0">
              <a:buNone/>
            </a:pPr>
            <a:r>
              <a:rPr lang="en-GB" dirty="0">
                <a:latin typeface="Arial"/>
                <a:cs typeface="Arial"/>
              </a:rPr>
              <a:t>Experiments have shown that dying juices different colours can make it more difficult to identify their flavours, because the brain expects a different kind of flavour based on the colour of the drink.</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table, wine, glasses, indoor&#10;&#10;Description automatically generated">
            <a:extLst>
              <a:ext uri="{FF2B5EF4-FFF2-40B4-BE49-F238E27FC236}">
                <a16:creationId xmlns:a16="http://schemas.microsoft.com/office/drawing/2014/main" id="{CAA3BA83-F6E4-4AAD-B1B1-9CABAC7B14A8}"/>
              </a:ext>
            </a:extLst>
          </p:cNvPr>
          <p:cNvPicPr>
            <a:picLocks noChangeAspect="1"/>
          </p:cNvPicPr>
          <p:nvPr/>
        </p:nvPicPr>
        <p:blipFill>
          <a:blip r:embed="rId6"/>
          <a:stretch>
            <a:fillRect/>
          </a:stretch>
        </p:blipFill>
        <p:spPr>
          <a:xfrm>
            <a:off x="7504256" y="1923798"/>
            <a:ext cx="3775431" cy="2831573"/>
          </a:xfrm>
          <a:prstGeom prst="rect">
            <a:avLst/>
          </a:prstGeom>
        </p:spPr>
      </p:pic>
      <p:sp>
        <p:nvSpPr>
          <p:cNvPr id="8" name="TextBox 7">
            <a:extLst>
              <a:ext uri="{FF2B5EF4-FFF2-40B4-BE49-F238E27FC236}">
                <a16:creationId xmlns:a16="http://schemas.microsoft.com/office/drawing/2014/main" id="{D734202D-2D19-D689-010B-8B33F5A7BD92}"/>
              </a:ext>
            </a:extLst>
          </p:cNvPr>
          <p:cNvSpPr txBox="1"/>
          <p:nvPr/>
        </p:nvSpPr>
        <p:spPr>
          <a:xfrm>
            <a:off x="7504255" y="4971036"/>
            <a:ext cx="3775431"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What kind of flavours would you expect these drinks to have?</a:t>
            </a:r>
          </a:p>
        </p:txBody>
      </p:sp>
    </p:spTree>
    <p:extLst>
      <p:ext uri="{BB962C8B-B14F-4D97-AF65-F5344CB8AC3E}">
        <p14:creationId xmlns:p14="http://schemas.microsoft.com/office/powerpoint/2010/main" val="2439769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Touch and texture</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The texture (or mouthfeel) of a food can play an important role in how we perceive it.</a:t>
            </a:r>
          </a:p>
          <a:p>
            <a:pPr marL="0" indent="0">
              <a:buNone/>
            </a:pPr>
            <a:r>
              <a:rPr lang="en-GB" dirty="0">
                <a:latin typeface="Arial"/>
                <a:cs typeface="Arial"/>
              </a:rPr>
              <a:t>For example, consider a slice of bread and a slice of toast. The toast not only smells and tastes different, but it develops a ‘crunchy’ texture and a rougher surface.</a:t>
            </a:r>
          </a:p>
          <a:p>
            <a:pPr marL="0" indent="0">
              <a:buNone/>
            </a:pPr>
            <a:r>
              <a:rPr lang="en-GB" dirty="0">
                <a:latin typeface="Arial"/>
                <a:cs typeface="Arial"/>
              </a:rPr>
              <a:t>Texture can influence flavour by changing how a food feels in the mouth. For example, the fats in foods such as chocolate allow it to coat the mouth, which adds to the eating experience.</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food, bread&#10;&#10;Description automatically generated">
            <a:extLst>
              <a:ext uri="{FF2B5EF4-FFF2-40B4-BE49-F238E27FC236}">
                <a16:creationId xmlns:a16="http://schemas.microsoft.com/office/drawing/2014/main" id="{AA60CFE8-4736-4A00-795E-DB83DA960337}"/>
              </a:ext>
            </a:extLst>
          </p:cNvPr>
          <p:cNvPicPr>
            <a:picLocks noChangeAspect="1"/>
          </p:cNvPicPr>
          <p:nvPr/>
        </p:nvPicPr>
        <p:blipFill>
          <a:blip r:embed="rId6"/>
          <a:stretch>
            <a:fillRect/>
          </a:stretch>
        </p:blipFill>
        <p:spPr>
          <a:xfrm>
            <a:off x="7460474" y="2842457"/>
            <a:ext cx="4037228" cy="2672645"/>
          </a:xfrm>
          <a:prstGeom prst="rect">
            <a:avLst/>
          </a:prstGeom>
        </p:spPr>
      </p:pic>
    </p:spTree>
    <p:extLst>
      <p:ext uri="{BB962C8B-B14F-4D97-AF65-F5344CB8AC3E}">
        <p14:creationId xmlns:p14="http://schemas.microsoft.com/office/powerpoint/2010/main" val="1111885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Sound</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Although it probably plays a smaller role than the other senses in perceiving food, sound also plays a role in how we perceive food.</a:t>
            </a:r>
          </a:p>
          <a:p>
            <a:pPr marL="0" indent="0">
              <a:buNone/>
            </a:pPr>
            <a:r>
              <a:rPr lang="en-GB" dirty="0">
                <a:latin typeface="Arial"/>
                <a:cs typeface="Arial"/>
              </a:rPr>
              <a:t>For example, the satisfying ‘crunch’ or ‘snap’ when we eat foods like apples, carrots or crisps can add to the eating experience.</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erson holding a red apple&#10;&#10;Description automatically generated with low confidence">
            <a:extLst>
              <a:ext uri="{FF2B5EF4-FFF2-40B4-BE49-F238E27FC236}">
                <a16:creationId xmlns:a16="http://schemas.microsoft.com/office/drawing/2014/main" id="{450EE31E-725A-4136-725E-2A5BCBC6D15A}"/>
              </a:ext>
            </a:extLst>
          </p:cNvPr>
          <p:cNvPicPr>
            <a:picLocks noChangeAspect="1"/>
          </p:cNvPicPr>
          <p:nvPr/>
        </p:nvPicPr>
        <p:blipFill>
          <a:blip r:embed="rId6"/>
          <a:stretch>
            <a:fillRect/>
          </a:stretch>
        </p:blipFill>
        <p:spPr>
          <a:xfrm>
            <a:off x="7466917" y="2970624"/>
            <a:ext cx="3659134" cy="2429665"/>
          </a:xfrm>
          <a:prstGeom prst="rect">
            <a:avLst/>
          </a:prstGeom>
        </p:spPr>
      </p:pic>
    </p:spTree>
    <p:extLst>
      <p:ext uri="{BB962C8B-B14F-4D97-AF65-F5344CB8AC3E}">
        <p14:creationId xmlns:p14="http://schemas.microsoft.com/office/powerpoint/2010/main" val="783553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timeline&#10;&#10;Description automatically generated">
            <a:extLst>
              <a:ext uri="{FF2B5EF4-FFF2-40B4-BE49-F238E27FC236}">
                <a16:creationId xmlns:a16="http://schemas.microsoft.com/office/drawing/2014/main" id="{E1E0838E-0716-CC9E-8E33-8A8437A0FC88}"/>
              </a:ext>
            </a:extLst>
          </p:cNvPr>
          <p:cNvPicPr>
            <a:picLocks noChangeAspect="1"/>
          </p:cNvPicPr>
          <p:nvPr/>
        </p:nvPicPr>
        <p:blipFill>
          <a:blip r:embed="rId4"/>
          <a:stretch>
            <a:fillRect/>
          </a:stretch>
        </p:blipFill>
        <p:spPr>
          <a:xfrm>
            <a:off x="192930" y="1501168"/>
            <a:ext cx="8336603" cy="5294202"/>
          </a:xfrm>
          <a:prstGeom prst="rect">
            <a:avLst/>
          </a:prstGeom>
        </p:spPr>
      </p:pic>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696468" y="1056494"/>
            <a:ext cx="9720000" cy="720000"/>
          </a:xfrm>
        </p:spPr>
        <p:txBody>
          <a:bodyPr vert="horz"/>
          <a:lstStyle/>
          <a:p>
            <a:r>
              <a:rPr lang="en-US" dirty="0">
                <a:latin typeface="Arial"/>
                <a:cs typeface="Arial"/>
              </a:rPr>
              <a:t>Interactions between the senses (chocolate)</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8597063" y="3078328"/>
            <a:ext cx="323916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This example shows how all five basic senses interact when consuming a bar of chocolate, from the moment we first see it, to the moment we begin to eat it.</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08056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Why use sensory evaluation?</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Researchers and food companies use the knowledge of the five basic senses to test and evaluate their products.</a:t>
            </a:r>
          </a:p>
          <a:p>
            <a:pPr marL="0" indent="0">
              <a:buNone/>
            </a:pPr>
            <a:r>
              <a:rPr lang="en-GB" dirty="0">
                <a:latin typeface="Arial"/>
                <a:cs typeface="Arial"/>
              </a:rPr>
              <a:t>In order to understand what a food tastes like, and whether people actually want to eat it, sensory evaluation is used before it is sold to the public.</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cup, coffee, table, drink&#10;&#10;Description automatically generated">
            <a:extLst>
              <a:ext uri="{FF2B5EF4-FFF2-40B4-BE49-F238E27FC236}">
                <a16:creationId xmlns:a16="http://schemas.microsoft.com/office/drawing/2014/main" id="{737A7DB0-00AE-A954-20B5-3645BF797B59}"/>
              </a:ext>
            </a:extLst>
          </p:cNvPr>
          <p:cNvPicPr>
            <a:picLocks noChangeAspect="1"/>
          </p:cNvPicPr>
          <p:nvPr/>
        </p:nvPicPr>
        <p:blipFill>
          <a:blip r:embed="rId6"/>
          <a:stretch>
            <a:fillRect/>
          </a:stretch>
        </p:blipFill>
        <p:spPr>
          <a:xfrm>
            <a:off x="7223994" y="3121898"/>
            <a:ext cx="4631778" cy="2172304"/>
          </a:xfrm>
          <a:prstGeom prst="rect">
            <a:avLst/>
          </a:prstGeom>
        </p:spPr>
      </p:pic>
    </p:spTree>
    <p:extLst>
      <p:ext uri="{BB962C8B-B14F-4D97-AF65-F5344CB8AC3E}">
        <p14:creationId xmlns:p14="http://schemas.microsoft.com/office/powerpoint/2010/main" val="259131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DC22-08AB-0D91-7AB6-8D24F66397BF}"/>
              </a:ext>
            </a:extLst>
          </p:cNvPr>
          <p:cNvSpPr>
            <a:spLocks noGrp="1"/>
          </p:cNvSpPr>
          <p:nvPr>
            <p:ph type="ctrTitle"/>
          </p:nvPr>
        </p:nvSpPr>
        <p:spPr/>
        <p:txBody>
          <a:bodyPr/>
          <a:lstStyle/>
          <a:p>
            <a:r>
              <a:rPr lang="en-US" dirty="0">
                <a:latin typeface="Arial"/>
                <a:cs typeface="Arial"/>
              </a:rPr>
              <a:t>Introduction to sensory science</a:t>
            </a:r>
            <a:endParaRPr lang="en-US" dirty="0"/>
          </a:p>
        </p:txBody>
      </p:sp>
      <p:sp>
        <p:nvSpPr>
          <p:cNvPr id="3" name="Subtitle 2">
            <a:extLst>
              <a:ext uri="{FF2B5EF4-FFF2-40B4-BE49-F238E27FC236}">
                <a16:creationId xmlns:a16="http://schemas.microsoft.com/office/drawing/2014/main" id="{B08F7FAB-511F-7730-95EA-CDCD60827684}"/>
              </a:ext>
            </a:extLst>
          </p:cNvPr>
          <p:cNvSpPr>
            <a:spLocks noGrp="1"/>
          </p:cNvSpPr>
          <p:nvPr>
            <p:ph type="subTitle" idx="1"/>
          </p:nvPr>
        </p:nvSpPr>
        <p:spPr>
          <a:xfrm>
            <a:off x="1169276" y="2571092"/>
            <a:ext cx="5756625" cy="3600000"/>
          </a:xfrm>
        </p:spPr>
        <p:txBody>
          <a:bodyPr/>
          <a:lstStyle/>
          <a:p>
            <a:pPr marL="0" indent="0">
              <a:buNone/>
            </a:pPr>
            <a:r>
              <a:rPr lang="en-US" dirty="0"/>
              <a:t>This presentation will cover the following:</a:t>
            </a:r>
          </a:p>
          <a:p>
            <a:r>
              <a:rPr lang="en-US" dirty="0"/>
              <a:t>The five basic senses</a:t>
            </a:r>
          </a:p>
          <a:p>
            <a:r>
              <a:rPr lang="en-US" dirty="0"/>
              <a:t>Why we use sensory evaluation on foods</a:t>
            </a:r>
          </a:p>
          <a:p>
            <a:r>
              <a:rPr lang="en-US" dirty="0"/>
              <a:t>The main types of tests used for sensory evaluation</a:t>
            </a:r>
          </a:p>
          <a:p>
            <a:pPr marL="0" indent="0">
              <a:buNone/>
            </a:pPr>
            <a:endParaRPr lang="en-US" dirty="0"/>
          </a:p>
          <a:p>
            <a:pPr marL="0" indent="0">
              <a:buNone/>
            </a:pPr>
            <a:r>
              <a:rPr lang="en-US" dirty="0"/>
              <a:t>Your teacher will be able to provide you with all the materials you need to perform these tests in the classroom.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descr="A person holding a bunch of broccoli&#10;&#10;Description automatically generated with medium confidence">
            <a:extLst>
              <a:ext uri="{FF2B5EF4-FFF2-40B4-BE49-F238E27FC236}">
                <a16:creationId xmlns:a16="http://schemas.microsoft.com/office/drawing/2014/main" id="{7FD8922C-5ACC-EB0B-E576-A09326E5BF83}"/>
              </a:ext>
            </a:extLst>
          </p:cNvPr>
          <p:cNvPicPr>
            <a:picLocks noChangeAspect="1"/>
          </p:cNvPicPr>
          <p:nvPr/>
        </p:nvPicPr>
        <p:blipFill>
          <a:blip r:embed="rId2"/>
          <a:stretch>
            <a:fillRect/>
          </a:stretch>
        </p:blipFill>
        <p:spPr>
          <a:xfrm>
            <a:off x="7938468" y="2781533"/>
            <a:ext cx="3048000" cy="2033016"/>
          </a:xfrm>
          <a:prstGeom prst="rect">
            <a:avLst/>
          </a:prstGeom>
        </p:spPr>
      </p:pic>
    </p:spTree>
    <p:extLst>
      <p:ext uri="{BB962C8B-B14F-4D97-AF65-F5344CB8AC3E}">
        <p14:creationId xmlns:p14="http://schemas.microsoft.com/office/powerpoint/2010/main" val="283177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Why use sensory evaluation? (continued)</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Sensory evaluation is used to measure two things:</a:t>
            </a:r>
          </a:p>
          <a:p>
            <a:pPr marL="457200" indent="-457200">
              <a:buFont typeface="+mj-lt"/>
              <a:buAutoNum type="arabicPeriod"/>
            </a:pPr>
            <a:r>
              <a:rPr lang="en-GB" dirty="0">
                <a:latin typeface="Arial"/>
                <a:cs typeface="Arial"/>
              </a:rPr>
              <a:t>The </a:t>
            </a:r>
            <a:r>
              <a:rPr lang="en-GB" b="1" dirty="0">
                <a:latin typeface="Arial"/>
                <a:cs typeface="Arial"/>
              </a:rPr>
              <a:t>objective</a:t>
            </a:r>
            <a:r>
              <a:rPr lang="en-GB" dirty="0">
                <a:latin typeface="Arial"/>
                <a:cs typeface="Arial"/>
              </a:rPr>
              <a:t> information about a food or drink (e.g., level of saltiness, sweetness)</a:t>
            </a:r>
          </a:p>
          <a:p>
            <a:pPr marL="457200" indent="-457200">
              <a:buFont typeface="+mj-lt"/>
              <a:buAutoNum type="arabicPeriod"/>
            </a:pPr>
            <a:r>
              <a:rPr lang="en-GB" dirty="0">
                <a:latin typeface="Arial"/>
                <a:cs typeface="Arial"/>
              </a:rPr>
              <a:t>The </a:t>
            </a:r>
            <a:r>
              <a:rPr lang="en-GB" b="1" dirty="0">
                <a:latin typeface="Arial"/>
                <a:cs typeface="Arial"/>
              </a:rPr>
              <a:t>subjective</a:t>
            </a:r>
            <a:r>
              <a:rPr lang="en-GB" dirty="0">
                <a:latin typeface="Arial"/>
                <a:cs typeface="Arial"/>
              </a:rPr>
              <a:t> opinions about the food or drink (e.g., how much the food is liked or disliked or if it is too salty, too sweet etc.)</a:t>
            </a:r>
          </a:p>
          <a:p>
            <a:pPr marL="0" indent="0">
              <a:buNone/>
            </a:pPr>
            <a:r>
              <a:rPr lang="en-GB" dirty="0">
                <a:latin typeface="Arial"/>
                <a:cs typeface="Arial"/>
              </a:rPr>
              <a:t>Different types of tests are used to obtain this information, and they may be adapted differently to suit different types of food.</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9" name="Picture 8" descr="A group of bowls with food in them&#10;&#10;Description automatically generated with low confidence">
            <a:extLst>
              <a:ext uri="{FF2B5EF4-FFF2-40B4-BE49-F238E27FC236}">
                <a16:creationId xmlns:a16="http://schemas.microsoft.com/office/drawing/2014/main" id="{2D5F9C9C-10DC-4D44-832B-C0F8D50D782D}"/>
              </a:ext>
            </a:extLst>
          </p:cNvPr>
          <p:cNvPicPr>
            <a:picLocks noChangeAspect="1"/>
          </p:cNvPicPr>
          <p:nvPr/>
        </p:nvPicPr>
        <p:blipFill>
          <a:blip r:embed="rId6"/>
          <a:stretch>
            <a:fillRect/>
          </a:stretch>
        </p:blipFill>
        <p:spPr>
          <a:xfrm>
            <a:off x="7294697" y="3056262"/>
            <a:ext cx="3780614" cy="2521670"/>
          </a:xfrm>
          <a:prstGeom prst="rect">
            <a:avLst/>
          </a:prstGeom>
        </p:spPr>
      </p:pic>
    </p:spTree>
    <p:extLst>
      <p:ext uri="{BB962C8B-B14F-4D97-AF65-F5344CB8AC3E}">
        <p14:creationId xmlns:p14="http://schemas.microsoft.com/office/powerpoint/2010/main" val="267007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Sensory panels</a:t>
            </a: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01231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In order to get the information about a particular food, a sensory panel is required.</a:t>
            </a:r>
          </a:p>
          <a:p>
            <a:pPr marL="0" indent="0">
              <a:buNone/>
            </a:pPr>
            <a:r>
              <a:rPr lang="en-GB" dirty="0">
                <a:latin typeface="Arial"/>
                <a:cs typeface="Arial"/>
              </a:rPr>
              <a:t>A sensory panel could be a team of trained or untrained individuals.</a:t>
            </a:r>
          </a:p>
          <a:p>
            <a:pPr marL="0" indent="0">
              <a:buNone/>
            </a:pPr>
            <a:r>
              <a:rPr lang="en-GB" dirty="0">
                <a:latin typeface="Arial"/>
                <a:cs typeface="Arial"/>
              </a:rPr>
              <a:t>A trained panel is usually used to measure the ‘objective’ information about the food, whilst an untrained panel is usually used to see if they ‘like or dislike’ the food.</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9" name="Picture 8" descr="Table, timeline&#10;&#10;Description automatically generated">
            <a:extLst>
              <a:ext uri="{FF2B5EF4-FFF2-40B4-BE49-F238E27FC236}">
                <a16:creationId xmlns:a16="http://schemas.microsoft.com/office/drawing/2014/main" id="{A2266800-5017-75F2-EBE1-244FD95D8AAC}"/>
              </a:ext>
            </a:extLst>
          </p:cNvPr>
          <p:cNvPicPr>
            <a:picLocks noChangeAspect="1"/>
          </p:cNvPicPr>
          <p:nvPr/>
        </p:nvPicPr>
        <p:blipFill>
          <a:blip r:embed="rId6"/>
          <a:stretch>
            <a:fillRect/>
          </a:stretch>
        </p:blipFill>
        <p:spPr>
          <a:xfrm>
            <a:off x="6181595" y="2283798"/>
            <a:ext cx="5668802" cy="3600001"/>
          </a:xfrm>
          <a:prstGeom prst="rect">
            <a:avLst/>
          </a:prstGeom>
        </p:spPr>
      </p:pic>
    </p:spTree>
    <p:extLst>
      <p:ext uri="{BB962C8B-B14F-4D97-AF65-F5344CB8AC3E}">
        <p14:creationId xmlns:p14="http://schemas.microsoft.com/office/powerpoint/2010/main" val="2488710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Sensory lab layout</a:t>
            </a:r>
            <a:endParaRPr lang="en-GB" dirty="0"/>
          </a:p>
        </p:txBody>
      </p:sp>
      <p:sp>
        <p:nvSpPr>
          <p:cNvPr id="3" name="Subtitle 2"/>
          <p:cNvSpPr>
            <a:spLocks noGrp="1"/>
          </p:cNvSpPr>
          <p:nvPr>
            <p:ph type="subTitle" idx="1"/>
          </p:nvPr>
        </p:nvSpPr>
        <p:spPr>
          <a:xfrm>
            <a:off x="1169274" y="2159966"/>
            <a:ext cx="5994210" cy="4220331"/>
          </a:xfrm>
        </p:spPr>
        <p:txBody>
          <a:bodyPr/>
          <a:lstStyle/>
          <a:p>
            <a:pPr marL="0" lvl="0" indent="0">
              <a:lnSpc>
                <a:spcPct val="100000"/>
              </a:lnSpc>
              <a:buNone/>
            </a:pPr>
            <a:r>
              <a:rPr lang="en-GB" sz="1800" dirty="0"/>
              <a:t>Panellists undertake any relevant training in the panel training room, before entering individual sensory booths. These booths have controlled temperature and lighting, and prevent panellists from seeing each other. Booths will often contain a computer as a convenient way to quickly record results.</a:t>
            </a:r>
          </a:p>
          <a:p>
            <a:pPr marL="0" lvl="0" indent="0">
              <a:lnSpc>
                <a:spcPct val="100000"/>
              </a:lnSpc>
              <a:buNone/>
            </a:pPr>
            <a:r>
              <a:rPr lang="en-GB" sz="1800" dirty="0"/>
              <a:t>Meanwhile, researchers or staff prepare samples in the prep room. These samples are brought into a sample distribution room which is hidden from panellists to reduce bias and distractions, where the samples are organised and presented through hatches (grey rectangles on plan). The hatches are designed to prevent panellists from seeing any preparation which might bias them. The feedback from panellists is then analysed by the researchers in a data analysis room.</a:t>
            </a:r>
          </a:p>
        </p:txBody>
      </p:sp>
      <p:pic>
        <p:nvPicPr>
          <p:cNvPr id="1026" name="Picture 2">
            <a:extLst>
              <a:ext uri="{FF2B5EF4-FFF2-40B4-BE49-F238E27FC236}">
                <a16:creationId xmlns:a16="http://schemas.microsoft.com/office/drawing/2014/main" id="{F3408B70-8381-DCDF-0C54-F75C3C40A8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3826"/>
          <a:stretch/>
        </p:blipFill>
        <p:spPr bwMode="auto">
          <a:xfrm>
            <a:off x="7163484" y="2313541"/>
            <a:ext cx="4884433" cy="359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40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Trained sensory panels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Trained sensory panels are not used for ‘liking’ tests, as they will have a bias from their increased knowledge and experience.</a:t>
            </a:r>
          </a:p>
          <a:p>
            <a:pPr marL="0" indent="0">
              <a:buNone/>
            </a:pPr>
            <a:r>
              <a:rPr lang="en-GB" dirty="0">
                <a:latin typeface="Arial"/>
                <a:cs typeface="Arial"/>
              </a:rPr>
              <a:t>Instead, they are selected and trained to identify differences between products, or to identify different attributes of a food.</a:t>
            </a:r>
          </a:p>
          <a:p>
            <a:pPr marL="0" indent="0">
              <a:buNone/>
            </a:pPr>
            <a:r>
              <a:rPr lang="en-GB" dirty="0">
                <a:latin typeface="Arial"/>
                <a:cs typeface="Arial"/>
              </a:rPr>
              <a:t>These panels typically:</a:t>
            </a:r>
          </a:p>
          <a:p>
            <a:r>
              <a:rPr lang="en-GB" dirty="0">
                <a:latin typeface="Arial"/>
                <a:cs typeface="Arial"/>
              </a:rPr>
              <a:t>perform quality checks</a:t>
            </a:r>
          </a:p>
          <a:p>
            <a:r>
              <a:rPr lang="en-GB" dirty="0">
                <a:latin typeface="Arial"/>
                <a:cs typeface="Arial"/>
              </a:rPr>
              <a:t>detect differences between products</a:t>
            </a:r>
          </a:p>
          <a:p>
            <a:r>
              <a:rPr lang="en-GB" dirty="0">
                <a:latin typeface="Arial"/>
                <a:cs typeface="Arial"/>
              </a:rPr>
              <a:t>provide detailed descriptions of a food</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936DBCF4-3048-E1C5-39AE-22812CD75E64}"/>
              </a:ext>
            </a:extLst>
          </p:cNvPr>
          <p:cNvPicPr>
            <a:picLocks noChangeAspect="1"/>
          </p:cNvPicPr>
          <p:nvPr/>
        </p:nvPicPr>
        <p:blipFill>
          <a:blip r:embed="rId6"/>
          <a:stretch>
            <a:fillRect/>
          </a:stretch>
        </p:blipFill>
        <p:spPr>
          <a:xfrm>
            <a:off x="7446413" y="3000597"/>
            <a:ext cx="3719107" cy="2536431"/>
          </a:xfrm>
          <a:prstGeom prst="rect">
            <a:avLst/>
          </a:prstGeom>
        </p:spPr>
      </p:pic>
    </p:spTree>
    <p:extLst>
      <p:ext uri="{BB962C8B-B14F-4D97-AF65-F5344CB8AC3E}">
        <p14:creationId xmlns:p14="http://schemas.microsoft.com/office/powerpoint/2010/main" val="317464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Running a sensory test</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92860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When arranging a sensory test, it is important to reduce the risk of bias. To do this, precautions are often taken, such as:</a:t>
            </a:r>
          </a:p>
          <a:p>
            <a:r>
              <a:rPr lang="en-GB" dirty="0">
                <a:latin typeface="Arial"/>
                <a:cs typeface="Arial"/>
              </a:rPr>
              <a:t>not allowing tasters to talk to each other during the test</a:t>
            </a:r>
          </a:p>
          <a:p>
            <a:r>
              <a:rPr lang="en-GB" dirty="0">
                <a:latin typeface="Arial"/>
                <a:cs typeface="Arial"/>
              </a:rPr>
              <a:t>serving samples in identical containers, without any written information</a:t>
            </a:r>
          </a:p>
          <a:p>
            <a:r>
              <a:rPr lang="en-GB" dirty="0">
                <a:latin typeface="Arial"/>
                <a:cs typeface="Arial"/>
              </a:rPr>
              <a:t>providing water and a neutral food (e.g. crackers) to cleanse the palate between samples</a:t>
            </a:r>
          </a:p>
          <a:p>
            <a:r>
              <a:rPr lang="en-GB" dirty="0">
                <a:latin typeface="Arial"/>
                <a:cs typeface="Arial"/>
              </a:rPr>
              <a:t>making sure the testing area is clean and free of distracting odours.</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E48AD269-C5E3-F890-12B5-6E871A873805}"/>
              </a:ext>
            </a:extLst>
          </p:cNvPr>
          <p:cNvPicPr>
            <a:picLocks noChangeAspect="1"/>
          </p:cNvPicPr>
          <p:nvPr/>
        </p:nvPicPr>
        <p:blipFill>
          <a:blip r:embed="rId6"/>
          <a:stretch>
            <a:fillRect/>
          </a:stretch>
        </p:blipFill>
        <p:spPr>
          <a:xfrm>
            <a:off x="7647335" y="2980095"/>
            <a:ext cx="3719107" cy="2536431"/>
          </a:xfrm>
          <a:prstGeom prst="rect">
            <a:avLst/>
          </a:prstGeom>
        </p:spPr>
      </p:pic>
    </p:spTree>
    <p:extLst>
      <p:ext uri="{BB962C8B-B14F-4D97-AF65-F5344CB8AC3E}">
        <p14:creationId xmlns:p14="http://schemas.microsoft.com/office/powerpoint/2010/main" val="2543644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Different types of sensory tests</a:t>
            </a:r>
            <a:endParaRPr lang="en-GB" dirty="0"/>
          </a:p>
        </p:txBody>
      </p:sp>
      <p:sp>
        <p:nvSpPr>
          <p:cNvPr id="3" name="Subtitle 2"/>
          <p:cNvSpPr>
            <a:spLocks noGrp="1"/>
          </p:cNvSpPr>
          <p:nvPr>
            <p:ph type="subTitle" idx="1"/>
          </p:nvPr>
        </p:nvSpPr>
        <p:spPr>
          <a:xfrm>
            <a:off x="1169276" y="2571092"/>
            <a:ext cx="5557201"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In this section, we will look at different kinds of sensory tests that can be used to find out about foods.</a:t>
            </a:r>
          </a:p>
          <a:p>
            <a:pPr marL="0" indent="0">
              <a:buNone/>
            </a:pPr>
            <a:r>
              <a:rPr lang="en-GB" dirty="0">
                <a:latin typeface="Arial"/>
                <a:cs typeface="Arial"/>
              </a:rPr>
              <a:t>There are three different types of test that will be used:</a:t>
            </a:r>
          </a:p>
          <a:p>
            <a:r>
              <a:rPr lang="en-GB" dirty="0">
                <a:latin typeface="Arial"/>
                <a:cs typeface="Arial"/>
              </a:rPr>
              <a:t>Discrimination tests</a:t>
            </a:r>
          </a:p>
          <a:p>
            <a:r>
              <a:rPr lang="en-GB" dirty="0">
                <a:latin typeface="Arial"/>
                <a:cs typeface="Arial"/>
              </a:rPr>
              <a:t>Descriptive analysis</a:t>
            </a:r>
          </a:p>
          <a:p>
            <a:r>
              <a:rPr lang="en-GB" dirty="0">
                <a:latin typeface="Arial"/>
                <a:cs typeface="Arial"/>
              </a:rPr>
              <a:t>Affective/hedonic tests</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Table&#10;&#10;Description automatically generated">
            <a:extLst>
              <a:ext uri="{FF2B5EF4-FFF2-40B4-BE49-F238E27FC236}">
                <a16:creationId xmlns:a16="http://schemas.microsoft.com/office/drawing/2014/main" id="{7C3C7285-135D-5E3A-33B3-BEF5C236E8F4}"/>
              </a:ext>
            </a:extLst>
          </p:cNvPr>
          <p:cNvPicPr>
            <a:picLocks noChangeAspect="1"/>
          </p:cNvPicPr>
          <p:nvPr/>
        </p:nvPicPr>
        <p:blipFill>
          <a:blip r:embed="rId6"/>
          <a:stretch>
            <a:fillRect/>
          </a:stretch>
        </p:blipFill>
        <p:spPr>
          <a:xfrm>
            <a:off x="4334937" y="4360461"/>
            <a:ext cx="7508199" cy="1652032"/>
          </a:xfrm>
          <a:prstGeom prst="rect">
            <a:avLst/>
          </a:prstGeom>
        </p:spPr>
      </p:pic>
    </p:spTree>
    <p:extLst>
      <p:ext uri="{BB962C8B-B14F-4D97-AF65-F5344CB8AC3E}">
        <p14:creationId xmlns:p14="http://schemas.microsoft.com/office/powerpoint/2010/main" val="2640793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Discrimination tests</a:t>
            </a:r>
            <a:endParaRPr lang="en-GB" dirty="0"/>
          </a:p>
        </p:txBody>
      </p:sp>
      <p:sp>
        <p:nvSpPr>
          <p:cNvPr id="3" name="Subtitle 2"/>
          <p:cNvSpPr>
            <a:spLocks noGrp="1"/>
          </p:cNvSpPr>
          <p:nvPr>
            <p:ph type="subTitle" idx="1"/>
          </p:nvPr>
        </p:nvSpPr>
        <p:spPr>
          <a:xfrm>
            <a:off x="1169276" y="2571092"/>
            <a:ext cx="6753436"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983086"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Discrimination tests are tests that are to do with telling the difference between samples.</a:t>
            </a:r>
          </a:p>
          <a:p>
            <a:pPr marL="0" indent="0">
              <a:buNone/>
            </a:pPr>
            <a:r>
              <a:rPr lang="en-GB" dirty="0">
                <a:latin typeface="Arial"/>
                <a:cs typeface="Arial"/>
              </a:rPr>
              <a:t>For some foods, it can be beneficial if the food tastes different (e.g., when competing with a product from another manufacturer) or the same (e.g., when reformulating a food to reduce sugar, salt, fat).</a:t>
            </a:r>
          </a:p>
          <a:p>
            <a:pPr marL="0" indent="0">
              <a:buNone/>
            </a:pPr>
            <a:r>
              <a:rPr lang="en-GB" dirty="0">
                <a:latin typeface="Arial"/>
                <a:cs typeface="Arial"/>
              </a:rPr>
              <a:t>Common discrimination tests include:</a:t>
            </a:r>
          </a:p>
          <a:p>
            <a:r>
              <a:rPr lang="en-GB" dirty="0">
                <a:latin typeface="Arial"/>
                <a:cs typeface="Arial"/>
              </a:rPr>
              <a:t>Triangle tests</a:t>
            </a:r>
          </a:p>
          <a:p>
            <a:r>
              <a:rPr lang="en-GB" dirty="0">
                <a:latin typeface="Arial"/>
                <a:cs typeface="Arial"/>
              </a:rPr>
              <a:t>Duo-trio tests</a:t>
            </a:r>
          </a:p>
          <a:p>
            <a:r>
              <a:rPr lang="en-GB" dirty="0">
                <a:latin typeface="Arial"/>
                <a:cs typeface="Arial"/>
              </a:rPr>
              <a:t>Paired comparison tests*</a:t>
            </a:r>
          </a:p>
          <a:p>
            <a:pPr marL="0" indent="0">
              <a:buNone/>
            </a:pPr>
            <a:endParaRPr lang="en-GB" dirty="0">
              <a:latin typeface="Arial"/>
              <a:cs typeface="Arial"/>
            </a:endParaRPr>
          </a:p>
          <a:p>
            <a:pPr marL="0" indent="0">
              <a:buNone/>
            </a:pPr>
            <a:r>
              <a:rPr lang="en-GB" sz="1400" dirty="0">
                <a:latin typeface="Arial"/>
                <a:cs typeface="Arial"/>
              </a:rPr>
              <a:t>*paired comparison tests can also be used as an affective/hedonic test</a:t>
            </a: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2">
            <a:extLst>
              <a:ext uri="{FF2B5EF4-FFF2-40B4-BE49-F238E27FC236}">
                <a16:creationId xmlns:a16="http://schemas.microsoft.com/office/drawing/2014/main" id="{9E448C48-E5DA-5109-84FC-AA3D18904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896" y="1703540"/>
            <a:ext cx="3273828" cy="461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5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Descriptive analysis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Descriptive analysis (or product profiling) is a more in depth look at attributes of one or more foods.</a:t>
            </a:r>
          </a:p>
          <a:p>
            <a:pPr marL="0" indent="0">
              <a:buNone/>
            </a:pPr>
            <a:r>
              <a:rPr lang="en-GB" dirty="0">
                <a:latin typeface="Arial"/>
                <a:cs typeface="Arial"/>
              </a:rPr>
              <a:t>Aspects of the food’s appearance, aroma, flavour and texture may be taken into account.</a:t>
            </a:r>
          </a:p>
          <a:p>
            <a:pPr marL="0" indent="0">
              <a:buNone/>
            </a:pPr>
            <a:r>
              <a:rPr lang="en-GB" dirty="0">
                <a:latin typeface="Arial"/>
                <a:cs typeface="Arial"/>
              </a:rPr>
              <a:t>Panellists will agree on words to use during profiling, and will then rate these on a previously agreed scale (e.g., 1 to 10)</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group of people sitting around a table&#10;&#10;Description automatically generated">
            <a:extLst>
              <a:ext uri="{FF2B5EF4-FFF2-40B4-BE49-F238E27FC236}">
                <a16:creationId xmlns:a16="http://schemas.microsoft.com/office/drawing/2014/main" id="{58B09849-E2F1-7750-9A95-45A076EFE7FF}"/>
              </a:ext>
            </a:extLst>
          </p:cNvPr>
          <p:cNvPicPr>
            <a:picLocks noChangeAspect="1"/>
          </p:cNvPicPr>
          <p:nvPr/>
        </p:nvPicPr>
        <p:blipFill>
          <a:blip r:embed="rId6"/>
          <a:stretch>
            <a:fillRect/>
          </a:stretch>
        </p:blipFill>
        <p:spPr>
          <a:xfrm>
            <a:off x="7368505" y="2695953"/>
            <a:ext cx="3895426" cy="2598249"/>
          </a:xfrm>
          <a:prstGeom prst="rect">
            <a:avLst/>
          </a:prstGeom>
        </p:spPr>
      </p:pic>
    </p:spTree>
    <p:extLst>
      <p:ext uri="{BB962C8B-B14F-4D97-AF65-F5344CB8AC3E}">
        <p14:creationId xmlns:p14="http://schemas.microsoft.com/office/powerpoint/2010/main" val="542017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Affective tests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Affective (or hedonic) tests are often called ‘liking tests’. </a:t>
            </a:r>
          </a:p>
          <a:p>
            <a:pPr marL="0" indent="0">
              <a:buNone/>
            </a:pPr>
            <a:r>
              <a:rPr lang="en-GB" dirty="0">
                <a:latin typeface="Arial"/>
                <a:cs typeface="Arial"/>
              </a:rPr>
              <a:t>These tests usually involve either ranking tests (rating a food against other, similar foods) or rating tests (where a food is rated on a scale).</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63313EFD-DDAE-4BC9-DC79-7D6F605B761A}"/>
              </a:ext>
            </a:extLst>
          </p:cNvPr>
          <p:cNvPicPr>
            <a:picLocks noChangeAspect="1"/>
          </p:cNvPicPr>
          <p:nvPr/>
        </p:nvPicPr>
        <p:blipFill>
          <a:blip r:embed="rId6"/>
          <a:stretch>
            <a:fillRect/>
          </a:stretch>
        </p:blipFill>
        <p:spPr>
          <a:xfrm>
            <a:off x="7486423" y="2954452"/>
            <a:ext cx="4087970" cy="2726675"/>
          </a:xfrm>
          <a:prstGeom prst="rect">
            <a:avLst/>
          </a:prstGeom>
        </p:spPr>
      </p:pic>
    </p:spTree>
    <p:extLst>
      <p:ext uri="{BB962C8B-B14F-4D97-AF65-F5344CB8AC3E}">
        <p14:creationId xmlns:p14="http://schemas.microsoft.com/office/powerpoint/2010/main" val="3883807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Triangle tests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A triangle test is a type of discrimination test.</a:t>
            </a:r>
          </a:p>
          <a:p>
            <a:pPr marL="0" indent="0">
              <a:buNone/>
            </a:pPr>
            <a:r>
              <a:rPr lang="en-GB" dirty="0">
                <a:latin typeface="Arial"/>
                <a:cs typeface="Arial"/>
              </a:rPr>
              <a:t>Three tasting samples are placed in a triangle shape and given to a panellist. Two samples are the same, and one is different.</a:t>
            </a:r>
          </a:p>
          <a:p>
            <a:pPr marL="0" indent="0">
              <a:buNone/>
            </a:pPr>
            <a:r>
              <a:rPr lang="en-GB" dirty="0">
                <a:latin typeface="Arial"/>
                <a:cs typeface="Arial"/>
              </a:rPr>
              <a:t>The panellist tastes all three samples and then tries to identify which sample is different.</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1026" name="Picture 2">
            <a:extLst>
              <a:ext uri="{FF2B5EF4-FFF2-40B4-BE49-F238E27FC236}">
                <a16:creationId xmlns:a16="http://schemas.microsoft.com/office/drawing/2014/main" id="{A00E7F89-FFDD-F717-6C47-49BDC06164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896" y="1703540"/>
            <a:ext cx="3273828" cy="461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3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EA51A-8246-5FE9-1D59-781B175785E6}"/>
              </a:ext>
            </a:extLst>
          </p:cNvPr>
          <p:cNvSpPr>
            <a:spLocks noGrp="1"/>
          </p:cNvSpPr>
          <p:nvPr>
            <p:ph type="body" idx="1"/>
          </p:nvPr>
        </p:nvSpPr>
        <p:spPr>
          <a:xfrm>
            <a:off x="1169276" y="2571092"/>
            <a:ext cx="4452926" cy="3600000"/>
          </a:xfrm>
        </p:spPr>
        <p:txBody>
          <a:bodyPr/>
          <a:lstStyle/>
          <a:p>
            <a:r>
              <a:rPr lang="en-GB" dirty="0"/>
              <a:t>Click the links on the right to jump to each topic</a:t>
            </a:r>
          </a:p>
        </p:txBody>
      </p:sp>
      <p:sp>
        <p:nvSpPr>
          <p:cNvPr id="3" name="Text Placeholder 2">
            <a:extLst>
              <a:ext uri="{FF2B5EF4-FFF2-40B4-BE49-F238E27FC236}">
                <a16:creationId xmlns:a16="http://schemas.microsoft.com/office/drawing/2014/main" id="{983A9647-6617-737B-DD4C-EB2DC13161BE}"/>
              </a:ext>
            </a:extLst>
          </p:cNvPr>
          <p:cNvSpPr>
            <a:spLocks noGrp="1"/>
          </p:cNvSpPr>
          <p:nvPr>
            <p:ph type="body" sz="quarter" idx="3"/>
          </p:nvPr>
        </p:nvSpPr>
        <p:spPr>
          <a:xfrm>
            <a:off x="6398461" y="2760281"/>
            <a:ext cx="4320000" cy="2870974"/>
          </a:xfrm>
        </p:spPr>
        <p:txBody>
          <a:bodyPr/>
          <a:lstStyle/>
          <a:p>
            <a:r>
              <a:rPr lang="en-GB" sz="2000" dirty="0">
                <a:hlinkClick r:id="rId2" action="ppaction://hlinksldjump"/>
              </a:rPr>
              <a:t>The senses</a:t>
            </a:r>
            <a:endParaRPr lang="en-GB" sz="2000" dirty="0"/>
          </a:p>
          <a:p>
            <a:r>
              <a:rPr lang="en-GB" sz="2000" dirty="0">
                <a:hlinkClick r:id="rId3" action="ppaction://hlinksldjump"/>
              </a:rPr>
              <a:t>Sensory evaluation</a:t>
            </a:r>
            <a:endParaRPr lang="en-GB" sz="2000" dirty="0"/>
          </a:p>
          <a:p>
            <a:r>
              <a:rPr lang="en-GB" sz="2000" dirty="0">
                <a:hlinkClick r:id="rId4" action="ppaction://hlinksldjump"/>
              </a:rPr>
              <a:t>Sensory tests</a:t>
            </a:r>
            <a:endParaRPr lang="en-GB" sz="2000" dirty="0"/>
          </a:p>
          <a:p>
            <a:r>
              <a:rPr lang="en-GB" sz="2000" dirty="0">
                <a:hlinkClick r:id="rId5" action="ppaction://hlinksldjump"/>
              </a:rPr>
              <a:t>Key terms and definitions</a:t>
            </a:r>
            <a:endParaRPr lang="en-GB" sz="2000" dirty="0"/>
          </a:p>
          <a:p>
            <a:r>
              <a:rPr lang="en-GB" sz="2000" dirty="0">
                <a:hlinkClick r:id="rId6" action="ppaction://hlinksldjump"/>
              </a:rPr>
              <a:t>Teacher’s guide</a:t>
            </a:r>
            <a:endParaRPr lang="en-GB" sz="2000" dirty="0"/>
          </a:p>
          <a:p>
            <a:endParaRPr lang="en-GB" dirty="0"/>
          </a:p>
        </p:txBody>
      </p:sp>
      <p:sp>
        <p:nvSpPr>
          <p:cNvPr id="4" name="Title 3">
            <a:extLst>
              <a:ext uri="{FF2B5EF4-FFF2-40B4-BE49-F238E27FC236}">
                <a16:creationId xmlns:a16="http://schemas.microsoft.com/office/drawing/2014/main" id="{0E832FBE-F2C3-E8EA-585D-6717BBFA167B}"/>
              </a:ext>
            </a:extLst>
          </p:cNvPr>
          <p:cNvSpPr>
            <a:spLocks noGrp="1"/>
          </p:cNvSpPr>
          <p:nvPr>
            <p:ph type="title"/>
          </p:nvPr>
        </p:nvSpPr>
        <p:spPr/>
        <p:txBody>
          <a:bodyPr/>
          <a:lstStyle/>
          <a:p>
            <a:r>
              <a:rPr lang="en-GB"/>
              <a:t>Contents</a:t>
            </a:r>
          </a:p>
        </p:txBody>
      </p:sp>
      <p:pic>
        <p:nvPicPr>
          <p:cNvPr id="6" name="Graphic 5" descr="Link with solid fill">
            <a:extLst>
              <a:ext uri="{FF2B5EF4-FFF2-40B4-BE49-F238E27FC236}">
                <a16:creationId xmlns:a16="http://schemas.microsoft.com/office/drawing/2014/main" id="{3B141F48-57EE-2B37-4B39-6600D6B65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3245" y="3562316"/>
            <a:ext cx="1937440" cy="1937440"/>
          </a:xfrm>
          <a:prstGeom prst="rect">
            <a:avLst/>
          </a:prstGeom>
        </p:spPr>
      </p:pic>
    </p:spTree>
    <p:extLst>
      <p:ext uri="{BB962C8B-B14F-4D97-AF65-F5344CB8AC3E}">
        <p14:creationId xmlns:p14="http://schemas.microsoft.com/office/powerpoint/2010/main" val="4170176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Duo-trio tests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A duo-trio test is similar to a triangle test, except that the sample at the top of the triangle is a ‘reference’ sample food.</a:t>
            </a:r>
          </a:p>
          <a:p>
            <a:pPr marL="0" indent="0">
              <a:buNone/>
            </a:pPr>
            <a:r>
              <a:rPr lang="en-GB" dirty="0">
                <a:latin typeface="Arial"/>
                <a:cs typeface="Arial"/>
              </a:rPr>
              <a:t>One of the other two samples is identical to the reference sample, and one is not.</a:t>
            </a:r>
          </a:p>
          <a:p>
            <a:pPr marL="0" indent="0">
              <a:buNone/>
            </a:pPr>
            <a:r>
              <a:rPr lang="en-GB" dirty="0">
                <a:latin typeface="Arial"/>
                <a:cs typeface="Arial"/>
              </a:rPr>
              <a:t>The panellist should try to recognise which of the bottom two samples is different to the reference sample.</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2050" name="Picture 2">
            <a:extLst>
              <a:ext uri="{FF2B5EF4-FFF2-40B4-BE49-F238E27FC236}">
                <a16:creationId xmlns:a16="http://schemas.microsoft.com/office/drawing/2014/main" id="{4DBE23BE-713F-E13A-82D8-533EC813F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896" y="1703540"/>
            <a:ext cx="3273828" cy="461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65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Paired comparison tests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Paired comparison tests can be either </a:t>
            </a:r>
            <a:r>
              <a:rPr lang="en-GB" b="1" dirty="0">
                <a:latin typeface="Arial"/>
                <a:cs typeface="Arial"/>
              </a:rPr>
              <a:t>discrimination</a:t>
            </a:r>
            <a:r>
              <a:rPr lang="en-GB" dirty="0">
                <a:latin typeface="Arial"/>
                <a:cs typeface="Arial"/>
              </a:rPr>
              <a:t> or </a:t>
            </a:r>
            <a:r>
              <a:rPr lang="en-GB" b="1" dirty="0">
                <a:latin typeface="Arial"/>
                <a:cs typeface="Arial"/>
              </a:rPr>
              <a:t>affective </a:t>
            </a:r>
            <a:r>
              <a:rPr lang="en-GB" dirty="0">
                <a:latin typeface="Arial"/>
                <a:cs typeface="Arial"/>
              </a:rPr>
              <a:t>tests.</a:t>
            </a:r>
          </a:p>
          <a:p>
            <a:pPr marL="0" indent="0">
              <a:buNone/>
            </a:pPr>
            <a:r>
              <a:rPr lang="en-GB" dirty="0">
                <a:latin typeface="Arial"/>
                <a:cs typeface="Arial"/>
              </a:rPr>
              <a:t>A paired discrimination test involves two samples and an accompanying question (e.g., which of these two samples is sweeter?)</a:t>
            </a:r>
          </a:p>
          <a:p>
            <a:pPr marL="0" indent="0">
              <a:buNone/>
            </a:pPr>
            <a:r>
              <a:rPr lang="en-GB" dirty="0">
                <a:latin typeface="Arial"/>
                <a:cs typeface="Arial"/>
              </a:rPr>
              <a:t>A paired affective test also involves two samples, but the question is about which sample is preferred over the other.</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3074" name="Picture 2">
            <a:extLst>
              <a:ext uri="{FF2B5EF4-FFF2-40B4-BE49-F238E27FC236}">
                <a16:creationId xmlns:a16="http://schemas.microsoft.com/office/drawing/2014/main" id="{F1DC4DC9-A36C-ECAF-1790-D39DEA909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390" y="2210844"/>
            <a:ext cx="4355063" cy="326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051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Descriptive analysis tests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4" y="2283798"/>
            <a:ext cx="457391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1800" dirty="0">
                <a:latin typeface="Arial"/>
                <a:cs typeface="Arial"/>
              </a:rPr>
              <a:t>Descriptive analysis tests are designed to assign and rate a number of ‘sensory attributes’ of a food. This is usually done in four steps:</a:t>
            </a:r>
          </a:p>
          <a:p>
            <a:pPr marL="457200" indent="-457200">
              <a:buFont typeface="+mj-lt"/>
              <a:buAutoNum type="arabicPeriod"/>
            </a:pPr>
            <a:r>
              <a:rPr lang="en-GB" sz="1800" dirty="0">
                <a:latin typeface="Arial"/>
                <a:cs typeface="Arial"/>
              </a:rPr>
              <a:t>The panel holds a session where they create a ‘sensory vocabulary’ of agreed words to describe the food.</a:t>
            </a:r>
          </a:p>
          <a:p>
            <a:pPr marL="457200" indent="-457200">
              <a:buFont typeface="+mj-lt"/>
              <a:buAutoNum type="arabicPeriod"/>
            </a:pPr>
            <a:r>
              <a:rPr lang="en-GB" sz="1800" dirty="0">
                <a:latin typeface="Arial"/>
                <a:cs typeface="Arial"/>
              </a:rPr>
              <a:t>A reference is set against each of the words the panellists have agreed upon.</a:t>
            </a:r>
          </a:p>
          <a:p>
            <a:pPr marL="457200" indent="-457200">
              <a:buFont typeface="+mj-lt"/>
              <a:buAutoNum type="arabicPeriod"/>
            </a:pPr>
            <a:r>
              <a:rPr lang="en-GB" sz="1800" dirty="0">
                <a:latin typeface="Arial"/>
                <a:cs typeface="Arial"/>
              </a:rPr>
              <a:t>The main testing takes place. Panellists are now separated to taste the product and rate each of the words in their sensory vocabulary.</a:t>
            </a:r>
          </a:p>
          <a:p>
            <a:pPr marL="457200" indent="-457200">
              <a:buFont typeface="+mj-lt"/>
              <a:buAutoNum type="arabicPeriod"/>
            </a:pPr>
            <a:r>
              <a:rPr lang="en-GB" sz="1800" dirty="0">
                <a:latin typeface="Arial"/>
                <a:cs typeface="Arial"/>
              </a:rPr>
              <a:t>Finally, the results are interpreted (usually using a computer) and charts and analyses are created.</a:t>
            </a:r>
          </a:p>
          <a:p>
            <a:pPr marL="457200" indent="-457200">
              <a:buFont typeface="+mj-lt"/>
              <a:buAutoNum type="arabicPeriod"/>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098" name="Picture 2">
            <a:extLst>
              <a:ext uri="{FF2B5EF4-FFF2-40B4-BE49-F238E27FC236}">
                <a16:creationId xmlns:a16="http://schemas.microsoft.com/office/drawing/2014/main" id="{50E413FD-EB57-69FD-5E23-F972973E5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274" y="2283798"/>
            <a:ext cx="5820348" cy="411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085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Rating tests</a:t>
            </a:r>
            <a:endParaRPr lang="en-GB" dirty="0"/>
          </a:p>
        </p:txBody>
      </p:sp>
      <p:sp>
        <p:nvSpPr>
          <p:cNvPr id="3" name="Subtitle 2"/>
          <p:cNvSpPr>
            <a:spLocks noGrp="1"/>
          </p:cNvSpPr>
          <p:nvPr>
            <p:ph type="subTitle" idx="1"/>
          </p:nvPr>
        </p:nvSpPr>
        <p:spPr>
          <a:xfrm>
            <a:off x="1169276" y="2571092"/>
            <a:ext cx="6515442"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125053"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Rating tests usually use a ‘hedonic scale’, which uses descriptive language, </a:t>
            </a:r>
            <a:br>
              <a:rPr lang="en-GB" dirty="0">
                <a:latin typeface="Arial"/>
                <a:cs typeface="Arial"/>
              </a:rPr>
            </a:br>
            <a:r>
              <a:rPr lang="en-GB" dirty="0">
                <a:latin typeface="Arial"/>
                <a:cs typeface="Arial"/>
              </a:rPr>
              <a:t>for example:</a:t>
            </a:r>
          </a:p>
          <a:p>
            <a:r>
              <a:rPr lang="en-GB" sz="1600" dirty="0">
                <a:latin typeface="Arial"/>
                <a:cs typeface="Arial"/>
              </a:rPr>
              <a:t>Like very much</a:t>
            </a:r>
          </a:p>
          <a:p>
            <a:r>
              <a:rPr lang="en-GB" sz="1600" dirty="0">
                <a:latin typeface="Arial"/>
                <a:cs typeface="Arial"/>
              </a:rPr>
              <a:t>Like slightly</a:t>
            </a:r>
          </a:p>
          <a:p>
            <a:r>
              <a:rPr lang="en-GB" sz="1600" dirty="0">
                <a:latin typeface="Arial"/>
                <a:cs typeface="Arial"/>
              </a:rPr>
              <a:t>Neither like nor dislike</a:t>
            </a:r>
          </a:p>
          <a:p>
            <a:r>
              <a:rPr lang="en-GB" sz="1600" dirty="0">
                <a:latin typeface="Arial"/>
                <a:cs typeface="Arial"/>
              </a:rPr>
              <a:t>Dislike slightly</a:t>
            </a:r>
          </a:p>
          <a:p>
            <a:r>
              <a:rPr lang="en-GB" sz="1600" dirty="0">
                <a:latin typeface="Arial"/>
                <a:cs typeface="Arial"/>
              </a:rPr>
              <a:t>Dislike very much</a:t>
            </a:r>
          </a:p>
          <a:p>
            <a:pPr marL="0" indent="0">
              <a:buNone/>
            </a:pPr>
            <a:r>
              <a:rPr lang="en-GB" dirty="0">
                <a:latin typeface="Arial"/>
                <a:cs typeface="Arial"/>
              </a:rPr>
              <a:t>You can see more examples of different scales in the image to the right.</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Graphical user interface, text, application&#10;&#10;Description automatically generated">
            <a:extLst>
              <a:ext uri="{FF2B5EF4-FFF2-40B4-BE49-F238E27FC236}">
                <a16:creationId xmlns:a16="http://schemas.microsoft.com/office/drawing/2014/main" id="{32D3BE13-18F1-61B7-0654-BFA9C34F8C7E}"/>
              </a:ext>
            </a:extLst>
          </p:cNvPr>
          <p:cNvPicPr>
            <a:picLocks noChangeAspect="1"/>
          </p:cNvPicPr>
          <p:nvPr/>
        </p:nvPicPr>
        <p:blipFill>
          <a:blip r:embed="rId6"/>
          <a:stretch>
            <a:fillRect/>
          </a:stretch>
        </p:blipFill>
        <p:spPr>
          <a:xfrm>
            <a:off x="6002055" y="2283798"/>
            <a:ext cx="5849805" cy="3714948"/>
          </a:xfrm>
          <a:prstGeom prst="rect">
            <a:avLst/>
          </a:prstGeom>
        </p:spPr>
      </p:pic>
    </p:spTree>
    <p:extLst>
      <p:ext uri="{BB962C8B-B14F-4D97-AF65-F5344CB8AC3E}">
        <p14:creationId xmlns:p14="http://schemas.microsoft.com/office/powerpoint/2010/main" val="1182057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Ranking tests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Ranking tests are used to compare how much a food is liked against other, similar foods.</a:t>
            </a:r>
          </a:p>
          <a:p>
            <a:pPr marL="0" indent="0">
              <a:buNone/>
            </a:pPr>
            <a:r>
              <a:rPr lang="en-GB" dirty="0">
                <a:latin typeface="Arial"/>
                <a:cs typeface="Arial"/>
              </a:rPr>
              <a:t>Comparing two products in this way is essentially the same as a paired preference test.</a:t>
            </a:r>
          </a:p>
          <a:p>
            <a:pPr marL="0" indent="0">
              <a:buNone/>
            </a:pPr>
            <a:r>
              <a:rPr lang="en-GB" dirty="0">
                <a:latin typeface="Arial"/>
                <a:cs typeface="Arial"/>
              </a:rPr>
              <a:t>Ranking tests can also be used to rank foods based on an attribute (e.g., rank these foods in order of sweetness).</a:t>
            </a: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latin typeface="Arial"/>
              <a:cs typeface="Arial"/>
            </a:endParaRP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5122" name="Picture 2">
            <a:extLst>
              <a:ext uri="{FF2B5EF4-FFF2-40B4-BE49-F238E27FC236}">
                <a16:creationId xmlns:a16="http://schemas.microsoft.com/office/drawing/2014/main" id="{EC969D9B-3EC0-2C37-13EC-BED3C84AB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391" y="2210844"/>
            <a:ext cx="4355062" cy="326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87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CF2D-5446-4052-C13D-0EF8C7175385}"/>
              </a:ext>
            </a:extLst>
          </p:cNvPr>
          <p:cNvSpPr>
            <a:spLocks noGrp="1"/>
          </p:cNvSpPr>
          <p:nvPr>
            <p:ph type="ctrTitle"/>
          </p:nvPr>
        </p:nvSpPr>
        <p:spPr/>
        <p:txBody>
          <a:bodyPr/>
          <a:lstStyle/>
          <a:p>
            <a:r>
              <a:rPr lang="en-GB">
                <a:latin typeface="Arial"/>
                <a:cs typeface="Arial"/>
              </a:rPr>
              <a:t>Key words </a:t>
            </a:r>
            <a:endParaRPr lang="en-GB"/>
          </a:p>
        </p:txBody>
      </p:sp>
      <p:graphicFrame>
        <p:nvGraphicFramePr>
          <p:cNvPr id="4" name="Table 4">
            <a:extLst>
              <a:ext uri="{FF2B5EF4-FFF2-40B4-BE49-F238E27FC236}">
                <a16:creationId xmlns:a16="http://schemas.microsoft.com/office/drawing/2014/main" id="{852C40F4-3A0C-2C57-5C1A-53EF072895F3}"/>
              </a:ext>
            </a:extLst>
          </p:cNvPr>
          <p:cNvGraphicFramePr>
            <a:graphicFrameLocks noGrp="1"/>
          </p:cNvGraphicFramePr>
          <p:nvPr>
            <p:extLst>
              <p:ext uri="{D42A27DB-BD31-4B8C-83A1-F6EECF244321}">
                <p14:modId xmlns:p14="http://schemas.microsoft.com/office/powerpoint/2010/main" val="3860470448"/>
              </p:ext>
            </p:extLst>
          </p:nvPr>
        </p:nvGraphicFramePr>
        <p:xfrm>
          <a:off x="1169274" y="2235639"/>
          <a:ext cx="10518750" cy="4243072"/>
        </p:xfrm>
        <a:graphic>
          <a:graphicData uri="http://schemas.openxmlformats.org/drawingml/2006/table">
            <a:tbl>
              <a:tblPr firstRow="1" bandRow="1">
                <a:tableStyleId>{00A15C55-8517-42AA-B614-E9B94910E393}</a:tableStyleId>
              </a:tblPr>
              <a:tblGrid>
                <a:gridCol w="2630324">
                  <a:extLst>
                    <a:ext uri="{9D8B030D-6E8A-4147-A177-3AD203B41FA5}">
                      <a16:colId xmlns:a16="http://schemas.microsoft.com/office/drawing/2014/main" val="2283084407"/>
                    </a:ext>
                  </a:extLst>
                </a:gridCol>
                <a:gridCol w="7888426">
                  <a:extLst>
                    <a:ext uri="{9D8B030D-6E8A-4147-A177-3AD203B41FA5}">
                      <a16:colId xmlns:a16="http://schemas.microsoft.com/office/drawing/2014/main" val="58838503"/>
                    </a:ext>
                  </a:extLst>
                </a:gridCol>
              </a:tblGrid>
              <a:tr h="412963">
                <a:tc>
                  <a:txBody>
                    <a:bodyPr/>
                    <a:lstStyle/>
                    <a:p>
                      <a:pPr algn="ctr"/>
                      <a:r>
                        <a:rPr lang="en-US" sz="2000">
                          <a:latin typeface="Arial" panose="020B0604020202020204" pitchFamily="34" charset="0"/>
                          <a:cs typeface="Arial" panose="020B0604020202020204" pitchFamily="34" charset="0"/>
                        </a:rPr>
                        <a:t>Key word</a:t>
                      </a:r>
                    </a:p>
                  </a:txBody>
                  <a:tcPr/>
                </a:tc>
                <a:tc>
                  <a:txBody>
                    <a:bodyPr/>
                    <a:lstStyle/>
                    <a:p>
                      <a:pPr algn="l"/>
                      <a:r>
                        <a:rPr lang="en-US" sz="2000">
                          <a:latin typeface="Arial" panose="020B0604020202020204" pitchFamily="34" charset="0"/>
                          <a:cs typeface="Arial" panose="020B0604020202020204" pitchFamily="34" charset="0"/>
                        </a:rPr>
                        <a:t>Meaning</a:t>
                      </a:r>
                    </a:p>
                  </a:txBody>
                  <a:tcPr/>
                </a:tc>
                <a:extLst>
                  <a:ext uri="{0D108BD9-81ED-4DB2-BD59-A6C34878D82A}">
                    <a16:rowId xmlns:a16="http://schemas.microsoft.com/office/drawing/2014/main" val="475827214"/>
                  </a:ext>
                </a:extLst>
              </a:tr>
              <a:tr h="603561">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Acid</a:t>
                      </a:r>
                    </a:p>
                  </a:txBody>
                  <a:tcPr marL="6350" marR="6350" marT="6350" marB="0" anchor="ctr"/>
                </a:tc>
                <a:tc>
                  <a:txBody>
                    <a:bodyPr/>
                    <a:lstStyle/>
                    <a:p>
                      <a:pPr algn="l"/>
                      <a:r>
                        <a:rPr lang="en-GB" sz="1600" dirty="0">
                          <a:latin typeface="Arial" panose="020B0604020202020204" pitchFamily="34" charset="0"/>
                          <a:cs typeface="Arial" panose="020B0604020202020204" pitchFamily="34" charset="0"/>
                        </a:rPr>
                        <a:t>Any substance that increases the concentration of hydrogen (H+) ions when added to a water solution (pH 1-6).</a:t>
                      </a:r>
                    </a:p>
                  </a:txBody>
                  <a:tcPr anchor="ctr"/>
                </a:tc>
                <a:extLst>
                  <a:ext uri="{0D108BD9-81ED-4DB2-BD59-A6C34878D82A}">
                    <a16:rowId xmlns:a16="http://schemas.microsoft.com/office/drawing/2014/main" val="970565364"/>
                  </a:ext>
                </a:extLst>
              </a:tr>
              <a:tr h="414426">
                <a:tc>
                  <a:txBody>
                    <a:bodyPr/>
                    <a:lstStyle/>
                    <a:p>
                      <a:pPr marL="0" algn="ctr" defTabSz="914400" rtl="0" eaLnBrk="1" fontAlgn="b" latinLnBrk="0" hangingPunct="1"/>
                      <a:r>
                        <a:rPr lang="en-GB" sz="1800" b="1" i="0" u="none" strike="noStrike" kern="1200">
                          <a:solidFill>
                            <a:srgbClr val="000000"/>
                          </a:solidFill>
                          <a:effectLst/>
                          <a:latin typeface="Arial" panose="020B0604020202020204" pitchFamily="34" charset="0"/>
                          <a:ea typeface="+mn-ea"/>
                          <a:cs typeface="Arial" panose="020B0604020202020204" pitchFamily="34" charset="0"/>
                        </a:rPr>
                        <a:t>Affective (hedonic) test</a:t>
                      </a:r>
                    </a:p>
                  </a:txBody>
                  <a:tcPr marL="6350" marR="6350" marT="6350" marB="0" anchor="ctr"/>
                </a:tc>
                <a:tc>
                  <a:txBody>
                    <a:bodyPr/>
                    <a:lstStyle/>
                    <a:p>
                      <a:pPr algn="l"/>
                      <a:r>
                        <a:rPr lang="en-GB" sz="1600" dirty="0">
                          <a:latin typeface="Arial" panose="020B0604020202020204" pitchFamily="34" charset="0"/>
                          <a:cs typeface="Arial" panose="020B0604020202020204" pitchFamily="34" charset="0"/>
                        </a:rPr>
                        <a:t>Tests to determine ‘liking’ of a food. Usually rating or ranking tests.</a:t>
                      </a:r>
                    </a:p>
                  </a:txBody>
                  <a:tcPr anchor="ctr"/>
                </a:tc>
                <a:extLst>
                  <a:ext uri="{0D108BD9-81ED-4DB2-BD59-A6C34878D82A}">
                    <a16:rowId xmlns:a16="http://schemas.microsoft.com/office/drawing/2014/main" val="1223495877"/>
                  </a:ext>
                </a:extLst>
              </a:tr>
              <a:tr h="603561">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Bias</a:t>
                      </a:r>
                    </a:p>
                  </a:txBody>
                  <a:tcPr marL="6350" marR="6350" marT="6350" marB="0" anchor="ctr"/>
                </a:tc>
                <a:tc>
                  <a:txBody>
                    <a:bodyPr/>
                    <a:lstStyle/>
                    <a:p>
                      <a:pPr lvl="0" algn="l">
                        <a:buNone/>
                      </a:pPr>
                      <a:r>
                        <a:rPr lang="en-US" sz="1600" b="0" dirty="0">
                          <a:latin typeface="Arial" panose="020B0604020202020204" pitchFamily="34" charset="0"/>
                          <a:cs typeface="Arial" panose="020B0604020202020204" pitchFamily="34" charset="0"/>
                        </a:rPr>
                        <a:t>A bias affects a person’s judgement, or affects data collection, leading to an unfair result to a test.</a:t>
                      </a:r>
                    </a:p>
                  </a:txBody>
                  <a:tcPr anchor="ctr"/>
                </a:tc>
                <a:extLst>
                  <a:ext uri="{0D108BD9-81ED-4DB2-BD59-A6C34878D82A}">
                    <a16:rowId xmlns:a16="http://schemas.microsoft.com/office/drawing/2014/main" val="4010399103"/>
                  </a:ext>
                </a:extLst>
              </a:tr>
              <a:tr h="603561">
                <a:tc>
                  <a:txBody>
                    <a:bodyPr/>
                    <a:lstStyle/>
                    <a:p>
                      <a:pPr marL="0" algn="ctr" defTabSz="914400" rtl="0" eaLnBrk="1" fontAlgn="b" latinLnBrk="0" hangingPunct="1"/>
                      <a:r>
                        <a:rPr lang="en-GB" sz="1800" b="1" i="0" u="none" strike="noStrike" kern="1200">
                          <a:solidFill>
                            <a:srgbClr val="000000"/>
                          </a:solidFill>
                          <a:effectLst/>
                          <a:latin typeface="Arial" panose="020B0604020202020204" pitchFamily="34" charset="0"/>
                          <a:ea typeface="+mn-ea"/>
                          <a:cs typeface="Arial" panose="020B0604020202020204" pitchFamily="34" charset="0"/>
                        </a:rPr>
                        <a:t>Capsaicin</a:t>
                      </a:r>
                    </a:p>
                  </a:txBody>
                  <a:tcPr marL="6350" marR="6350" marT="6350" marB="0" anchor="ctr"/>
                </a:tc>
                <a:tc>
                  <a:txBody>
                    <a:bodyPr/>
                    <a:lstStyle/>
                    <a:p>
                      <a:pPr algn="l"/>
                      <a:r>
                        <a:rPr lang="en-US" sz="1600" dirty="0">
                          <a:latin typeface="Arial" panose="020B0604020202020204" pitchFamily="34" charset="0"/>
                          <a:cs typeface="Arial" panose="020B0604020202020204" pitchFamily="34" charset="0"/>
                        </a:rPr>
                        <a:t>A molecule found in </a:t>
                      </a:r>
                      <a:r>
                        <a:rPr lang="en-US" sz="1600" dirty="0" err="1">
                          <a:latin typeface="Arial" panose="020B0604020202020204" pitchFamily="34" charset="0"/>
                          <a:cs typeface="Arial" panose="020B0604020202020204" pitchFamily="34" charset="0"/>
                        </a:rPr>
                        <a:t>chilli</a:t>
                      </a:r>
                      <a:r>
                        <a:rPr lang="en-US" sz="1600" dirty="0">
                          <a:latin typeface="Arial" panose="020B0604020202020204" pitchFamily="34" charset="0"/>
                          <a:cs typeface="Arial" panose="020B0604020202020204" pitchFamily="34" charset="0"/>
                        </a:rPr>
                        <a:t> peppers, that causes a burning sensation in and around the mouth when eaten.</a:t>
                      </a:r>
                    </a:p>
                  </a:txBody>
                  <a:tcPr anchor="ctr"/>
                </a:tc>
                <a:extLst>
                  <a:ext uri="{0D108BD9-81ED-4DB2-BD59-A6C34878D82A}">
                    <a16:rowId xmlns:a16="http://schemas.microsoft.com/office/drawing/2014/main" val="3318793018"/>
                  </a:ext>
                </a:extLst>
              </a:tr>
              <a:tr h="397878">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Carbohydrate</a:t>
                      </a:r>
                    </a:p>
                  </a:txBody>
                  <a:tcPr marL="6350" marR="6350" marT="6350" marB="0" anchor="ctr"/>
                </a:tc>
                <a:tc>
                  <a:txBody>
                    <a:bodyPr/>
                    <a:lstStyle/>
                    <a:p>
                      <a:pPr lvl="0" algn="l">
                        <a:buNone/>
                      </a:pPr>
                      <a:r>
                        <a:rPr lang="en-GB" sz="1600" dirty="0">
                          <a:latin typeface="Arial" panose="020B0604020202020204" pitchFamily="34" charset="0"/>
                          <a:cs typeface="Arial" panose="020B0604020202020204" pitchFamily="34" charset="0"/>
                        </a:rPr>
                        <a:t>A component of food which includes sugars, fibres, and starches.</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42541781"/>
                  </a:ext>
                </a:extLst>
              </a:tr>
              <a:tr h="603561">
                <a:tc>
                  <a:txBody>
                    <a:bodyPr/>
                    <a:lstStyle/>
                    <a:p>
                      <a:pPr marL="0" algn="ctr" defTabSz="914400" rtl="0" eaLnBrk="1" fontAlgn="b" latinLnBrk="0" hangingPunct="1"/>
                      <a:r>
                        <a:rPr lang="en-GB" sz="1800" b="1" i="0" u="none" strike="noStrike" kern="1200" dirty="0" err="1">
                          <a:solidFill>
                            <a:srgbClr val="000000"/>
                          </a:solidFill>
                          <a:effectLst/>
                          <a:latin typeface="Arial" panose="020B0604020202020204" pitchFamily="34" charset="0"/>
                          <a:ea typeface="+mn-ea"/>
                          <a:cs typeface="Arial" panose="020B0604020202020204" pitchFamily="34" charset="0"/>
                        </a:rPr>
                        <a:t>Chemesthesis</a:t>
                      </a:r>
                      <a:endParaRPr lang="en-GB"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ctr"/>
                </a:tc>
                <a:tc>
                  <a:txBody>
                    <a:bodyPr/>
                    <a:lstStyle/>
                    <a:p>
                      <a:pPr lvl="0" algn="l">
                        <a:buNone/>
                      </a:pPr>
                      <a:r>
                        <a:rPr lang="en-US" sz="1600" dirty="0">
                          <a:latin typeface="Arial" panose="020B0604020202020204" pitchFamily="34" charset="0"/>
                          <a:cs typeface="Arial" panose="020B0604020202020204" pitchFamily="34" charset="0"/>
                        </a:rPr>
                        <a:t>A response to compounds in food that affect receptors other than taste receptors (e.g. menthol, capsaicin)</a:t>
                      </a:r>
                    </a:p>
                  </a:txBody>
                  <a:tcPr anchor="ctr"/>
                </a:tc>
                <a:extLst>
                  <a:ext uri="{0D108BD9-81ED-4DB2-BD59-A6C34878D82A}">
                    <a16:rowId xmlns:a16="http://schemas.microsoft.com/office/drawing/2014/main" val="3683857015"/>
                  </a:ext>
                </a:extLst>
              </a:tr>
              <a:tr h="603561">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Descriptive analysis</a:t>
                      </a:r>
                    </a:p>
                  </a:txBody>
                  <a:tcPr marL="6350" marR="6350" marT="6350" marB="0" anchor="ctr"/>
                </a:tc>
                <a:tc>
                  <a:txBody>
                    <a:bodyPr/>
                    <a:lstStyle/>
                    <a:p>
                      <a:pPr lvl="0" algn="l">
                        <a:buNone/>
                      </a:pPr>
                      <a:r>
                        <a:rPr lang="en-US" sz="1600" dirty="0">
                          <a:latin typeface="Arial" panose="020B0604020202020204" pitchFamily="34" charset="0"/>
                          <a:cs typeface="Arial" panose="020B0604020202020204" pitchFamily="34" charset="0"/>
                        </a:rPr>
                        <a:t>A detailed analysis of a food, usually by a trained sensory panel. Assigns vocabulary to a food and then rates these attributes on a scale.</a:t>
                      </a:r>
                    </a:p>
                  </a:txBody>
                  <a:tcPr anchor="ctr"/>
                </a:tc>
                <a:extLst>
                  <a:ext uri="{0D108BD9-81ED-4DB2-BD59-A6C34878D82A}">
                    <a16:rowId xmlns:a16="http://schemas.microsoft.com/office/drawing/2014/main" val="1955472902"/>
                  </a:ext>
                </a:extLst>
              </a:tr>
            </a:tbl>
          </a:graphicData>
        </a:graphic>
      </p:graphicFrame>
    </p:spTree>
    <p:extLst>
      <p:ext uri="{BB962C8B-B14F-4D97-AF65-F5344CB8AC3E}">
        <p14:creationId xmlns:p14="http://schemas.microsoft.com/office/powerpoint/2010/main" val="3594171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CF2D-5446-4052-C13D-0EF8C7175385}"/>
              </a:ext>
            </a:extLst>
          </p:cNvPr>
          <p:cNvSpPr>
            <a:spLocks noGrp="1"/>
          </p:cNvSpPr>
          <p:nvPr>
            <p:ph type="ctrTitle"/>
          </p:nvPr>
        </p:nvSpPr>
        <p:spPr/>
        <p:txBody>
          <a:bodyPr/>
          <a:lstStyle/>
          <a:p>
            <a:r>
              <a:rPr lang="en-GB">
                <a:latin typeface="Arial"/>
                <a:cs typeface="Arial"/>
              </a:rPr>
              <a:t>Key words </a:t>
            </a:r>
            <a:endParaRPr lang="en-GB"/>
          </a:p>
        </p:txBody>
      </p:sp>
      <p:graphicFrame>
        <p:nvGraphicFramePr>
          <p:cNvPr id="4" name="Table 4">
            <a:extLst>
              <a:ext uri="{FF2B5EF4-FFF2-40B4-BE49-F238E27FC236}">
                <a16:creationId xmlns:a16="http://schemas.microsoft.com/office/drawing/2014/main" id="{852C40F4-3A0C-2C57-5C1A-53EF072895F3}"/>
              </a:ext>
            </a:extLst>
          </p:cNvPr>
          <p:cNvGraphicFramePr>
            <a:graphicFrameLocks noGrp="1"/>
          </p:cNvGraphicFramePr>
          <p:nvPr>
            <p:extLst>
              <p:ext uri="{D42A27DB-BD31-4B8C-83A1-F6EECF244321}">
                <p14:modId xmlns:p14="http://schemas.microsoft.com/office/powerpoint/2010/main" val="3919220686"/>
              </p:ext>
            </p:extLst>
          </p:nvPr>
        </p:nvGraphicFramePr>
        <p:xfrm>
          <a:off x="1169274" y="2235640"/>
          <a:ext cx="10518750" cy="4366793"/>
        </p:xfrm>
        <a:graphic>
          <a:graphicData uri="http://schemas.openxmlformats.org/drawingml/2006/table">
            <a:tbl>
              <a:tblPr firstRow="1" bandRow="1">
                <a:tableStyleId>{00A15C55-8517-42AA-B614-E9B94910E393}</a:tableStyleId>
              </a:tblPr>
              <a:tblGrid>
                <a:gridCol w="2568527">
                  <a:extLst>
                    <a:ext uri="{9D8B030D-6E8A-4147-A177-3AD203B41FA5}">
                      <a16:colId xmlns:a16="http://schemas.microsoft.com/office/drawing/2014/main" val="2283084407"/>
                    </a:ext>
                  </a:extLst>
                </a:gridCol>
                <a:gridCol w="7950223">
                  <a:extLst>
                    <a:ext uri="{9D8B030D-6E8A-4147-A177-3AD203B41FA5}">
                      <a16:colId xmlns:a16="http://schemas.microsoft.com/office/drawing/2014/main" val="58838503"/>
                    </a:ext>
                  </a:extLst>
                </a:gridCol>
              </a:tblGrid>
              <a:tr h="445683">
                <a:tc>
                  <a:txBody>
                    <a:bodyPr/>
                    <a:lstStyle/>
                    <a:p>
                      <a:pPr algn="ctr"/>
                      <a:r>
                        <a:rPr lang="en-US" sz="2000">
                          <a:latin typeface="Arial" panose="020B0604020202020204" pitchFamily="34" charset="0"/>
                          <a:cs typeface="Arial" panose="020B0604020202020204" pitchFamily="34" charset="0"/>
                        </a:rPr>
                        <a:t>Key word</a:t>
                      </a:r>
                    </a:p>
                  </a:txBody>
                  <a:tcPr/>
                </a:tc>
                <a:tc>
                  <a:txBody>
                    <a:bodyPr/>
                    <a:lstStyle/>
                    <a:p>
                      <a:pPr algn="l"/>
                      <a:r>
                        <a:rPr lang="en-US" sz="2000">
                          <a:latin typeface="Arial" panose="020B0604020202020204" pitchFamily="34" charset="0"/>
                          <a:cs typeface="Arial" panose="020B0604020202020204" pitchFamily="34" charset="0"/>
                        </a:rPr>
                        <a:t>Meaning</a:t>
                      </a:r>
                    </a:p>
                  </a:txBody>
                  <a:tcPr/>
                </a:tc>
                <a:extLst>
                  <a:ext uri="{0D108BD9-81ED-4DB2-BD59-A6C34878D82A}">
                    <a16:rowId xmlns:a16="http://schemas.microsoft.com/office/drawing/2014/main" val="475827214"/>
                  </a:ext>
                </a:extLst>
              </a:tr>
              <a:tr h="540529">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Discrimination tests</a:t>
                      </a:r>
                    </a:p>
                  </a:txBody>
                  <a:tcPr marL="6350" marR="6350" marT="6350" marB="0" anchor="ctr"/>
                </a:tc>
                <a:tc>
                  <a:txBody>
                    <a:bodyPr/>
                    <a:lstStyle/>
                    <a:p>
                      <a:pPr algn="l"/>
                      <a:r>
                        <a:rPr lang="en-GB" sz="1600" dirty="0">
                          <a:latin typeface="Arial" panose="020B0604020202020204" pitchFamily="34" charset="0"/>
                          <a:cs typeface="Arial" panose="020B0604020202020204" pitchFamily="34" charset="0"/>
                        </a:rPr>
                        <a:t>Sensory evaluation tests that aim to determine whether a difference between samples is noticeable, e.g., triangle tests</a:t>
                      </a:r>
                    </a:p>
                  </a:txBody>
                  <a:tcPr anchor="ctr"/>
                </a:tc>
                <a:extLst>
                  <a:ext uri="{0D108BD9-81ED-4DB2-BD59-A6C34878D82A}">
                    <a16:rowId xmlns:a16="http://schemas.microsoft.com/office/drawing/2014/main" val="970565364"/>
                  </a:ext>
                </a:extLst>
              </a:tr>
              <a:tr h="540529">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Duo-trio test</a:t>
                      </a:r>
                    </a:p>
                  </a:txBody>
                  <a:tcPr marL="6350" marR="6350" marT="6350" marB="0" anchor="ctr"/>
                </a:tc>
                <a:tc>
                  <a:txBody>
                    <a:bodyPr/>
                    <a:lstStyle/>
                    <a:p>
                      <a:pPr algn="l"/>
                      <a:r>
                        <a:rPr lang="en-GB" sz="1600" dirty="0">
                          <a:latin typeface="Arial" panose="020B0604020202020204" pitchFamily="34" charset="0"/>
                          <a:cs typeface="Arial" panose="020B0604020202020204" pitchFamily="34" charset="0"/>
                        </a:rPr>
                        <a:t>Two different samples are compared to a known reference sample. </a:t>
                      </a:r>
                      <a:r>
                        <a:rPr lang="en-GB" sz="1600" dirty="0" err="1">
                          <a:latin typeface="Arial" panose="020B0604020202020204" pitchFamily="34" charset="0"/>
                          <a:cs typeface="Arial" panose="020B0604020202020204" pitchFamily="34" charset="0"/>
                        </a:rPr>
                        <a:t>Panelists</a:t>
                      </a:r>
                      <a:r>
                        <a:rPr lang="en-GB" sz="1600" dirty="0">
                          <a:latin typeface="Arial" panose="020B0604020202020204" pitchFamily="34" charset="0"/>
                          <a:cs typeface="Arial" panose="020B0604020202020204" pitchFamily="34" charset="0"/>
                        </a:rPr>
                        <a:t> are asked to determine which of the other two samples is identical to the reference.</a:t>
                      </a:r>
                    </a:p>
                  </a:txBody>
                  <a:tcPr anchor="ctr"/>
                </a:tc>
                <a:extLst>
                  <a:ext uri="{0D108BD9-81ED-4DB2-BD59-A6C34878D82A}">
                    <a16:rowId xmlns:a16="http://schemas.microsoft.com/office/drawing/2014/main" val="1223495877"/>
                  </a:ext>
                </a:extLst>
              </a:tr>
              <a:tr h="446390">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Olfactory receptor</a:t>
                      </a:r>
                    </a:p>
                  </a:txBody>
                  <a:tcPr marL="6350" marR="6350" marT="6350" marB="0" anchor="ctr"/>
                </a:tc>
                <a:tc>
                  <a:txBody>
                    <a:bodyPr/>
                    <a:lstStyle/>
                    <a:p>
                      <a:pPr lvl="0" algn="l">
                        <a:buNone/>
                      </a:pPr>
                      <a:r>
                        <a:rPr lang="en-US" sz="1600" b="0" dirty="0">
                          <a:latin typeface="Arial" panose="020B0604020202020204" pitchFamily="34" charset="0"/>
                          <a:cs typeface="Arial" panose="020B0604020202020204" pitchFamily="34" charset="0"/>
                        </a:rPr>
                        <a:t>Receptors that detect </a:t>
                      </a:r>
                      <a:r>
                        <a:rPr lang="en-US" sz="1600" b="0" dirty="0" err="1">
                          <a:latin typeface="Arial" panose="020B0604020202020204" pitchFamily="34" charset="0"/>
                          <a:cs typeface="Arial" panose="020B0604020202020204" pitchFamily="34" charset="0"/>
                        </a:rPr>
                        <a:t>odours</a:t>
                      </a:r>
                      <a:r>
                        <a:rPr lang="en-US" sz="1600" b="0" dirty="0">
                          <a:latin typeface="Arial" panose="020B0604020202020204" pitchFamily="34" charset="0"/>
                          <a:cs typeface="Arial" panose="020B0604020202020204" pitchFamily="34" charset="0"/>
                        </a:rPr>
                        <a:t> and send signals to the brain to identify aromas.</a:t>
                      </a:r>
                    </a:p>
                  </a:txBody>
                  <a:tcPr anchor="ctr"/>
                </a:tc>
                <a:extLst>
                  <a:ext uri="{0D108BD9-81ED-4DB2-BD59-A6C34878D82A}">
                    <a16:rowId xmlns:a16="http://schemas.microsoft.com/office/drawing/2014/main" val="4010399103"/>
                  </a:ext>
                </a:extLst>
              </a:tr>
              <a:tr h="540529">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Paired comparison test</a:t>
                      </a:r>
                    </a:p>
                  </a:txBody>
                  <a:tcPr marL="6350" marR="6350" marT="6350" marB="0" anchor="ctr"/>
                </a:tc>
                <a:tc>
                  <a:txBody>
                    <a:bodyPr/>
                    <a:lstStyle/>
                    <a:p>
                      <a:pPr algn="l"/>
                      <a:r>
                        <a:rPr lang="en-US" sz="1600" dirty="0">
                          <a:latin typeface="Arial" panose="020B0604020202020204" pitchFamily="34" charset="0"/>
                          <a:cs typeface="Arial" panose="020B0604020202020204" pitchFamily="34" charset="0"/>
                        </a:rPr>
                        <a:t>A test that asks a question of two compared products (e.g. which sample is sweeter, or which product do you prefer?)</a:t>
                      </a:r>
                    </a:p>
                  </a:txBody>
                  <a:tcPr anchor="ctr"/>
                </a:tc>
                <a:extLst>
                  <a:ext uri="{0D108BD9-81ED-4DB2-BD59-A6C34878D82A}">
                    <a16:rowId xmlns:a16="http://schemas.microsoft.com/office/drawing/2014/main" val="3318793018"/>
                  </a:ext>
                </a:extLst>
              </a:tr>
              <a:tr h="540529">
                <a:tc>
                  <a:txBody>
                    <a:bodyPr/>
                    <a:lstStyle/>
                    <a:p>
                      <a:pPr marL="0" algn="ctr" defTabSz="914400" rtl="0" eaLnBrk="1" fontAlgn="b" latinLnBrk="0" hangingPunct="1"/>
                      <a:r>
                        <a:rPr lang="en-GB" sz="1800" b="1" i="0" u="none" strike="noStrike" kern="1200">
                          <a:solidFill>
                            <a:srgbClr val="000000"/>
                          </a:solidFill>
                          <a:effectLst/>
                          <a:latin typeface="Arial" panose="020B0604020202020204" pitchFamily="34" charset="0"/>
                          <a:ea typeface="+mn-ea"/>
                          <a:cs typeface="Arial" panose="020B0604020202020204" pitchFamily="34" charset="0"/>
                        </a:rPr>
                        <a:t>Ranking test</a:t>
                      </a:r>
                    </a:p>
                  </a:txBody>
                  <a:tcPr marL="6350" marR="6350" marT="6350" marB="0" anchor="ctr"/>
                </a:tc>
                <a:tc>
                  <a:txBody>
                    <a:bodyPr/>
                    <a:lstStyle/>
                    <a:p>
                      <a:pPr lvl="0" algn="l">
                        <a:buNone/>
                      </a:pPr>
                      <a:r>
                        <a:rPr lang="en-US" sz="1600" dirty="0">
                          <a:latin typeface="Arial" panose="020B0604020202020204" pitchFamily="34" charset="0"/>
                          <a:cs typeface="Arial" panose="020B0604020202020204" pitchFamily="34" charset="0"/>
                        </a:rPr>
                        <a:t>A comparison of 3 or more samples, which are ranked in order of preference, or in order of a specific attribute.</a:t>
                      </a:r>
                    </a:p>
                  </a:txBody>
                  <a:tcPr anchor="ctr"/>
                </a:tc>
                <a:extLst>
                  <a:ext uri="{0D108BD9-81ED-4DB2-BD59-A6C34878D82A}">
                    <a16:rowId xmlns:a16="http://schemas.microsoft.com/office/drawing/2014/main" val="3042541781"/>
                  </a:ext>
                </a:extLst>
              </a:tr>
              <a:tr h="422827">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Rating test</a:t>
                      </a:r>
                    </a:p>
                  </a:txBody>
                  <a:tcPr marL="6350" marR="6350" marT="6350" marB="0" anchor="ctr"/>
                </a:tc>
                <a:tc>
                  <a:txBody>
                    <a:bodyPr/>
                    <a:lstStyle/>
                    <a:p>
                      <a:pPr lvl="0" algn="l">
                        <a:buNone/>
                      </a:pPr>
                      <a:r>
                        <a:rPr lang="en-US" sz="1600" dirty="0">
                          <a:latin typeface="Arial" panose="020B0604020202020204" pitchFamily="34" charset="0"/>
                          <a:cs typeface="Arial" panose="020B0604020202020204" pitchFamily="34" charset="0"/>
                        </a:rPr>
                        <a:t>An affective (hedonic) test where samples are rated on a scale (e.g. strongly dislike to strongly like)</a:t>
                      </a:r>
                    </a:p>
                  </a:txBody>
                  <a:tcPr anchor="ctr"/>
                </a:tc>
                <a:extLst>
                  <a:ext uri="{0D108BD9-81ED-4DB2-BD59-A6C34878D82A}">
                    <a16:rowId xmlns:a16="http://schemas.microsoft.com/office/drawing/2014/main" val="3683857015"/>
                  </a:ext>
                </a:extLst>
              </a:tr>
              <a:tr h="540529">
                <a:tc>
                  <a:txBody>
                    <a:bodyPr/>
                    <a:lstStyle/>
                    <a:p>
                      <a:pPr marL="0" algn="ctr" defTabSz="914400" rtl="0" eaLnBrk="1" fontAlgn="b" latinLnBrk="0" hangingPunct="1"/>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Sensory panel</a:t>
                      </a:r>
                    </a:p>
                  </a:txBody>
                  <a:tcPr marL="6350" marR="6350" marT="6350" marB="0" anchor="ctr"/>
                </a:tc>
                <a:tc>
                  <a:txBody>
                    <a:bodyPr/>
                    <a:lstStyle/>
                    <a:p>
                      <a:pPr lvl="0" algn="l">
                        <a:buNone/>
                      </a:pPr>
                      <a:r>
                        <a:rPr lang="en-US" sz="1600" dirty="0">
                          <a:latin typeface="Arial" panose="020B0604020202020204" pitchFamily="34" charset="0"/>
                          <a:cs typeface="Arial" panose="020B0604020202020204" pitchFamily="34" charset="0"/>
                        </a:rPr>
                        <a:t>A panel of individuals, that can be trained or untrained, who </a:t>
                      </a:r>
                      <a:r>
                        <a:rPr lang="en-US" sz="1600" dirty="0" err="1">
                          <a:latin typeface="Arial" panose="020B0604020202020204" pitchFamily="34" charset="0"/>
                          <a:cs typeface="Arial" panose="020B0604020202020204" pitchFamily="34" charset="0"/>
                        </a:rPr>
                        <a:t>analyse</a:t>
                      </a:r>
                      <a:r>
                        <a:rPr lang="en-US" sz="1600" dirty="0">
                          <a:latin typeface="Arial" panose="020B0604020202020204" pitchFamily="34" charset="0"/>
                          <a:cs typeface="Arial" panose="020B0604020202020204" pitchFamily="34" charset="0"/>
                        </a:rPr>
                        <a:t> the sensory attributes of foods.</a:t>
                      </a:r>
                    </a:p>
                  </a:txBody>
                  <a:tcPr anchor="ctr"/>
                </a:tc>
                <a:extLst>
                  <a:ext uri="{0D108BD9-81ED-4DB2-BD59-A6C34878D82A}">
                    <a16:rowId xmlns:a16="http://schemas.microsoft.com/office/drawing/2014/main" val="1955472902"/>
                  </a:ext>
                </a:extLst>
              </a:tr>
            </a:tbl>
          </a:graphicData>
        </a:graphic>
      </p:graphicFrame>
    </p:spTree>
    <p:extLst>
      <p:ext uri="{BB962C8B-B14F-4D97-AF65-F5344CB8AC3E}">
        <p14:creationId xmlns:p14="http://schemas.microsoft.com/office/powerpoint/2010/main" val="2871481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CF2D-5446-4052-C13D-0EF8C7175385}"/>
              </a:ext>
            </a:extLst>
          </p:cNvPr>
          <p:cNvSpPr>
            <a:spLocks noGrp="1"/>
          </p:cNvSpPr>
          <p:nvPr>
            <p:ph type="ctrTitle"/>
          </p:nvPr>
        </p:nvSpPr>
        <p:spPr/>
        <p:txBody>
          <a:bodyPr/>
          <a:lstStyle/>
          <a:p>
            <a:r>
              <a:rPr lang="en-GB">
                <a:latin typeface="Arial"/>
                <a:cs typeface="Arial"/>
              </a:rPr>
              <a:t>Key words </a:t>
            </a:r>
            <a:endParaRPr lang="en-GB"/>
          </a:p>
        </p:txBody>
      </p:sp>
      <p:graphicFrame>
        <p:nvGraphicFramePr>
          <p:cNvPr id="4" name="Table 4">
            <a:extLst>
              <a:ext uri="{FF2B5EF4-FFF2-40B4-BE49-F238E27FC236}">
                <a16:creationId xmlns:a16="http://schemas.microsoft.com/office/drawing/2014/main" id="{852C40F4-3A0C-2C57-5C1A-53EF072895F3}"/>
              </a:ext>
            </a:extLst>
          </p:cNvPr>
          <p:cNvGraphicFramePr>
            <a:graphicFrameLocks noGrp="1"/>
          </p:cNvGraphicFramePr>
          <p:nvPr>
            <p:extLst>
              <p:ext uri="{D42A27DB-BD31-4B8C-83A1-F6EECF244321}">
                <p14:modId xmlns:p14="http://schemas.microsoft.com/office/powerpoint/2010/main" val="606511938"/>
              </p:ext>
            </p:extLst>
          </p:nvPr>
        </p:nvGraphicFramePr>
        <p:xfrm>
          <a:off x="1169274" y="2235640"/>
          <a:ext cx="10518750" cy="3215933"/>
        </p:xfrm>
        <a:graphic>
          <a:graphicData uri="http://schemas.openxmlformats.org/drawingml/2006/table">
            <a:tbl>
              <a:tblPr firstRow="1" bandRow="1">
                <a:tableStyleId>{00A15C55-8517-42AA-B614-E9B94910E393}</a:tableStyleId>
              </a:tblPr>
              <a:tblGrid>
                <a:gridCol w="2568527">
                  <a:extLst>
                    <a:ext uri="{9D8B030D-6E8A-4147-A177-3AD203B41FA5}">
                      <a16:colId xmlns:a16="http://schemas.microsoft.com/office/drawing/2014/main" val="2283084407"/>
                    </a:ext>
                  </a:extLst>
                </a:gridCol>
                <a:gridCol w="7950223">
                  <a:extLst>
                    <a:ext uri="{9D8B030D-6E8A-4147-A177-3AD203B41FA5}">
                      <a16:colId xmlns:a16="http://schemas.microsoft.com/office/drawing/2014/main" val="58838503"/>
                    </a:ext>
                  </a:extLst>
                </a:gridCol>
              </a:tblGrid>
              <a:tr h="477503">
                <a:tc>
                  <a:txBody>
                    <a:bodyPr/>
                    <a:lstStyle/>
                    <a:p>
                      <a:pPr algn="ctr"/>
                      <a:r>
                        <a:rPr lang="en-US" sz="2000" dirty="0">
                          <a:latin typeface="Arial" panose="020B0604020202020204" pitchFamily="34" charset="0"/>
                          <a:cs typeface="Arial" panose="020B0604020202020204" pitchFamily="34" charset="0"/>
                        </a:rPr>
                        <a:t>Key word</a:t>
                      </a:r>
                    </a:p>
                  </a:txBody>
                  <a:tcPr/>
                </a:tc>
                <a:tc>
                  <a:txBody>
                    <a:bodyPr/>
                    <a:lstStyle/>
                    <a:p>
                      <a:pPr algn="l"/>
                      <a:r>
                        <a:rPr lang="en-US" sz="2000">
                          <a:latin typeface="Arial" panose="020B0604020202020204" pitchFamily="34" charset="0"/>
                          <a:cs typeface="Arial" panose="020B0604020202020204" pitchFamily="34" charset="0"/>
                        </a:rPr>
                        <a:t>Meaning</a:t>
                      </a:r>
                    </a:p>
                  </a:txBody>
                  <a:tcPr/>
                </a:tc>
                <a:extLst>
                  <a:ext uri="{0D108BD9-81ED-4DB2-BD59-A6C34878D82A}">
                    <a16:rowId xmlns:a16="http://schemas.microsoft.com/office/drawing/2014/main" val="475827214"/>
                  </a:ext>
                </a:extLst>
              </a:tr>
              <a:tr h="550965">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Sensory tests</a:t>
                      </a:r>
                    </a:p>
                  </a:txBody>
                  <a:tcPr marL="6350" marR="6350" marT="6350" marB="0" anchor="ctr"/>
                </a:tc>
                <a:tc>
                  <a:txBody>
                    <a:bodyPr/>
                    <a:lstStyle/>
                    <a:p>
                      <a:pPr algn="l"/>
                      <a:r>
                        <a:rPr lang="en-GB" sz="1600" dirty="0">
                          <a:latin typeface="Arial" panose="020B0604020202020204" pitchFamily="34" charset="0"/>
                          <a:cs typeface="Arial" panose="020B0604020202020204" pitchFamily="34" charset="0"/>
                        </a:rPr>
                        <a:t>The process of testing food, using the senses to assess the qualities or attributes of food products.</a:t>
                      </a:r>
                    </a:p>
                  </a:txBody>
                  <a:tcPr anchor="ctr"/>
                </a:tc>
                <a:extLst>
                  <a:ext uri="{0D108BD9-81ED-4DB2-BD59-A6C34878D82A}">
                    <a16:rowId xmlns:a16="http://schemas.microsoft.com/office/drawing/2014/main" val="970565364"/>
                  </a:ext>
                </a:extLst>
              </a:tr>
              <a:tr h="550965">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Sodium chloride</a:t>
                      </a:r>
                    </a:p>
                  </a:txBody>
                  <a:tcPr marL="6350" marR="6350" marT="6350" marB="0" anchor="ctr"/>
                </a:tc>
                <a:tc>
                  <a:txBody>
                    <a:bodyPr/>
                    <a:lstStyle/>
                    <a:p>
                      <a:pPr algn="l"/>
                      <a:r>
                        <a:rPr lang="en-GB" sz="1600" dirty="0">
                          <a:latin typeface="Arial" panose="020B0604020202020204" pitchFamily="34" charset="0"/>
                          <a:cs typeface="Arial" panose="020B0604020202020204" pitchFamily="34" charset="0"/>
                        </a:rPr>
                        <a:t>The chemical name for table salt.</a:t>
                      </a:r>
                    </a:p>
                  </a:txBody>
                  <a:tcPr anchor="ctr"/>
                </a:tc>
                <a:extLst>
                  <a:ext uri="{0D108BD9-81ED-4DB2-BD59-A6C34878D82A}">
                    <a16:rowId xmlns:a16="http://schemas.microsoft.com/office/drawing/2014/main" val="1223495877"/>
                  </a:ext>
                </a:extLst>
              </a:tr>
              <a:tr h="478260">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Taste buds</a:t>
                      </a:r>
                    </a:p>
                  </a:txBody>
                  <a:tcPr marL="6350" marR="6350" marT="6350" marB="0" anchor="ctr"/>
                </a:tc>
                <a:tc>
                  <a:txBody>
                    <a:bodyPr/>
                    <a:lstStyle/>
                    <a:p>
                      <a:pPr lvl="0" algn="l">
                        <a:buNone/>
                      </a:pPr>
                      <a:r>
                        <a:rPr lang="en-US" sz="1600" b="0" dirty="0">
                          <a:latin typeface="Arial" panose="020B0604020202020204" pitchFamily="34" charset="0"/>
                          <a:cs typeface="Arial" panose="020B0604020202020204" pitchFamily="34" charset="0"/>
                        </a:rPr>
                        <a:t>Clusters of taste receptors and nerve endings that detect the taste of foods.</a:t>
                      </a:r>
                    </a:p>
                  </a:txBody>
                  <a:tcPr anchor="ctr"/>
                </a:tc>
                <a:extLst>
                  <a:ext uri="{0D108BD9-81ED-4DB2-BD59-A6C34878D82A}">
                    <a16:rowId xmlns:a16="http://schemas.microsoft.com/office/drawing/2014/main" val="4010399103"/>
                  </a:ext>
                </a:extLst>
              </a:tr>
              <a:tr h="550965">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Taste receptor</a:t>
                      </a:r>
                    </a:p>
                  </a:txBody>
                  <a:tcPr marL="6350" marR="6350" marT="6350" marB="0" anchor="ctr"/>
                </a:tc>
                <a:tc>
                  <a:txBody>
                    <a:bodyPr/>
                    <a:lstStyle/>
                    <a:p>
                      <a:pPr algn="l"/>
                      <a:r>
                        <a:rPr lang="en-US" sz="1600" dirty="0">
                          <a:latin typeface="Arial" panose="020B0604020202020204" pitchFamily="34" charset="0"/>
                          <a:cs typeface="Arial" panose="020B0604020202020204" pitchFamily="34" charset="0"/>
                        </a:rPr>
                        <a:t>Specific types of taste receptors sense different taste (e.g. sour, sweet, salty).</a:t>
                      </a:r>
                    </a:p>
                  </a:txBody>
                  <a:tcPr anchor="ctr"/>
                </a:tc>
                <a:extLst>
                  <a:ext uri="{0D108BD9-81ED-4DB2-BD59-A6C34878D82A}">
                    <a16:rowId xmlns:a16="http://schemas.microsoft.com/office/drawing/2014/main" val="3318793018"/>
                  </a:ext>
                </a:extLst>
              </a:tr>
              <a:tr h="528965">
                <a:tc>
                  <a:txBody>
                    <a:bodyPr/>
                    <a:lstStyle/>
                    <a:p>
                      <a:pPr algn="ctr" fontAlgn="b"/>
                      <a:r>
                        <a:rPr lang="en-GB" sz="1800" b="1" i="0" u="none" strike="noStrike" dirty="0">
                          <a:solidFill>
                            <a:srgbClr val="000000"/>
                          </a:solidFill>
                          <a:effectLst/>
                          <a:latin typeface="Arial" panose="020B0604020202020204" pitchFamily="34" charset="0"/>
                          <a:cs typeface="Arial" panose="020B0604020202020204" pitchFamily="34" charset="0"/>
                        </a:rPr>
                        <a:t>Triangle test</a:t>
                      </a:r>
                    </a:p>
                  </a:txBody>
                  <a:tcPr marL="6350" marR="6350" marT="6350" marB="0" anchor="ctr"/>
                </a:tc>
                <a:tc>
                  <a:txBody>
                    <a:bodyPr/>
                    <a:lstStyle/>
                    <a:p>
                      <a:pPr lvl="0" algn="l">
                        <a:buNone/>
                      </a:pPr>
                      <a:r>
                        <a:rPr lang="en-US" sz="1600" dirty="0">
                          <a:latin typeface="Arial" panose="020B0604020202020204" pitchFamily="34" charset="0"/>
                          <a:cs typeface="Arial" panose="020B0604020202020204" pitchFamily="34" charset="0"/>
                        </a:rPr>
                        <a:t>A discrimination test with two identical samples and one different samples. Panelists are asked to determine which sample is the odd one out.</a:t>
                      </a:r>
                    </a:p>
                  </a:txBody>
                  <a:tcPr anchor="ctr"/>
                </a:tc>
                <a:extLst>
                  <a:ext uri="{0D108BD9-81ED-4DB2-BD59-A6C34878D82A}">
                    <a16:rowId xmlns:a16="http://schemas.microsoft.com/office/drawing/2014/main" val="3042541781"/>
                  </a:ext>
                </a:extLst>
              </a:tr>
            </a:tbl>
          </a:graphicData>
        </a:graphic>
      </p:graphicFrame>
    </p:spTree>
    <p:extLst>
      <p:ext uri="{BB962C8B-B14F-4D97-AF65-F5344CB8AC3E}">
        <p14:creationId xmlns:p14="http://schemas.microsoft.com/office/powerpoint/2010/main" val="284575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BE14-55C0-C423-6860-80CFB347D346}"/>
              </a:ext>
            </a:extLst>
          </p:cNvPr>
          <p:cNvSpPr>
            <a:spLocks noGrp="1"/>
          </p:cNvSpPr>
          <p:nvPr>
            <p:ph type="ctrTitle"/>
          </p:nvPr>
        </p:nvSpPr>
        <p:spPr/>
        <p:txBody>
          <a:bodyPr/>
          <a:lstStyle/>
          <a:p>
            <a:r>
              <a:rPr lang="en-GB" dirty="0"/>
              <a:t>Teachers’</a:t>
            </a:r>
            <a:r>
              <a:rPr lang="en-GB"/>
              <a:t> guide</a:t>
            </a:r>
          </a:p>
        </p:txBody>
      </p:sp>
    </p:spTree>
    <p:extLst>
      <p:ext uri="{BB962C8B-B14F-4D97-AF65-F5344CB8AC3E}">
        <p14:creationId xmlns:p14="http://schemas.microsoft.com/office/powerpoint/2010/main" val="482496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extLst>
              <p:ext uri="{D42A27DB-BD31-4B8C-83A1-F6EECF244321}">
                <p14:modId xmlns:p14="http://schemas.microsoft.com/office/powerpoint/2010/main" val="808316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Teaching about sensory science:</a:t>
            </a:r>
            <a:br>
              <a:rPr lang="en-US" dirty="0">
                <a:latin typeface="Arial"/>
                <a:cs typeface="Arial"/>
              </a:rPr>
            </a:b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r>
              <a:rPr lang="en-GB" dirty="0"/>
              <a:t>Explain how all five senses interact to give us an impression of a food.</a:t>
            </a:r>
          </a:p>
          <a:p>
            <a:pPr lvl="0"/>
            <a:r>
              <a:rPr lang="en-GB" dirty="0"/>
              <a:t>Explain what sensory analysis is used for.</a:t>
            </a:r>
          </a:p>
          <a:p>
            <a:pPr lvl="0"/>
            <a:r>
              <a:rPr lang="en-GB" dirty="0"/>
              <a:t>Describe the differences between trained and untrained sensory panels.</a:t>
            </a:r>
          </a:p>
          <a:p>
            <a:pPr lvl="0"/>
            <a:r>
              <a:rPr lang="en-GB" dirty="0"/>
              <a:t>Describe the different types of sensory test and why/when they are used.</a:t>
            </a:r>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1025340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dirty="0">
                <a:latin typeface="Arial"/>
                <a:cs typeface="Arial"/>
              </a:rPr>
              <a:t>Define the five basic senses.</a:t>
            </a:r>
          </a:p>
          <a:p>
            <a:r>
              <a:rPr lang="en-GB" dirty="0">
                <a:latin typeface="Arial"/>
                <a:cs typeface="Arial"/>
              </a:rPr>
              <a:t>Explain how taste and smell can combine to produce flavour.</a:t>
            </a: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endParaRPr lang="en-GB" dirty="0"/>
          </a:p>
          <a:p>
            <a:pPr lvl="0"/>
            <a:endParaRPr lang="en-GB" dirty="0"/>
          </a:p>
          <a:p>
            <a:pPr lvl="0"/>
            <a:endParaRPr lang="en-GB" dirty="0"/>
          </a:p>
          <a:p>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99397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The senses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We have five basic senses that can tell us about the food that we cook and eat.</a:t>
            </a:r>
          </a:p>
          <a:p>
            <a:pPr marL="0" indent="0">
              <a:buNone/>
            </a:pPr>
            <a:r>
              <a:rPr lang="en-GB" dirty="0">
                <a:latin typeface="Arial"/>
                <a:cs typeface="Arial"/>
              </a:rPr>
              <a:t>They are:</a:t>
            </a:r>
          </a:p>
          <a:p>
            <a:r>
              <a:rPr lang="en-GB" dirty="0">
                <a:latin typeface="Arial"/>
                <a:cs typeface="Arial"/>
              </a:rPr>
              <a:t>Taste</a:t>
            </a:r>
          </a:p>
          <a:p>
            <a:r>
              <a:rPr lang="en-GB" dirty="0">
                <a:latin typeface="Arial"/>
                <a:cs typeface="Arial"/>
              </a:rPr>
              <a:t>Hearing</a:t>
            </a:r>
          </a:p>
          <a:p>
            <a:r>
              <a:rPr lang="en-GB" dirty="0">
                <a:latin typeface="Arial"/>
                <a:cs typeface="Arial"/>
              </a:rPr>
              <a:t>Smell</a:t>
            </a:r>
          </a:p>
          <a:p>
            <a:r>
              <a:rPr lang="en-GB" dirty="0">
                <a:latin typeface="Arial"/>
                <a:cs typeface="Arial"/>
              </a:rPr>
              <a:t>Touch</a:t>
            </a:r>
          </a:p>
          <a:p>
            <a:r>
              <a:rPr lang="en-GB" dirty="0">
                <a:latin typeface="Arial"/>
                <a:cs typeface="Arial"/>
              </a:rPr>
              <a:t>Sight</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a:extLst>
              <a:ext uri="{FF2B5EF4-FFF2-40B4-BE49-F238E27FC236}">
                <a16:creationId xmlns:a16="http://schemas.microsoft.com/office/drawing/2014/main" id="{5348E7FB-A185-27C2-94D0-968626B6A21A}"/>
              </a:ext>
            </a:extLst>
          </p:cNvPr>
          <p:cNvPicPr>
            <a:picLocks noChangeAspect="1"/>
          </p:cNvPicPr>
          <p:nvPr/>
        </p:nvPicPr>
        <p:blipFill>
          <a:blip r:embed="rId6"/>
          <a:stretch>
            <a:fillRect/>
          </a:stretch>
        </p:blipFill>
        <p:spPr>
          <a:xfrm>
            <a:off x="4160728" y="3953440"/>
            <a:ext cx="7358527" cy="1482855"/>
          </a:xfrm>
          <a:prstGeom prst="rect">
            <a:avLst/>
          </a:prstGeom>
        </p:spPr>
      </p:pic>
    </p:spTree>
    <p:extLst>
      <p:ext uri="{BB962C8B-B14F-4D97-AF65-F5344CB8AC3E}">
        <p14:creationId xmlns:p14="http://schemas.microsoft.com/office/powerpoint/2010/main" val="606948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Setting up sensory tests in school</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4" y="2112354"/>
            <a:ext cx="6707688"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t>In order for a sensory evaluation to be fair and accurate, the following 6 steps should be followed as closely as is possible:</a:t>
            </a:r>
          </a:p>
          <a:p>
            <a:pPr marL="342900" indent="-342900">
              <a:buFont typeface="+mj-lt"/>
              <a:buAutoNum type="arabicPeriod"/>
            </a:pPr>
            <a:r>
              <a:rPr lang="en-GB" dirty="0"/>
              <a:t>Decide on the type of test you want to perform – suitable for what you want to find out.</a:t>
            </a:r>
          </a:p>
          <a:p>
            <a:pPr marL="514350" lvl="1"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preference test - asks whether people like or dislike a product (e.g. hedonic scale);</a:t>
            </a:r>
          </a:p>
          <a:p>
            <a:pPr marL="514350" lvl="1"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discrimination test - asks people to describe a particular attribute of a product (e.g. paired comparison test).</a:t>
            </a:r>
          </a:p>
          <a:p>
            <a:pPr marL="342900" indent="-342900">
              <a:buFont typeface="+mj-lt"/>
              <a:buAutoNum type="arabicPeriod"/>
            </a:pPr>
            <a:r>
              <a:rPr lang="en-GB" dirty="0"/>
              <a:t>Find a clear area to hold the sensory test. Try to make sure that it is away from noise and cooking smells which may distract the people taking part in the test. This can be difficult in a busy classroom. Some schools have created areas within the food room for tasting to be held.</a:t>
            </a:r>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8" name="Online Media 7" title="Organising a sensory evaluation">
            <a:hlinkClick r:id="" action="ppaction://media"/>
            <a:extLst>
              <a:ext uri="{FF2B5EF4-FFF2-40B4-BE49-F238E27FC236}">
                <a16:creationId xmlns:a16="http://schemas.microsoft.com/office/drawing/2014/main" id="{BDE1689A-9F18-FBA3-EDB1-D84337B27D6D}"/>
              </a:ext>
            </a:extLst>
          </p:cNvPr>
          <p:cNvPicPr>
            <a:picLocks noRot="1" noChangeAspect="1"/>
          </p:cNvPicPr>
          <p:nvPr>
            <a:videoFile r:link="rId2"/>
          </p:nvPr>
        </p:nvPicPr>
        <p:blipFill>
          <a:blip r:embed="rId7"/>
          <a:stretch>
            <a:fillRect/>
          </a:stretch>
        </p:blipFill>
        <p:spPr>
          <a:xfrm>
            <a:off x="8102258" y="2850865"/>
            <a:ext cx="3757485" cy="2122979"/>
          </a:xfrm>
          <a:prstGeom prst="rect">
            <a:avLst/>
          </a:prstGeom>
        </p:spPr>
      </p:pic>
    </p:spTree>
    <p:extLst>
      <p:ext uri="{BB962C8B-B14F-4D97-AF65-F5344CB8AC3E}">
        <p14:creationId xmlns:p14="http://schemas.microsoft.com/office/powerpoint/2010/main" val="179497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Setting up sensory tests in school - continued</a:t>
            </a: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4" y="2308512"/>
            <a:ext cx="6219734"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buFont typeface="+mj-lt"/>
              <a:buAutoNum type="arabicPeriod" startAt="3"/>
            </a:pPr>
            <a:r>
              <a:rPr lang="en-GB" dirty="0">
                <a:latin typeface="Arial"/>
                <a:cs typeface="Arial"/>
              </a:rPr>
              <a:t>Place as many samples in serving containers as there are people taking part in the test. Code each sample with a random number, letter or symbol.</a:t>
            </a:r>
          </a:p>
          <a:p>
            <a:pPr marL="457200" indent="-457200">
              <a:buFont typeface="+mj-lt"/>
              <a:buAutoNum type="arabicPeriod" startAt="3"/>
            </a:pPr>
            <a:r>
              <a:rPr lang="en-GB" dirty="0">
                <a:latin typeface="Arial"/>
                <a:cs typeface="Arial"/>
              </a:rPr>
              <a:t>Check that you have enough glasses of water for the people taking part. This is for tasters to cleanse their palate after tasting each food sample.</a:t>
            </a:r>
          </a:p>
          <a:p>
            <a:pPr marL="457200" indent="-457200">
              <a:buFont typeface="+mj-lt"/>
              <a:buAutoNum type="arabicPeriod" startAt="3"/>
            </a:pPr>
            <a:r>
              <a:rPr lang="en-GB" dirty="0">
                <a:latin typeface="Arial"/>
                <a:cs typeface="Arial"/>
              </a:rPr>
              <a:t>Make sure the people taking part know what is expected from them (i.e. they understand which test they are taking and what they have to do).</a:t>
            </a:r>
          </a:p>
          <a:p>
            <a:pPr marL="457200" indent="-457200">
              <a:buFont typeface="+mj-lt"/>
              <a:buAutoNum type="arabicPeriod" startAt="3"/>
            </a:pPr>
            <a:r>
              <a:rPr lang="en-GB" dirty="0">
                <a:latin typeface="Arial"/>
                <a:cs typeface="Arial"/>
              </a:rPr>
              <a:t>Ask each person to taste one sample at a time, and record their responses. Allow time between samples so that tasters can record their opinions.</a:t>
            </a: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10" name="Picture 2">
            <a:extLst>
              <a:ext uri="{FF2B5EF4-FFF2-40B4-BE49-F238E27FC236}">
                <a16:creationId xmlns:a16="http://schemas.microsoft.com/office/drawing/2014/main" id="{23641CFD-B354-EB8D-6561-685F200D2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9638" y="2780104"/>
            <a:ext cx="3762855" cy="282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9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Setting up sensory tests in school - continued</a:t>
            </a: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4" y="2308512"/>
            <a:ext cx="5887598"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None/>
            </a:pPr>
            <a:r>
              <a:rPr lang="en-GB" b="0" i="0" dirty="0">
                <a:solidFill>
                  <a:srgbClr val="2D2D2D"/>
                </a:solidFill>
                <a:effectLst/>
                <a:latin typeface="Arial" panose="020B0604020202020204" pitchFamily="34" charset="0"/>
                <a:cs typeface="Arial" panose="020B0604020202020204" pitchFamily="34" charset="0"/>
              </a:rPr>
              <a:t>As well as the previous 6 rules, it is important to observe the usual due diligence practices expected when working in a food environment. Proper food storage practices and hygiene rules should be enforced as they would be in any other practical food-based session.</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b="0" i="0" dirty="0">
                <a:solidFill>
                  <a:srgbClr val="2D2D2D"/>
                </a:solidFill>
                <a:effectLst/>
                <a:latin typeface="Arial" panose="020B0604020202020204" pitchFamily="34" charset="0"/>
                <a:cs typeface="Arial" panose="020B0604020202020204" pitchFamily="34" charset="0"/>
              </a:rPr>
              <a:t>Of particular importance are any allergies that pupils may suffer from. Be sure to check any tasting samples for allergens and have a record of the pupils taking part and any allergies that you should be aware of.</a:t>
            </a: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marL="628650" indent="-342900">
              <a:lnSpc>
                <a:spcPct val="10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0" lvl="0" indent="0">
              <a:lnSpc>
                <a:spcPct val="100000"/>
              </a:lnSpc>
              <a:buNone/>
            </a:pPr>
            <a:endParaRPr lang="en-GB" dirty="0">
              <a:latin typeface="Arial" panose="020B0604020202020204" pitchFamily="34" charset="0"/>
              <a:cs typeface="Arial" panose="020B0604020202020204" pitchFamily="34" charset="0"/>
            </a:endParaRPr>
          </a:p>
          <a:p>
            <a:pPr lvl="0">
              <a:lnSpc>
                <a:spcPct val="100000"/>
              </a:lnSpc>
            </a:pPr>
            <a:endParaRPr lang="en-GB" dirty="0">
              <a:latin typeface="Arial" panose="020B0604020202020204" pitchFamily="34" charset="0"/>
              <a:cs typeface="Arial" panose="020B0604020202020204" pitchFamily="34" charset="0"/>
            </a:endParaRPr>
          </a:p>
          <a:p>
            <a:pPr lvl="0">
              <a:lnSpc>
                <a:spcPct val="100000"/>
              </a:lnSpc>
            </a:pPr>
            <a:endParaRPr lang="en-GB" dirty="0">
              <a:latin typeface="Arial" panose="020B0604020202020204" pitchFamily="34" charset="0"/>
              <a:cs typeface="Arial" panose="020B0604020202020204" pitchFamily="34" charset="0"/>
            </a:endParaRPr>
          </a:p>
          <a:p>
            <a:pPr marL="0" indent="0">
              <a:lnSpc>
                <a:spcPct val="100000"/>
              </a:lnSpc>
              <a:buNone/>
            </a:pPr>
            <a:endParaRPr lang="en-GB" dirty="0">
              <a:latin typeface="Arial" panose="020B0604020202020204" pitchFamily="34" charset="0"/>
              <a:cs typeface="Arial" panose="020B0604020202020204" pitchFamily="34" charset="0"/>
            </a:endParaRPr>
          </a:p>
          <a:p>
            <a:pPr marL="0" indent="0">
              <a:lnSpc>
                <a:spcPct val="100000"/>
              </a:lnSpc>
              <a:buNone/>
            </a:pPr>
            <a:endParaRPr lang="en-GB" dirty="0">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7B569E1D-46A3-6696-B761-35391931BDC2}"/>
              </a:ext>
            </a:extLst>
          </p:cNvPr>
          <p:cNvPicPr>
            <a:picLocks noChangeAspect="1"/>
          </p:cNvPicPr>
          <p:nvPr/>
        </p:nvPicPr>
        <p:blipFill rotWithShape="1">
          <a:blip r:embed="rId6"/>
          <a:srcRect l="6829" t="21585" r="5145" b="4634"/>
          <a:stretch/>
        </p:blipFill>
        <p:spPr>
          <a:xfrm>
            <a:off x="7779949" y="2814820"/>
            <a:ext cx="3910429" cy="2587383"/>
          </a:xfrm>
          <a:prstGeom prst="rect">
            <a:avLst/>
          </a:prstGeom>
        </p:spPr>
      </p:pic>
    </p:spTree>
    <p:extLst>
      <p:ext uri="{BB962C8B-B14F-4D97-AF65-F5344CB8AC3E}">
        <p14:creationId xmlns:p14="http://schemas.microsoft.com/office/powerpoint/2010/main" val="356982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Reducing bias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4" y="2308512"/>
            <a:ext cx="1033658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t>One important feature of a sensory evaluation test is that bias is not introduced. Therefore, when setting up a sensory test, certain conditions should be met to ensure that this does not occur.</a:t>
            </a:r>
          </a:p>
          <a:p>
            <a:pPr>
              <a:spcBef>
                <a:spcPts val="600"/>
              </a:spcBef>
            </a:pPr>
            <a:r>
              <a:rPr lang="en-GB" sz="1800" dirty="0"/>
              <a:t>During the test, tasters should not be allowed to talk to each other, as this could distract them or influence their judgement.</a:t>
            </a:r>
          </a:p>
          <a:p>
            <a:pPr>
              <a:spcBef>
                <a:spcPts val="600"/>
              </a:spcBef>
            </a:pPr>
            <a:r>
              <a:rPr lang="en-GB" sz="1800" dirty="0"/>
              <a:t>Samples should be served in an identical manner, with no way of identifying them.</a:t>
            </a:r>
          </a:p>
          <a:p>
            <a:pPr>
              <a:spcBef>
                <a:spcPts val="600"/>
              </a:spcBef>
            </a:pPr>
            <a:r>
              <a:rPr lang="en-GB" sz="1800" dirty="0"/>
              <a:t>Any containers or utensils should be uniform and plain.</a:t>
            </a:r>
          </a:p>
          <a:p>
            <a:pPr>
              <a:spcBef>
                <a:spcPts val="600"/>
              </a:spcBef>
            </a:pPr>
            <a:r>
              <a:rPr lang="en-GB" sz="1800" dirty="0"/>
              <a:t>Water and crackers should be provided to cleanse the palate between samples.</a:t>
            </a:r>
          </a:p>
          <a:p>
            <a:pPr>
              <a:spcBef>
                <a:spcPts val="600"/>
              </a:spcBef>
            </a:pPr>
            <a:r>
              <a:rPr lang="en-GB" sz="1800" dirty="0"/>
              <a:t>A limit should be placed on the amount of samples given. Too many samples makes it hard for panellists to identify differences.</a:t>
            </a:r>
          </a:p>
          <a:p>
            <a:pPr>
              <a:spcBef>
                <a:spcPts val="600"/>
              </a:spcBef>
            </a:pPr>
            <a:r>
              <a:rPr lang="en-GB" sz="1800" dirty="0"/>
              <a:t>Any identifiable branding on a product should be removed.</a:t>
            </a:r>
          </a:p>
          <a:p>
            <a:pPr>
              <a:spcBef>
                <a:spcPts val="600"/>
              </a:spcBef>
            </a:pPr>
            <a:r>
              <a:rPr lang="en-GB" sz="1800" dirty="0"/>
              <a:t>Products should not be named, but randomly coded (often by a 3-digit number or letters).</a:t>
            </a:r>
          </a:p>
          <a:p>
            <a:pPr>
              <a:spcBef>
                <a:spcPts val="600"/>
              </a:spcBef>
            </a:pPr>
            <a:r>
              <a:rPr lang="en-GB" sz="1800" dirty="0"/>
              <a:t>The tasting space should be clean, but odour free.</a:t>
            </a:r>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541036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57A6-0FFC-F702-9FBB-59B31771F969}"/>
              </a:ext>
            </a:extLst>
          </p:cNvPr>
          <p:cNvSpPr>
            <a:spLocks noGrp="1"/>
          </p:cNvSpPr>
          <p:nvPr>
            <p:ph type="ctrTitle"/>
          </p:nvPr>
        </p:nvSpPr>
        <p:spPr/>
        <p:txBody>
          <a:bodyPr/>
          <a:lstStyle/>
          <a:p>
            <a:r>
              <a:rPr lang="en-GB" dirty="0">
                <a:latin typeface="Arial"/>
                <a:cs typeface="Arial"/>
              </a:rPr>
              <a:t>Supporting resources – discrimination tests</a:t>
            </a:r>
            <a:endParaRPr lang="en-US" b="0" dirty="0">
              <a:latin typeface="Arial"/>
              <a:cs typeface="Arial"/>
            </a:endParaRPr>
          </a:p>
          <a:p>
            <a:endParaRPr lang="en-US" dirty="0"/>
          </a:p>
        </p:txBody>
      </p:sp>
      <p:sp>
        <p:nvSpPr>
          <p:cNvPr id="3" name="Subtitle 2">
            <a:extLst>
              <a:ext uri="{FF2B5EF4-FFF2-40B4-BE49-F238E27FC236}">
                <a16:creationId xmlns:a16="http://schemas.microsoft.com/office/drawing/2014/main" id="{5204CA75-A31A-AD47-DC3C-C19E15F38F87}"/>
              </a:ext>
            </a:extLst>
          </p:cNvPr>
          <p:cNvSpPr>
            <a:spLocks noGrp="1"/>
          </p:cNvSpPr>
          <p:nvPr>
            <p:ph type="subTitle" idx="1"/>
          </p:nvPr>
        </p:nvSpPr>
        <p:spPr>
          <a:xfrm>
            <a:off x="1169274" y="2246896"/>
            <a:ext cx="9720000" cy="3600000"/>
          </a:xfrm>
        </p:spPr>
        <p:txBody>
          <a:bodyPr/>
          <a:lstStyle/>
          <a:p>
            <a:r>
              <a:rPr lang="en-GB" dirty="0">
                <a:latin typeface="Arial" panose="020B0604020202020204" pitchFamily="34" charset="0"/>
                <a:cs typeface="Arial" panose="020B0604020202020204" pitchFamily="34" charset="0"/>
              </a:rPr>
              <a:t>To help with the test, you can print off copies of the </a:t>
            </a:r>
            <a:r>
              <a:rPr lang="en-GB" dirty="0">
                <a:latin typeface="Arial" panose="020B0604020202020204" pitchFamily="34" charset="0"/>
                <a:cs typeface="Arial" panose="020B0604020202020204" pitchFamily="34" charset="0"/>
                <a:hlinkClick r:id="rId3"/>
              </a:rPr>
              <a:t>Triangle test worksheet</a:t>
            </a:r>
            <a:r>
              <a:rPr lang="en-GB" dirty="0">
                <a:latin typeface="Arial" panose="020B0604020202020204" pitchFamily="34" charset="0"/>
                <a:cs typeface="Arial" panose="020B0604020202020204" pitchFamily="34" charset="0"/>
              </a:rPr>
              <a:t>, which will help with placement of the samples and remind pupils of their objective. Then, the </a:t>
            </a:r>
            <a:r>
              <a:rPr lang="en-GB" dirty="0">
                <a:latin typeface="Arial" panose="020B0604020202020204" pitchFamily="34" charset="0"/>
                <a:cs typeface="Arial" panose="020B0604020202020204" pitchFamily="34" charset="0"/>
                <a:hlinkClick r:id="rId4"/>
              </a:rPr>
              <a:t>Triangle test spreadsheet </a:t>
            </a:r>
            <a:r>
              <a:rPr lang="en-GB" dirty="0">
                <a:latin typeface="Arial" panose="020B0604020202020204" pitchFamily="34" charset="0"/>
                <a:cs typeface="Arial" panose="020B0604020202020204" pitchFamily="34" charset="0"/>
              </a:rPr>
              <a:t>will allow the results to be automatically calculated and see whether pupil’s identified the ‘odd one out’ correctly. </a:t>
            </a:r>
          </a:p>
          <a:p>
            <a:r>
              <a:rPr lang="en-GB" i="0" dirty="0">
                <a:effectLst/>
                <a:latin typeface="Arial" panose="020B0604020202020204" pitchFamily="34" charset="0"/>
                <a:cs typeface="Arial" panose="020B0604020202020204" pitchFamily="34" charset="0"/>
              </a:rPr>
              <a:t>You can download the </a:t>
            </a:r>
            <a:r>
              <a:rPr lang="en-GB" i="0" u="none" strike="noStrike" dirty="0">
                <a:solidFill>
                  <a:srgbClr val="8BB00B"/>
                </a:solidFill>
                <a:effectLst/>
                <a:latin typeface="Arial" panose="020B0604020202020204" pitchFamily="34" charset="0"/>
                <a:cs typeface="Arial" panose="020B0604020202020204" pitchFamily="34" charset="0"/>
                <a:hlinkClick r:id="rId5"/>
              </a:rPr>
              <a:t>Duo-Trio test worksheet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where you can place the samples for pupils to try. The</a:t>
            </a:r>
            <a:r>
              <a:rPr lang="en-GB" i="0" dirty="0">
                <a:solidFill>
                  <a:srgbClr val="2D2D2D"/>
                </a:solidFill>
                <a:effectLst/>
                <a:latin typeface="Arial" panose="020B0604020202020204" pitchFamily="34" charset="0"/>
                <a:cs typeface="Arial" panose="020B0604020202020204" pitchFamily="34" charset="0"/>
              </a:rPr>
              <a:t> </a:t>
            </a:r>
            <a:r>
              <a:rPr lang="en-GB" i="0" u="none" strike="noStrike" dirty="0">
                <a:solidFill>
                  <a:srgbClr val="8BB00B"/>
                </a:solidFill>
                <a:effectLst/>
                <a:latin typeface="Arial" panose="020B0604020202020204" pitchFamily="34" charset="0"/>
                <a:cs typeface="Arial" panose="020B0604020202020204" pitchFamily="34" charset="0"/>
                <a:hlinkClick r:id="rId6"/>
              </a:rPr>
              <a:t>Duo-Trio test spreadsheet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will allow the results to be filled in and automatically calculate the percentage of pupils who selected the correct sample.</a:t>
            </a:r>
          </a:p>
          <a:p>
            <a:r>
              <a:rPr lang="en-GB" i="0" dirty="0">
                <a:effectLst/>
                <a:latin typeface="Arial" panose="020B0604020202020204" pitchFamily="34" charset="0"/>
                <a:cs typeface="Arial" panose="020B0604020202020204" pitchFamily="34" charset="0"/>
              </a:rPr>
              <a:t>You can use the </a:t>
            </a:r>
            <a:r>
              <a:rPr lang="en-GB" i="0" u="none" strike="noStrike" dirty="0">
                <a:solidFill>
                  <a:srgbClr val="8BB00B"/>
                </a:solidFill>
                <a:effectLst/>
                <a:latin typeface="Arial" panose="020B0604020202020204" pitchFamily="34" charset="0"/>
                <a:cs typeface="Arial" panose="020B0604020202020204" pitchFamily="34" charset="0"/>
                <a:hlinkClick r:id="rId7"/>
              </a:rPr>
              <a:t>Paired comparison test (discrimination) 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to help you set up this test and the </a:t>
            </a:r>
            <a:r>
              <a:rPr lang="en-GB" i="0" u="none" strike="noStrike" dirty="0">
                <a:solidFill>
                  <a:srgbClr val="8BB00B"/>
                </a:solidFill>
                <a:effectLst/>
                <a:latin typeface="Arial" panose="020B0604020202020204" pitchFamily="34" charset="0"/>
                <a:cs typeface="Arial" panose="020B0604020202020204" pitchFamily="34" charset="0"/>
                <a:hlinkClick r:id="rId8"/>
              </a:rPr>
              <a:t>Paired comparison (discrimination) test spreadsheet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to fill in and calculate the results. </a:t>
            </a:r>
            <a:endParaRPr lang="en-GB"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680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57A6-0FFC-F702-9FBB-59B31771F969}"/>
              </a:ext>
            </a:extLst>
          </p:cNvPr>
          <p:cNvSpPr>
            <a:spLocks noGrp="1"/>
          </p:cNvSpPr>
          <p:nvPr>
            <p:ph type="ctrTitle"/>
          </p:nvPr>
        </p:nvSpPr>
        <p:spPr/>
        <p:txBody>
          <a:bodyPr/>
          <a:lstStyle/>
          <a:p>
            <a:r>
              <a:rPr lang="en-GB" dirty="0">
                <a:latin typeface="Arial"/>
                <a:cs typeface="Arial"/>
              </a:rPr>
              <a:t>Supporting resources – descriptive analysis</a:t>
            </a:r>
            <a:endParaRPr lang="en-US" b="0" dirty="0">
              <a:latin typeface="Arial"/>
              <a:cs typeface="Arial"/>
            </a:endParaRPr>
          </a:p>
          <a:p>
            <a:endParaRPr lang="en-US" dirty="0"/>
          </a:p>
        </p:txBody>
      </p:sp>
      <p:sp>
        <p:nvSpPr>
          <p:cNvPr id="3" name="Subtitle 2">
            <a:extLst>
              <a:ext uri="{FF2B5EF4-FFF2-40B4-BE49-F238E27FC236}">
                <a16:creationId xmlns:a16="http://schemas.microsoft.com/office/drawing/2014/main" id="{5204CA75-A31A-AD47-DC3C-C19E15F38F87}"/>
              </a:ext>
            </a:extLst>
          </p:cNvPr>
          <p:cNvSpPr>
            <a:spLocks noGrp="1"/>
          </p:cNvSpPr>
          <p:nvPr>
            <p:ph type="subTitle" idx="1"/>
          </p:nvPr>
        </p:nvSpPr>
        <p:spPr>
          <a:xfrm>
            <a:off x="1169274" y="2246896"/>
            <a:ext cx="10521104" cy="3600000"/>
          </a:xfrm>
        </p:spPr>
        <p:txBody>
          <a:bodyPr/>
          <a:lstStyle/>
          <a:p>
            <a:pPr marL="0" indent="0" algn="l">
              <a:buNone/>
            </a:pPr>
            <a:r>
              <a:rPr lang="en-GB" sz="1800" i="0" dirty="0">
                <a:effectLst/>
                <a:latin typeface="Arial" panose="020B0604020202020204" pitchFamily="34" charset="0"/>
                <a:cs typeface="Arial" panose="020B0604020202020204" pitchFamily="34" charset="0"/>
              </a:rPr>
              <a:t>In a school environment, it is likely to be easier for the teacher to determine what the attributes are that the pupils will measure. Pupils can then rate these attributes on a scale of 0-10, where 0 is undetectable and 10 is extremely intense. You can provide them with copies of </a:t>
            </a:r>
            <a:r>
              <a:rPr lang="en-GB" sz="1800" i="0" u="none" strike="noStrike" dirty="0">
                <a:solidFill>
                  <a:srgbClr val="8BB00B"/>
                </a:solidFill>
                <a:effectLst/>
                <a:latin typeface="Arial" panose="020B0604020202020204" pitchFamily="34" charset="0"/>
                <a:cs typeface="Arial" panose="020B0604020202020204" pitchFamily="34" charset="0"/>
                <a:hlinkClick r:id="rId3"/>
              </a:rPr>
              <a:t>the Star chart/diagram worksheet</a:t>
            </a:r>
            <a:r>
              <a:rPr lang="en-GB" sz="1800" i="0" dirty="0">
                <a:solidFill>
                  <a:srgbClr val="2D2D2D"/>
                </a:solidFill>
                <a:effectLst/>
                <a:latin typeface="Arial" panose="020B0604020202020204" pitchFamily="34" charset="0"/>
                <a:cs typeface="Arial" panose="020B0604020202020204" pitchFamily="34" charset="0"/>
              </a:rPr>
              <a:t> </a:t>
            </a:r>
            <a:r>
              <a:rPr lang="en-GB" sz="1800" i="0" dirty="0">
                <a:effectLst/>
                <a:latin typeface="Arial" panose="020B0604020202020204" pitchFamily="34" charset="0"/>
                <a:cs typeface="Arial" panose="020B0604020202020204" pitchFamily="34" charset="0"/>
              </a:rPr>
              <a:t>to help them visualise their ratings. For individual pupils, </a:t>
            </a:r>
            <a:r>
              <a:rPr lang="en-GB" sz="1800" i="1" dirty="0">
                <a:effectLst/>
                <a:latin typeface="Arial" panose="020B0604020202020204" pitchFamily="34" charset="0"/>
                <a:cs typeface="Arial" panose="020B0604020202020204" pitchFamily="34" charset="0"/>
              </a:rPr>
              <a:t>Food – a fact of life</a:t>
            </a:r>
            <a:r>
              <a:rPr lang="en-GB" sz="1800" i="0" dirty="0">
                <a:effectLst/>
                <a:latin typeface="Arial" panose="020B0604020202020204" pitchFamily="34" charset="0"/>
                <a:cs typeface="Arial" panose="020B0604020202020204" pitchFamily="34" charset="0"/>
              </a:rPr>
              <a:t> also provides spreadsheets where pupils can score up to 3 different products for the same attributes and automatically generate a star chart.</a:t>
            </a:r>
            <a:br>
              <a:rPr lang="en-GB" sz="1800" i="0" dirty="0">
                <a:solidFill>
                  <a:srgbClr val="2D2D2D"/>
                </a:solidFill>
                <a:effectLst/>
                <a:latin typeface="Arial" panose="020B0604020202020204" pitchFamily="34" charset="0"/>
                <a:cs typeface="Arial" panose="020B0604020202020204" pitchFamily="34" charset="0"/>
              </a:rPr>
            </a:br>
            <a:br>
              <a:rPr lang="en-GB" sz="1800" i="0" dirty="0">
                <a:effectLst/>
                <a:latin typeface="Arial" panose="020B0604020202020204" pitchFamily="34" charset="0"/>
                <a:cs typeface="Arial" panose="020B0604020202020204" pitchFamily="34" charset="0"/>
              </a:rPr>
            </a:br>
            <a:r>
              <a:rPr lang="en-GB" sz="1800" i="0" dirty="0">
                <a:effectLst/>
                <a:latin typeface="Arial" panose="020B0604020202020204" pitchFamily="34" charset="0"/>
                <a:cs typeface="Arial" panose="020B0604020202020204" pitchFamily="34" charset="0"/>
              </a:rPr>
              <a:t>For 1 product, click </a:t>
            </a:r>
            <a:r>
              <a:rPr lang="en-GB" sz="1800" i="0" u="none" strike="noStrike" dirty="0">
                <a:solidFill>
                  <a:srgbClr val="8BB00B"/>
                </a:solidFill>
                <a:effectLst/>
                <a:latin typeface="Arial" panose="020B0604020202020204" pitchFamily="34" charset="0"/>
                <a:cs typeface="Arial" panose="020B0604020202020204" pitchFamily="34" charset="0"/>
                <a:hlinkClick r:id="rId4"/>
              </a:rPr>
              <a:t>here</a:t>
            </a:r>
            <a:r>
              <a:rPr lang="en-GB" sz="1800" i="0" dirty="0">
                <a:solidFill>
                  <a:srgbClr val="2D2D2D"/>
                </a:solidFill>
                <a:effectLst/>
                <a:latin typeface="Arial" panose="020B0604020202020204" pitchFamily="34" charset="0"/>
                <a:cs typeface="Arial" panose="020B0604020202020204" pitchFamily="34" charset="0"/>
              </a:rPr>
              <a:t>. </a:t>
            </a:r>
            <a:r>
              <a:rPr lang="en-GB" sz="1800" i="0" dirty="0">
                <a:effectLst/>
                <a:latin typeface="Arial" panose="020B0604020202020204" pitchFamily="34" charset="0"/>
                <a:cs typeface="Arial" panose="020B0604020202020204" pitchFamily="34" charset="0"/>
              </a:rPr>
              <a:t>For comparing 2 products, click </a:t>
            </a:r>
            <a:r>
              <a:rPr lang="en-GB" sz="1800" i="0" u="none" strike="noStrike" dirty="0">
                <a:solidFill>
                  <a:srgbClr val="8BB00B"/>
                </a:solidFill>
                <a:effectLst/>
                <a:latin typeface="Arial" panose="020B0604020202020204" pitchFamily="34" charset="0"/>
                <a:cs typeface="Arial" panose="020B0604020202020204" pitchFamily="34" charset="0"/>
                <a:hlinkClick r:id="rId5"/>
              </a:rPr>
              <a:t>here</a:t>
            </a:r>
            <a:r>
              <a:rPr lang="en-GB" sz="1800" i="0" dirty="0">
                <a:solidFill>
                  <a:srgbClr val="2D2D2D"/>
                </a:solidFill>
                <a:effectLst/>
                <a:latin typeface="Arial" panose="020B0604020202020204" pitchFamily="34" charset="0"/>
                <a:cs typeface="Arial" panose="020B0604020202020204" pitchFamily="34" charset="0"/>
              </a:rPr>
              <a:t>. </a:t>
            </a:r>
            <a:r>
              <a:rPr lang="en-GB" sz="1800" i="0" dirty="0">
                <a:effectLst/>
                <a:latin typeface="Arial" panose="020B0604020202020204" pitchFamily="34" charset="0"/>
                <a:cs typeface="Arial" panose="020B0604020202020204" pitchFamily="34" charset="0"/>
              </a:rPr>
              <a:t>For comparing 3 products, click </a:t>
            </a:r>
            <a:r>
              <a:rPr lang="en-GB" sz="1800" i="0" u="none" strike="noStrike" dirty="0">
                <a:solidFill>
                  <a:srgbClr val="8BB00B"/>
                </a:solidFill>
                <a:effectLst/>
                <a:latin typeface="Arial" panose="020B0604020202020204" pitchFamily="34" charset="0"/>
                <a:cs typeface="Arial" panose="020B0604020202020204" pitchFamily="34" charset="0"/>
                <a:hlinkClick r:id="rId6"/>
              </a:rPr>
              <a:t>here</a:t>
            </a:r>
            <a:r>
              <a:rPr lang="en-GB" sz="1800" i="0" dirty="0">
                <a:solidFill>
                  <a:srgbClr val="2D2D2D"/>
                </a:solidFill>
                <a:effectLst/>
                <a:latin typeface="Arial" panose="020B0604020202020204" pitchFamily="34" charset="0"/>
                <a:cs typeface="Arial" panose="020B0604020202020204" pitchFamily="34" charset="0"/>
              </a:rPr>
              <a:t>.</a:t>
            </a:r>
            <a:br>
              <a:rPr lang="en-GB" sz="1800" i="0" dirty="0">
                <a:solidFill>
                  <a:srgbClr val="2D2D2D"/>
                </a:solidFill>
                <a:effectLst/>
                <a:latin typeface="Arial" panose="020B0604020202020204" pitchFamily="34" charset="0"/>
                <a:cs typeface="Arial" panose="020B0604020202020204" pitchFamily="34" charset="0"/>
              </a:rPr>
            </a:br>
            <a:br>
              <a:rPr lang="en-GB" sz="1800" i="0" dirty="0">
                <a:solidFill>
                  <a:srgbClr val="2D2D2D"/>
                </a:solidFill>
                <a:effectLst/>
                <a:latin typeface="Arial" panose="020B0604020202020204" pitchFamily="34" charset="0"/>
                <a:cs typeface="Arial" panose="020B0604020202020204" pitchFamily="34" charset="0"/>
              </a:rPr>
            </a:br>
            <a:r>
              <a:rPr lang="en-GB" sz="1800" i="0" dirty="0">
                <a:effectLst/>
                <a:latin typeface="Arial" panose="020B0604020202020204" pitchFamily="34" charset="0"/>
                <a:cs typeface="Arial" panose="020B0604020202020204" pitchFamily="34" charset="0"/>
              </a:rPr>
              <a:t>If you are working with a larger group of pupils and wish to collate their information, there are also worksheets where you can input data for up to 10 pupils and automatically generate a star chart based on their average scores:</a:t>
            </a:r>
          </a:p>
          <a:p>
            <a:pPr algn="l">
              <a:buFont typeface="Arial" panose="020B0604020202020204" pitchFamily="34" charset="0"/>
              <a:buChar char="•"/>
            </a:pPr>
            <a:r>
              <a:rPr lang="en-GB" sz="1800" i="0" u="none" strike="noStrike" dirty="0">
                <a:solidFill>
                  <a:srgbClr val="8BB00B"/>
                </a:solidFill>
                <a:effectLst/>
                <a:latin typeface="Arial" panose="020B0604020202020204" pitchFamily="34" charset="0"/>
                <a:cs typeface="Arial" panose="020B0604020202020204" pitchFamily="34" charset="0"/>
                <a:hlinkClick r:id="rId7"/>
              </a:rPr>
              <a:t>Analysis of 1 product</a:t>
            </a:r>
            <a:endParaRPr lang="en-GB" sz="1800" i="0" dirty="0">
              <a:solidFill>
                <a:srgbClr val="2D2D2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1800" i="0" u="none" strike="noStrike" dirty="0">
                <a:solidFill>
                  <a:srgbClr val="8BB00B"/>
                </a:solidFill>
                <a:effectLst/>
                <a:latin typeface="Arial" panose="020B0604020202020204" pitchFamily="34" charset="0"/>
                <a:cs typeface="Arial" panose="020B0604020202020204" pitchFamily="34" charset="0"/>
                <a:hlinkClick r:id="rId8"/>
              </a:rPr>
              <a:t>Analysis of 2 products</a:t>
            </a:r>
            <a:endParaRPr lang="en-GB" sz="1800" i="0" dirty="0">
              <a:solidFill>
                <a:srgbClr val="2D2D2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1800" i="0" u="none" strike="noStrike" dirty="0">
                <a:solidFill>
                  <a:srgbClr val="8BB00B"/>
                </a:solidFill>
                <a:effectLst/>
                <a:latin typeface="Arial" panose="020B0604020202020204" pitchFamily="34" charset="0"/>
                <a:cs typeface="Arial" panose="020B0604020202020204" pitchFamily="34" charset="0"/>
                <a:hlinkClick r:id="rId9"/>
              </a:rPr>
              <a:t>Analysis of 3 products</a:t>
            </a:r>
            <a:endParaRPr lang="en-GB" sz="1800" i="0" dirty="0">
              <a:solidFill>
                <a:srgbClr val="2D2D2D"/>
              </a:solidFill>
              <a:effectLst/>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04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57A6-0FFC-F702-9FBB-59B31771F969}"/>
              </a:ext>
            </a:extLst>
          </p:cNvPr>
          <p:cNvSpPr>
            <a:spLocks noGrp="1"/>
          </p:cNvSpPr>
          <p:nvPr>
            <p:ph type="ctrTitle"/>
          </p:nvPr>
        </p:nvSpPr>
        <p:spPr/>
        <p:txBody>
          <a:bodyPr/>
          <a:lstStyle/>
          <a:p>
            <a:r>
              <a:rPr lang="en-GB" dirty="0">
                <a:latin typeface="Arial"/>
                <a:cs typeface="Arial"/>
              </a:rPr>
              <a:t>Supporting resources – affective tests</a:t>
            </a:r>
            <a:endParaRPr lang="en-US" b="0" dirty="0">
              <a:latin typeface="Arial"/>
              <a:cs typeface="Arial"/>
            </a:endParaRPr>
          </a:p>
          <a:p>
            <a:endParaRPr lang="en-US" dirty="0"/>
          </a:p>
        </p:txBody>
      </p:sp>
      <p:sp>
        <p:nvSpPr>
          <p:cNvPr id="3" name="Subtitle 2">
            <a:extLst>
              <a:ext uri="{FF2B5EF4-FFF2-40B4-BE49-F238E27FC236}">
                <a16:creationId xmlns:a16="http://schemas.microsoft.com/office/drawing/2014/main" id="{5204CA75-A31A-AD47-DC3C-C19E15F38F87}"/>
              </a:ext>
            </a:extLst>
          </p:cNvPr>
          <p:cNvSpPr>
            <a:spLocks noGrp="1"/>
          </p:cNvSpPr>
          <p:nvPr>
            <p:ph type="subTitle" idx="1"/>
          </p:nvPr>
        </p:nvSpPr>
        <p:spPr>
          <a:xfrm>
            <a:off x="1236000" y="2203353"/>
            <a:ext cx="9720000" cy="3600000"/>
          </a:xfrm>
        </p:spPr>
        <p:txBody>
          <a:bodyPr/>
          <a:lstStyle/>
          <a:p>
            <a:r>
              <a:rPr lang="en-GB" i="0" dirty="0">
                <a:effectLst/>
                <a:latin typeface="Arial" panose="020B0604020202020204" pitchFamily="34" charset="0"/>
                <a:cs typeface="Arial" panose="020B0604020202020204" pitchFamily="34" charset="0"/>
              </a:rPr>
              <a:t>You can give the </a:t>
            </a:r>
            <a:r>
              <a:rPr lang="en-GB" i="0" u="none" strike="noStrike" dirty="0">
                <a:solidFill>
                  <a:srgbClr val="8BB00B"/>
                </a:solidFill>
                <a:effectLst/>
                <a:latin typeface="Arial" panose="020B0604020202020204" pitchFamily="34" charset="0"/>
                <a:cs typeface="Arial" panose="020B0604020202020204" pitchFamily="34" charset="0"/>
                <a:hlinkClick r:id="rId3"/>
              </a:rPr>
              <a:t>Hedonic scale worksheet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to your pupils to measure their liking for up to five samples. You can also use the Hedonic scale spreadsheets to automatically calculate data for your class for either </a:t>
            </a:r>
            <a:r>
              <a:rPr lang="en-GB" i="0" u="none" strike="noStrike" dirty="0">
                <a:solidFill>
                  <a:srgbClr val="8BB00B"/>
                </a:solidFill>
                <a:effectLst/>
                <a:latin typeface="Arial" panose="020B0604020202020204" pitchFamily="34" charset="0"/>
                <a:cs typeface="Arial" panose="020B0604020202020204" pitchFamily="34" charset="0"/>
                <a:hlinkClick r:id="rId4"/>
              </a:rPr>
              <a:t>three</a:t>
            </a:r>
            <a:r>
              <a:rPr lang="en-GB" i="0" dirty="0">
                <a:solidFill>
                  <a:srgbClr val="2D2D2D"/>
                </a:solidFill>
                <a:effectLst/>
                <a:latin typeface="Arial" panose="020B0604020202020204" pitchFamily="34" charset="0"/>
                <a:cs typeface="Arial" panose="020B0604020202020204" pitchFamily="34" charset="0"/>
              </a:rPr>
              <a:t>, </a:t>
            </a:r>
            <a:r>
              <a:rPr lang="en-GB" i="0" u="none" strike="noStrike" dirty="0">
                <a:solidFill>
                  <a:srgbClr val="8BB00B"/>
                </a:solidFill>
                <a:effectLst/>
                <a:latin typeface="Arial" panose="020B0604020202020204" pitchFamily="34" charset="0"/>
                <a:cs typeface="Arial" panose="020B0604020202020204" pitchFamily="34" charset="0"/>
                <a:hlinkClick r:id="rId5"/>
              </a:rPr>
              <a:t>four</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or</a:t>
            </a:r>
            <a:r>
              <a:rPr lang="en-GB" i="0" dirty="0">
                <a:solidFill>
                  <a:srgbClr val="2D2D2D"/>
                </a:solidFill>
                <a:effectLst/>
                <a:latin typeface="Arial" panose="020B0604020202020204" pitchFamily="34" charset="0"/>
                <a:cs typeface="Arial" panose="020B0604020202020204" pitchFamily="34" charset="0"/>
              </a:rPr>
              <a:t> </a:t>
            </a:r>
            <a:r>
              <a:rPr lang="en-GB" i="0" u="none" strike="noStrike" dirty="0">
                <a:solidFill>
                  <a:srgbClr val="8BB00B"/>
                </a:solidFill>
                <a:effectLst/>
                <a:latin typeface="Arial" panose="020B0604020202020204" pitchFamily="34" charset="0"/>
                <a:cs typeface="Arial" panose="020B0604020202020204" pitchFamily="34" charset="0"/>
                <a:hlinkClick r:id="rId6"/>
              </a:rPr>
              <a:t>five</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products</a:t>
            </a:r>
            <a:r>
              <a:rPr lang="en-GB" i="0" dirty="0">
                <a:solidFill>
                  <a:srgbClr val="2D2D2D"/>
                </a:solidFill>
                <a:effectLst/>
                <a:latin typeface="Arial" panose="020B0604020202020204" pitchFamily="34" charset="0"/>
                <a:cs typeface="Arial" panose="020B0604020202020204" pitchFamily="34" charset="0"/>
              </a:rPr>
              <a:t>.</a:t>
            </a:r>
          </a:p>
          <a:p>
            <a:r>
              <a:rPr lang="en-GB" i="0" dirty="0">
                <a:effectLst/>
                <a:latin typeface="Arial" panose="020B0604020202020204" pitchFamily="34" charset="0"/>
                <a:cs typeface="Arial" panose="020B0604020202020204" pitchFamily="34" charset="0"/>
              </a:rPr>
              <a:t>You can provide pupils with the </a:t>
            </a:r>
            <a:r>
              <a:rPr lang="en-GB" i="0" u="none" strike="noStrike" dirty="0">
                <a:solidFill>
                  <a:srgbClr val="8BB00B"/>
                </a:solidFill>
                <a:effectLst/>
                <a:latin typeface="Arial" panose="020B0604020202020204" pitchFamily="34" charset="0"/>
                <a:cs typeface="Arial" panose="020B0604020202020204" pitchFamily="34" charset="0"/>
                <a:hlinkClick r:id="rId7"/>
              </a:rPr>
              <a:t>Paired comparison test (preference) worksheet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and</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two samples to be compared. You can also use the </a:t>
            </a:r>
            <a:r>
              <a:rPr lang="en-GB" i="0" u="none" strike="noStrike" dirty="0">
                <a:solidFill>
                  <a:srgbClr val="8BB00B"/>
                </a:solidFill>
                <a:effectLst/>
                <a:latin typeface="Arial" panose="020B0604020202020204" pitchFamily="34" charset="0"/>
                <a:cs typeface="Arial" panose="020B0604020202020204" pitchFamily="34" charset="0"/>
                <a:hlinkClick r:id="rId8"/>
              </a:rPr>
              <a:t>Paired comparison (preference) spreadsheet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to fill in data for up to 10 panellists (pupils).</a:t>
            </a:r>
          </a:p>
          <a:p>
            <a:r>
              <a:rPr lang="en-GB" i="0" dirty="0">
                <a:effectLst/>
                <a:latin typeface="Arial" panose="020B0604020202020204" pitchFamily="34" charset="0"/>
                <a:cs typeface="Arial" panose="020B0604020202020204" pitchFamily="34" charset="0"/>
              </a:rPr>
              <a:t>You can perform a ranking test with pupils by providing them with up to five products and asking them to fill out the </a:t>
            </a:r>
            <a:r>
              <a:rPr lang="en-GB" i="0" u="none" strike="noStrike" dirty="0">
                <a:solidFill>
                  <a:srgbClr val="8BB00B"/>
                </a:solidFill>
                <a:effectLst/>
                <a:latin typeface="Arial" panose="020B0604020202020204" pitchFamily="34" charset="0"/>
                <a:cs typeface="Arial" panose="020B0604020202020204" pitchFamily="34" charset="0"/>
                <a:hlinkClick r:id="rId9"/>
              </a:rPr>
              <a:t>Ranking test worksheet</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You can record their results in the </a:t>
            </a:r>
            <a:r>
              <a:rPr lang="en-GB" i="0" u="none" strike="noStrike" dirty="0">
                <a:solidFill>
                  <a:srgbClr val="8BB00B"/>
                </a:solidFill>
                <a:effectLst/>
                <a:latin typeface="Arial" panose="020B0604020202020204" pitchFamily="34" charset="0"/>
                <a:cs typeface="Arial" panose="020B0604020202020204" pitchFamily="34" charset="0"/>
                <a:hlinkClick r:id="rId10"/>
              </a:rPr>
              <a:t>Ranking test analysis</a:t>
            </a:r>
            <a:r>
              <a:rPr lang="en-GB" i="0" dirty="0">
                <a:solidFill>
                  <a:srgbClr val="2D2D2D"/>
                </a:solidFill>
                <a:effectLst/>
                <a:latin typeface="Arial" panose="020B0604020202020204" pitchFamily="34" charset="0"/>
                <a:cs typeface="Arial" panose="020B0604020202020204" pitchFamily="34" charset="0"/>
              </a:rPr>
              <a:t> </a:t>
            </a:r>
            <a:r>
              <a:rPr lang="en-GB" i="0" dirty="0">
                <a:effectLst/>
                <a:latin typeface="Arial" panose="020B0604020202020204" pitchFamily="34" charset="0"/>
                <a:cs typeface="Arial" panose="020B0604020202020204" pitchFamily="34" charset="0"/>
              </a:rPr>
              <a:t>spreadsheet which can be used to rank between two and five products.</a:t>
            </a: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4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4279945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Introduction to Sensory science</a:t>
            </a:r>
            <a:endParaRPr lang="en-GB" dirty="0"/>
          </a:p>
        </p:txBody>
      </p:sp>
      <p:sp>
        <p:nvSpPr>
          <p:cNvPr id="3" name="Subtitle 2"/>
          <p:cNvSpPr>
            <a:spLocks noGrp="1"/>
          </p:cNvSpPr>
          <p:nvPr>
            <p:ph type="subTitle" idx="1"/>
          </p:nvPr>
        </p:nvSpPr>
        <p:spPr>
          <a:xfrm>
            <a:off x="530087" y="3065488"/>
            <a:ext cx="11012555" cy="3087973"/>
          </a:xfrm>
        </p:spPr>
        <p:txBody>
          <a:bodyPr/>
          <a:lstStyle/>
          <a:p>
            <a:pPr marL="0" indent="0" algn="ctr">
              <a:buNone/>
            </a:pPr>
            <a:r>
              <a:rPr lang="en-GB" sz="3600" dirty="0"/>
              <a:t>For further information, go to:</a:t>
            </a:r>
          </a:p>
          <a:p>
            <a:pPr marL="0" indent="0" algn="ctr">
              <a:buNone/>
            </a:pPr>
            <a:r>
              <a:rPr lang="en-GB" sz="3600" dirty="0">
                <a:hlinkClick r:id="rId5"/>
              </a:rPr>
              <a:t>www.foodafactoflife.org.uk</a:t>
            </a:r>
            <a:endParaRPr lang="en-GB" sz="3600" dirty="0"/>
          </a:p>
          <a:p>
            <a:pPr marL="0" indent="0" algn="ctr">
              <a:buNone/>
            </a:pPr>
            <a:endParaRPr lang="en-GB" sz="3600" dirty="0"/>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charset="0"/>
              </a:rPr>
              <a:t>This food science pack is one of a series of resources produced for the </a:t>
            </a:r>
            <a:r>
              <a:rPr kumimoji="0" lang="en-GB" sz="14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charset="0"/>
              </a:rPr>
              <a:t>pHood</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charset="0"/>
              </a:rPr>
              <a:t> Futures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charset="0"/>
              </a:rPr>
              <a:t>project, supported by the Royal Society of Chemistry.</a:t>
            </a:r>
            <a:endPar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endParaRPr>
          </a:p>
          <a:p>
            <a:pPr marL="0" indent="0" algn="ctr">
              <a:buNone/>
            </a:pPr>
            <a:endParaRPr lang="en-GB" sz="3600" dirty="0"/>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6"/>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Taste</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Our sense of taste is derived from the many thousands of taste buds that we have in our mouths.</a:t>
            </a:r>
          </a:p>
          <a:p>
            <a:pPr marL="0" indent="0">
              <a:buNone/>
            </a:pPr>
            <a:r>
              <a:rPr lang="en-GB" dirty="0">
                <a:latin typeface="Arial"/>
                <a:cs typeface="Arial"/>
              </a:rPr>
              <a:t>Each taste bud can have between 50 and 100 taste receptors.</a:t>
            </a:r>
          </a:p>
          <a:p>
            <a:pPr marL="0" indent="0">
              <a:buNone/>
            </a:pPr>
            <a:r>
              <a:rPr lang="en-GB" dirty="0">
                <a:latin typeface="Arial"/>
                <a:cs typeface="Arial"/>
              </a:rPr>
              <a:t>When certain molecules in foods come into contact with the right receptors, this sends a signal to our brain, which interprets the taste.</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chart&#10;&#10;Description automatically generated">
            <a:extLst>
              <a:ext uri="{FF2B5EF4-FFF2-40B4-BE49-F238E27FC236}">
                <a16:creationId xmlns:a16="http://schemas.microsoft.com/office/drawing/2014/main" id="{8FB6DBF8-2F81-5714-0559-15A275858AA9}"/>
              </a:ext>
            </a:extLst>
          </p:cNvPr>
          <p:cNvPicPr>
            <a:picLocks noChangeAspect="1"/>
          </p:cNvPicPr>
          <p:nvPr/>
        </p:nvPicPr>
        <p:blipFill>
          <a:blip r:embed="rId6"/>
          <a:stretch>
            <a:fillRect/>
          </a:stretch>
        </p:blipFill>
        <p:spPr>
          <a:xfrm>
            <a:off x="6895578" y="2416943"/>
            <a:ext cx="4887505" cy="2750043"/>
          </a:xfrm>
          <a:prstGeom prst="rect">
            <a:avLst/>
          </a:prstGeom>
        </p:spPr>
      </p:pic>
    </p:spTree>
    <p:extLst>
      <p:ext uri="{BB962C8B-B14F-4D97-AF65-F5344CB8AC3E}">
        <p14:creationId xmlns:p14="http://schemas.microsoft.com/office/powerpoint/2010/main" val="171771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Sweet tastes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Sweet tastes are usually associated with carbohydrates (often sugars).</a:t>
            </a:r>
          </a:p>
          <a:p>
            <a:pPr marL="0" indent="0">
              <a:buNone/>
            </a:pPr>
            <a:r>
              <a:rPr lang="en-GB" dirty="0">
                <a:latin typeface="Arial"/>
                <a:cs typeface="Arial"/>
              </a:rPr>
              <a:t>This may have evolved to be an important taste because sweetness can signal the presence of carbohydrate, and therefore energy that we need.</a:t>
            </a:r>
          </a:p>
          <a:p>
            <a:pPr marL="0" indent="0">
              <a:buNone/>
            </a:pPr>
            <a:r>
              <a:rPr lang="en-GB" dirty="0">
                <a:latin typeface="Arial"/>
                <a:cs typeface="Arial"/>
              </a:rPr>
              <a:t>Although sweet tastes usually come from sugars, some other molecules (e.g. artificial sweeteners) may taste sweet, despite not being carbohydrates.</a:t>
            </a: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a:extLst>
              <a:ext uri="{FF2B5EF4-FFF2-40B4-BE49-F238E27FC236}">
                <a16:creationId xmlns:a16="http://schemas.microsoft.com/office/drawing/2014/main" id="{F2766AC9-26BC-A681-399F-05B9A7337038}"/>
              </a:ext>
            </a:extLst>
          </p:cNvPr>
          <p:cNvPicPr>
            <a:picLocks noChangeAspect="1"/>
          </p:cNvPicPr>
          <p:nvPr/>
        </p:nvPicPr>
        <p:blipFill>
          <a:blip r:embed="rId6"/>
          <a:stretch>
            <a:fillRect/>
          </a:stretch>
        </p:blipFill>
        <p:spPr>
          <a:xfrm>
            <a:off x="7541486" y="2491101"/>
            <a:ext cx="3481237" cy="2321985"/>
          </a:xfrm>
          <a:prstGeom prst="rect">
            <a:avLst/>
          </a:prstGeom>
        </p:spPr>
      </p:pic>
    </p:spTree>
    <p:extLst>
      <p:ext uri="{BB962C8B-B14F-4D97-AF65-F5344CB8AC3E}">
        <p14:creationId xmlns:p14="http://schemas.microsoft.com/office/powerpoint/2010/main" val="679456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Salty tastes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Salty tastes are usually caused by sodium. Salt, as we know it in food, is sodium chloride.</a:t>
            </a:r>
          </a:p>
          <a:p>
            <a:pPr marL="0" indent="0">
              <a:buNone/>
            </a:pPr>
            <a:r>
              <a:rPr lang="en-GB" dirty="0">
                <a:latin typeface="Arial"/>
                <a:cs typeface="Arial"/>
              </a:rPr>
              <a:t>When we eat salt, the sodium and chloride separate. The sodium can then enter a taste receptor and trigger a salty taste in our brain.</a:t>
            </a:r>
          </a:p>
          <a:p>
            <a:pPr marL="0" indent="0">
              <a:buNone/>
            </a:pPr>
            <a:r>
              <a:rPr lang="en-GB" dirty="0">
                <a:latin typeface="Arial"/>
                <a:cs typeface="Arial"/>
              </a:rPr>
              <a:t>Some other compounds can trigger a salty taste, such as potassium chloride. This is sometimes used to reduce the amount of salt in foods.</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bowl of popcorn&#10;&#10;Description automatically generated with medium confidence">
            <a:extLst>
              <a:ext uri="{FF2B5EF4-FFF2-40B4-BE49-F238E27FC236}">
                <a16:creationId xmlns:a16="http://schemas.microsoft.com/office/drawing/2014/main" id="{7A494721-4521-54B0-306B-C4BC74D5DE79}"/>
              </a:ext>
            </a:extLst>
          </p:cNvPr>
          <p:cNvPicPr>
            <a:picLocks noChangeAspect="1"/>
          </p:cNvPicPr>
          <p:nvPr/>
        </p:nvPicPr>
        <p:blipFill>
          <a:blip r:embed="rId6"/>
          <a:stretch>
            <a:fillRect/>
          </a:stretch>
        </p:blipFill>
        <p:spPr>
          <a:xfrm>
            <a:off x="7479219" y="2835308"/>
            <a:ext cx="3641198" cy="2417755"/>
          </a:xfrm>
          <a:prstGeom prst="rect">
            <a:avLst/>
          </a:prstGeom>
        </p:spPr>
      </p:pic>
    </p:spTree>
    <p:extLst>
      <p:ext uri="{BB962C8B-B14F-4D97-AF65-F5344CB8AC3E}">
        <p14:creationId xmlns:p14="http://schemas.microsoft.com/office/powerpoint/2010/main" val="238439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Sour tastes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Sour tastes are caused by foods that contain acids.</a:t>
            </a:r>
          </a:p>
          <a:p>
            <a:pPr marL="0" indent="0">
              <a:buNone/>
            </a:pPr>
            <a:r>
              <a:rPr lang="en-GB" dirty="0">
                <a:latin typeface="Arial"/>
                <a:cs typeface="Arial"/>
              </a:rPr>
              <a:t>The mechanism for sour tastes is not as well understood as that of sweet taste.</a:t>
            </a:r>
          </a:p>
          <a:p>
            <a:pPr marL="0" indent="0">
              <a:buNone/>
            </a:pPr>
            <a:r>
              <a:rPr lang="en-GB" dirty="0">
                <a:latin typeface="Arial"/>
                <a:cs typeface="Arial"/>
              </a:rPr>
              <a:t>High concentrations of sour tastes may be unpleasant, but in small amounts, they can be pleasant and can bring out other flavours in foods.</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icture containing fruit, citrus&#10;&#10;Description automatically generated">
            <a:extLst>
              <a:ext uri="{FF2B5EF4-FFF2-40B4-BE49-F238E27FC236}">
                <a16:creationId xmlns:a16="http://schemas.microsoft.com/office/drawing/2014/main" id="{5140535D-FD16-1F34-214A-F2A2FCD55A75}"/>
              </a:ext>
            </a:extLst>
          </p:cNvPr>
          <p:cNvPicPr>
            <a:picLocks noChangeAspect="1"/>
          </p:cNvPicPr>
          <p:nvPr/>
        </p:nvPicPr>
        <p:blipFill>
          <a:blip r:embed="rId6"/>
          <a:stretch>
            <a:fillRect/>
          </a:stretch>
        </p:blipFill>
        <p:spPr>
          <a:xfrm>
            <a:off x="6350598" y="2976600"/>
            <a:ext cx="5798434" cy="1513392"/>
          </a:xfrm>
          <a:prstGeom prst="rect">
            <a:avLst/>
          </a:prstGeom>
        </p:spPr>
      </p:pic>
    </p:spTree>
    <p:extLst>
      <p:ext uri="{BB962C8B-B14F-4D97-AF65-F5344CB8AC3E}">
        <p14:creationId xmlns:p14="http://schemas.microsoft.com/office/powerpoint/2010/main" val="197444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Bitter tastes</a:t>
            </a:r>
            <a:endParaRPr lang="en-GB" dirty="0"/>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dirty="0"/>
          </a:p>
          <a:p>
            <a:pPr lvl="0"/>
            <a:endParaRPr lang="en-GB" dirty="0"/>
          </a:p>
          <a:p>
            <a:pPr lvl="0"/>
            <a:endParaRPr lang="en-GB" dirty="0"/>
          </a:p>
          <a:p>
            <a:pPr lvl="0"/>
            <a:endParaRPr lang="en-GB" dirty="0"/>
          </a:p>
          <a:p>
            <a:pPr lvl="0"/>
            <a:endParaRPr lang="en-GB" dirty="0"/>
          </a:p>
          <a:p>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5376997"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dirty="0">
                <a:latin typeface="Arial"/>
                <a:cs typeface="Arial"/>
              </a:rPr>
              <a:t>Bitter tastes are often considered unpleasant. This may be because many substances that are toxic to humans are bitter in taste and are therefore to be avoided.</a:t>
            </a:r>
          </a:p>
          <a:p>
            <a:pPr marL="0" indent="0">
              <a:buNone/>
            </a:pPr>
            <a:r>
              <a:rPr lang="en-GB" dirty="0">
                <a:latin typeface="Arial"/>
                <a:cs typeface="Arial"/>
              </a:rPr>
              <a:t>However, there are some foods with bitter tastes that some people enjoy. A number of green vegetables contain compounds with a bitter taste.</a:t>
            </a:r>
          </a:p>
          <a:p>
            <a:pPr marL="0" indent="0">
              <a:buNone/>
            </a:pPr>
            <a:r>
              <a:rPr lang="en-GB" dirty="0">
                <a:latin typeface="Arial"/>
                <a:cs typeface="Arial"/>
              </a:rPr>
              <a:t>This is why younger children may struggle with these foods, because they perceive bitter tastes more strongly.</a:t>
            </a:r>
          </a:p>
          <a:p>
            <a:pPr marL="0" indent="0">
              <a:buNone/>
            </a:pPr>
            <a:endParaRPr lang="en-GB"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p>
          <a:p>
            <a:pPr marL="628650" indent="-342900">
              <a:buFont typeface="Arial" panose="020B0604020202020204" pitchFamily="34" charset="0"/>
              <a:buChar char="•"/>
            </a:pPr>
            <a:endParaRPr lang="en-GB" dirty="0"/>
          </a:p>
          <a:p>
            <a:pPr marL="0" lvl="0" indent="0">
              <a:buNone/>
            </a:pPr>
            <a:endParaRPr lang="en-GB" dirty="0"/>
          </a:p>
          <a:p>
            <a:pPr lvl="0"/>
            <a:endParaRPr lang="en-GB" dirty="0"/>
          </a:p>
          <a:p>
            <a:pPr lvl="0"/>
            <a:endParaRPr lang="en-GB" dirty="0"/>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A pot of broccoli&#10;&#10;Description automatically generated with medium confidence">
            <a:extLst>
              <a:ext uri="{FF2B5EF4-FFF2-40B4-BE49-F238E27FC236}">
                <a16:creationId xmlns:a16="http://schemas.microsoft.com/office/drawing/2014/main" id="{C7ADFFA4-6C9C-627F-7EDD-C1D265880C8D}"/>
              </a:ext>
            </a:extLst>
          </p:cNvPr>
          <p:cNvPicPr>
            <a:picLocks noChangeAspect="1"/>
          </p:cNvPicPr>
          <p:nvPr/>
        </p:nvPicPr>
        <p:blipFill>
          <a:blip r:embed="rId6"/>
          <a:stretch>
            <a:fillRect/>
          </a:stretch>
        </p:blipFill>
        <p:spPr>
          <a:xfrm>
            <a:off x="7531525" y="2821742"/>
            <a:ext cx="3706837" cy="2472460"/>
          </a:xfrm>
          <a:prstGeom prst="rect">
            <a:avLst/>
          </a:prstGeom>
        </p:spPr>
      </p:pic>
    </p:spTree>
    <p:extLst>
      <p:ext uri="{BB962C8B-B14F-4D97-AF65-F5344CB8AC3E}">
        <p14:creationId xmlns:p14="http://schemas.microsoft.com/office/powerpoint/2010/main" val="183722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c53071f4-7f44-43fd-895c-8e7b6a3746b0" xsi:nil="true"/>
    <_Flow_SignoffStatus xmlns="c53071f4-7f44-43fd-895c-8e7b6a3746b0" xsi:nil="true"/>
    <SharedWithUsers xmlns="ead97cfe-a968-427f-b02b-893e6ba0355a">
      <UserInfo>
        <DisplayName/>
        <AccountId xsi:nil="true"/>
        <AccountType/>
      </UserInfo>
    </SharedWithUsers>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3.xml><?xml version="1.0" encoding="utf-8"?>
<ds:datastoreItem xmlns:ds="http://schemas.openxmlformats.org/officeDocument/2006/customXml" ds:itemID="{E229AB40-F358-4B1A-986D-FEFBCB7C788B}">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363</TotalTime>
  <Words>3869</Words>
  <Application>Microsoft Office PowerPoint</Application>
  <PresentationFormat>Widescreen</PresentationFormat>
  <Paragraphs>866</Paragraphs>
  <Slides>47</Slides>
  <Notes>39</Notes>
  <HiddenSlides>0</HiddenSlides>
  <MMClips>1</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Times New Roman</vt:lpstr>
      <vt:lpstr>Office Theme</vt:lpstr>
      <vt:lpstr>Custom Design</vt:lpstr>
      <vt:lpstr>1_Custom Design</vt:lpstr>
      <vt:lpstr>3_Custom Design</vt:lpstr>
      <vt:lpstr>think-cell Slide</vt:lpstr>
      <vt:lpstr>Introduction to Sensory science</vt:lpstr>
      <vt:lpstr>Introduction to sensory science</vt:lpstr>
      <vt:lpstr>Contents</vt:lpstr>
      <vt:lpstr>The senses</vt:lpstr>
      <vt:lpstr>Taste</vt:lpstr>
      <vt:lpstr>Sweet tastes</vt:lpstr>
      <vt:lpstr>Salty tastes</vt:lpstr>
      <vt:lpstr>Sour tastes</vt:lpstr>
      <vt:lpstr>Bitter tastes</vt:lpstr>
      <vt:lpstr>Umami tastes</vt:lpstr>
      <vt:lpstr>Chemesthesis (hot and cold)</vt:lpstr>
      <vt:lpstr>Smell</vt:lpstr>
      <vt:lpstr>Taste + smell = flavour</vt:lpstr>
      <vt:lpstr>Flavour experiment</vt:lpstr>
      <vt:lpstr>Sight</vt:lpstr>
      <vt:lpstr>Touch and texture</vt:lpstr>
      <vt:lpstr>Sound</vt:lpstr>
      <vt:lpstr>Interactions between the senses (chocolate)</vt:lpstr>
      <vt:lpstr>Why use sensory evaluation?</vt:lpstr>
      <vt:lpstr>Why use sensory evaluation? (continued)</vt:lpstr>
      <vt:lpstr>Sensory panels</vt:lpstr>
      <vt:lpstr>Sensory lab layout</vt:lpstr>
      <vt:lpstr>Trained sensory panels</vt:lpstr>
      <vt:lpstr>Running a sensory test</vt:lpstr>
      <vt:lpstr>Different types of sensory tests</vt:lpstr>
      <vt:lpstr>Discrimination tests</vt:lpstr>
      <vt:lpstr>Descriptive analysis</vt:lpstr>
      <vt:lpstr>Affective tests</vt:lpstr>
      <vt:lpstr>Triangle tests</vt:lpstr>
      <vt:lpstr>Duo-trio tests</vt:lpstr>
      <vt:lpstr>Paired comparison tests</vt:lpstr>
      <vt:lpstr>Descriptive analysis tests</vt:lpstr>
      <vt:lpstr>Rating tests</vt:lpstr>
      <vt:lpstr>Ranking tests</vt:lpstr>
      <vt:lpstr>Key words </vt:lpstr>
      <vt:lpstr>Key words </vt:lpstr>
      <vt:lpstr>Key words </vt:lpstr>
      <vt:lpstr>Teachers’ guide</vt:lpstr>
      <vt:lpstr>Teaching about sensory science: </vt:lpstr>
      <vt:lpstr>Setting up sensory tests in school</vt:lpstr>
      <vt:lpstr>Setting up sensory tests in school - continued</vt:lpstr>
      <vt:lpstr>Setting up sensory tests in school - continued</vt:lpstr>
      <vt:lpstr>Reducing bias</vt:lpstr>
      <vt:lpstr>Supporting resources – discrimination tests </vt:lpstr>
      <vt:lpstr>Supporting resources – descriptive analysis </vt:lpstr>
      <vt:lpstr>Supporting resources – affective tests </vt:lpstr>
      <vt:lpstr>Introduction to Sensory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Frances Meek</cp:lastModifiedBy>
  <cp:revision>1</cp:revision>
  <dcterms:created xsi:type="dcterms:W3CDTF">2018-10-10T09:22:08Z</dcterms:created>
  <dcterms:modified xsi:type="dcterms:W3CDTF">2023-11-09T15:45:43Z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