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C3DC89-75AB-424C-A5F1-25BBB2A09D78}" v="5" dt="2024-05-22T09:51:42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64C3DC89-75AB-424C-A5F1-25BBB2A09D78}"/>
    <pc:docChg chg="custSel modSld modMainMaster">
      <pc:chgData name="Alexander White" userId="3da70261-e0e7-408d-aace-eb577feade9e" providerId="ADAL" clId="{64C3DC89-75AB-424C-A5F1-25BBB2A09D78}" dt="2024-05-22T09:51:48.204" v="38" actId="20577"/>
      <pc:docMkLst>
        <pc:docMk/>
      </pc:docMkLst>
      <pc:sldChg chg="addSp modSp mod">
        <pc:chgData name="Alexander White" userId="3da70261-e0e7-408d-aace-eb577feade9e" providerId="ADAL" clId="{64C3DC89-75AB-424C-A5F1-25BBB2A09D78}" dt="2024-05-22T09:50:39.584" v="1" actId="1076"/>
        <pc:sldMkLst>
          <pc:docMk/>
          <pc:sldMk cId="2302005153" sldId="261"/>
        </pc:sldMkLst>
        <pc:spChg chg="add mod">
          <ac:chgData name="Alexander White" userId="3da70261-e0e7-408d-aace-eb577feade9e" providerId="ADAL" clId="{64C3DC89-75AB-424C-A5F1-25BBB2A09D78}" dt="2024-05-22T09:50:39.584" v="1" actId="1076"/>
          <ac:spMkLst>
            <pc:docMk/>
            <pc:sldMk cId="2302005153" sldId="261"/>
            <ac:spMk id="4" creationId="{2F81B30F-5C8A-EBBC-4A55-2AF6407F6099}"/>
          </ac:spMkLst>
        </pc:spChg>
      </pc:sldChg>
      <pc:sldChg chg="modSp mod">
        <pc:chgData name="Alexander White" userId="3da70261-e0e7-408d-aace-eb577feade9e" providerId="ADAL" clId="{64C3DC89-75AB-424C-A5F1-25BBB2A09D78}" dt="2024-05-22T09:51:31.865" v="31" actId="1076"/>
        <pc:sldMkLst>
          <pc:docMk/>
          <pc:sldMk cId="1917230116" sldId="262"/>
        </pc:sldMkLst>
        <pc:spChg chg="mod">
          <ac:chgData name="Alexander White" userId="3da70261-e0e7-408d-aace-eb577feade9e" providerId="ADAL" clId="{64C3DC89-75AB-424C-A5F1-25BBB2A09D78}" dt="2024-05-22T09:51:28.228" v="29" actId="14100"/>
          <ac:spMkLst>
            <pc:docMk/>
            <pc:sldMk cId="1917230116" sldId="262"/>
            <ac:spMk id="3" creationId="{00000000-0000-0000-0000-000000000000}"/>
          </ac:spMkLst>
        </pc:spChg>
        <pc:picChg chg="mod">
          <ac:chgData name="Alexander White" userId="3da70261-e0e7-408d-aace-eb577feade9e" providerId="ADAL" clId="{64C3DC89-75AB-424C-A5F1-25BBB2A09D78}" dt="2024-05-22T09:51:31.865" v="31" actId="1076"/>
          <ac:picMkLst>
            <pc:docMk/>
            <pc:sldMk cId="1917230116" sldId="262"/>
            <ac:picMk id="4" creationId="{00000000-0000-0000-0000-000000000000}"/>
          </ac:picMkLst>
        </pc:picChg>
      </pc:sldChg>
      <pc:sldChg chg="modSp mod">
        <pc:chgData name="Alexander White" userId="3da70261-e0e7-408d-aace-eb577feade9e" providerId="ADAL" clId="{64C3DC89-75AB-424C-A5F1-25BBB2A09D78}" dt="2024-05-22T09:51:42.792" v="36" actId="1076"/>
        <pc:sldMkLst>
          <pc:docMk/>
          <pc:sldMk cId="1917230116" sldId="263"/>
        </pc:sldMkLst>
        <pc:spChg chg="mod">
          <ac:chgData name="Alexander White" userId="3da70261-e0e7-408d-aace-eb577feade9e" providerId="ADAL" clId="{64C3DC89-75AB-424C-A5F1-25BBB2A09D78}" dt="2024-05-22T09:51:38.450" v="34" actId="20577"/>
          <ac:spMkLst>
            <pc:docMk/>
            <pc:sldMk cId="1917230116" sldId="263"/>
            <ac:spMk id="3" creationId="{00000000-0000-0000-0000-000000000000}"/>
          </ac:spMkLst>
        </pc:spChg>
        <pc:picChg chg="mod">
          <ac:chgData name="Alexander White" userId="3da70261-e0e7-408d-aace-eb577feade9e" providerId="ADAL" clId="{64C3DC89-75AB-424C-A5F1-25BBB2A09D78}" dt="2024-05-22T09:51:42.792" v="36" actId="1076"/>
          <ac:picMkLst>
            <pc:docMk/>
            <pc:sldMk cId="1917230116" sldId="263"/>
            <ac:picMk id="4" creationId="{00000000-0000-0000-0000-000000000000}"/>
          </ac:picMkLst>
        </pc:picChg>
      </pc:sldChg>
      <pc:sldChg chg="modSp mod">
        <pc:chgData name="Alexander White" userId="3da70261-e0e7-408d-aace-eb577feade9e" providerId="ADAL" clId="{64C3DC89-75AB-424C-A5F1-25BBB2A09D78}" dt="2024-05-22T09:51:48.204" v="38" actId="20577"/>
        <pc:sldMkLst>
          <pc:docMk/>
          <pc:sldMk cId="1917230116" sldId="264"/>
        </pc:sldMkLst>
        <pc:spChg chg="mod">
          <ac:chgData name="Alexander White" userId="3da70261-e0e7-408d-aace-eb577feade9e" providerId="ADAL" clId="{64C3DC89-75AB-424C-A5F1-25BBB2A09D78}" dt="2024-05-22T09:51:48.204" v="38" actId="20577"/>
          <ac:spMkLst>
            <pc:docMk/>
            <pc:sldMk cId="1917230116" sldId="264"/>
            <ac:spMk id="3" creationId="{00000000-0000-0000-0000-000000000000}"/>
          </ac:spMkLst>
        </pc:spChg>
      </pc:sldChg>
      <pc:sldMasterChg chg="modSp mod">
        <pc:chgData name="Alexander White" userId="3da70261-e0e7-408d-aace-eb577feade9e" providerId="ADAL" clId="{64C3DC89-75AB-424C-A5F1-25BBB2A09D78}" dt="2024-05-22T09:50:46.212" v="5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64C3DC89-75AB-424C-A5F1-25BBB2A09D78}" dt="2024-05-22T09:50:46.212" v="5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64C3DC89-75AB-424C-A5F1-25BBB2A09D78}" dt="2024-05-22T09:50:50.226" v="9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64C3DC89-75AB-424C-A5F1-25BBB2A09D78}" dt="2024-05-22T09:50:50.226" v="9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64C3DC89-75AB-424C-A5F1-25BBB2A09D78}" dt="2024-05-22T09:50:54.173" v="13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64C3DC89-75AB-424C-A5F1-25BBB2A09D78}" dt="2024-05-22T09:50:54.173" v="13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64C3DC89-75AB-424C-A5F1-25BBB2A09D78}" dt="2024-05-22T09:50:58.885" v="17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64C3DC89-75AB-424C-A5F1-25BBB2A09D78}" dt="2024-05-22T09:50:58.885" v="17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BBQ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BBQ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1B30F-5C8A-EBBC-4A55-2AF6407F6099}"/>
              </a:ext>
            </a:extLst>
          </p:cNvPr>
          <p:cNvSpPr txBox="1"/>
          <p:nvPr/>
        </p:nvSpPr>
        <p:spPr>
          <a:xfrm>
            <a:off x="476828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Create a burger for a BBQ.</a:t>
            </a:r>
          </a:p>
        </p:txBody>
      </p:sp>
      <p:pic>
        <p:nvPicPr>
          <p:cNvPr id="4" name="Picture 3" descr="C:\Users\fmeek\Dropbox\New images for Insight summer 2015\Herby Beef Burgers with Mango Chutney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54" y="2017685"/>
            <a:ext cx="3278738" cy="43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Summer eating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963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BBQ, barbeque or barbecue is the name of a cooking method and an apparatus used to cook food on.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Food is cooked by radiation through indirect heat. The charcoals used produce smoke which gives the food a distinctive smoky flavour. </a:t>
            </a:r>
          </a:p>
        </p:txBody>
      </p:sp>
      <p:pic>
        <p:nvPicPr>
          <p:cNvPr id="4" name="Picture 3" descr="Beef and Red Pepper Burgers recipe from Simply Beef and La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18" y="2474260"/>
            <a:ext cx="4973387" cy="331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23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food safely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188493" cy="3600000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000" dirty="0"/>
              <a:t>When cooking food on a BBQ, it is important to follow a few simple rules to ensure that it is safe to eat: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Store high risk food, such as meat and dairy, in the fridge below 5°C until just before you need it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Make sure the BBQ is lit well in advance.  Wait until the coals have heated up to a red glow and any flames have died down.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This usually takes about 30 minutes</a:t>
            </a:r>
          </a:p>
        </p:txBody>
      </p:sp>
      <p:pic>
        <p:nvPicPr>
          <p:cNvPr id="4" name="Picture 3" descr="Smoldering Charcoal, Briquettes, Barbecue, Cooking, 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97" y="2283798"/>
            <a:ext cx="5049337" cy="337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23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food safely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68438" cy="3600000"/>
          </a:xfrm>
        </p:spPr>
        <p:txBody>
          <a:bodyPr/>
          <a:lstStyle/>
          <a:p>
            <a:r>
              <a:rPr lang="en-GB" sz="2000" dirty="0"/>
              <a:t>Use meat tongs to turn the meat over and try not to pierce it as the meat juices will escape and the burgers may become tough and dry.</a:t>
            </a:r>
          </a:p>
          <a:p>
            <a:r>
              <a:rPr lang="en-GB" sz="2000" dirty="0"/>
              <a:t>Always cook burgers until the juices run clear and no pink remains.</a:t>
            </a:r>
          </a:p>
          <a:p>
            <a:r>
              <a:rPr lang="en-GB" sz="2000" dirty="0"/>
              <a:t>If using a digital probe, the core temperature should read at least 75°C or 70°C for two minutes.</a:t>
            </a:r>
          </a:p>
        </p:txBody>
      </p:sp>
      <p:pic>
        <p:nvPicPr>
          <p:cNvPr id="4" name="Picture 3" descr="S:\Shared\EDUCATION TEAM FILES\Meat and education\Burger maker 2015\Images for lesson PPTs\Herby Beef Burgers with Mango Chutney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67" y="2138482"/>
            <a:ext cx="3033868" cy="403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23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Inspiration</a:t>
            </a:r>
          </a:p>
        </p:txBody>
      </p:sp>
      <p:pic>
        <p:nvPicPr>
          <p:cNvPr id="5" name="Picture 4" descr="Herby Beefburgers with Mango Chutney recipe from Simply Beef and La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2" y="2181628"/>
            <a:ext cx="49276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ww.simplybeefandlamb.co.uk/sites/default/files/styles/recipe-lead/public/recipes/Beefburgers%20with%20chunky%20barbecue%20relish.jpg?itok=TNc0NRW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208" y="2197503"/>
            <a:ext cx="4897438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simplybeefandlamb.co.uk/sites/default/files/styles/recipe-lead/public/recipes/SUNDRIED%20TOM%20BURGER.jpg?itok=sL1WOH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87" y="4217215"/>
            <a:ext cx="4751388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23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Inspiration</a:t>
            </a:r>
          </a:p>
        </p:txBody>
      </p:sp>
      <p:pic>
        <p:nvPicPr>
          <p:cNvPr id="5" name="Picture 4" descr="S:\Shared\EDUCATION TEAM FILES\Meat and education\Burger maker 2015\Images for lesson PPTs\Keema Lamb Sliders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9" y="2577307"/>
            <a:ext cx="3684124" cy="203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ww.simplybeefandlamb.co.uk/sites/default/files/styles/recipe-lead/public/recipes/Classic-Burger-Step-4_-2295.jpg?itok=yr68PJr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19" y="2624749"/>
            <a:ext cx="4157032" cy="212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:\Shared\EDUCATION TEAM FILES\Meat and education\Burger maker 2015\Images for lesson PPTs\coffee-rubbed chuck burgers.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63" y="4231047"/>
            <a:ext cx="33131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23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Add a bit of relish!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78719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Adding a relish or sauce provides colour, flavour and texture to your BBQ burger.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Think about the main burger ingredients and the toppings you might use to ensure that the flavours are complimentary.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Why not make your own sauce or relish? Consider using seasonal fruit and vegetables and why not shop locally too!</a:t>
            </a:r>
          </a:p>
        </p:txBody>
      </p:sp>
      <p:pic>
        <p:nvPicPr>
          <p:cNvPr id="4" name="Picture 3" descr="Cucumber and Onion Pick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613" y="2283798"/>
            <a:ext cx="3693140" cy="188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omato Chut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613" y="4382679"/>
            <a:ext cx="3693140" cy="188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230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Create your burger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Step 1</a:t>
            </a:r>
          </a:p>
          <a:p>
            <a:pPr marL="0" indent="0">
              <a:buNone/>
            </a:pPr>
            <a:r>
              <a:rPr lang="en-GB" sz="2000" dirty="0"/>
              <a:t>Use the Gourmet Burger Builder to create your BBQ burger.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Step 2</a:t>
            </a:r>
          </a:p>
          <a:p>
            <a:pPr marL="0" indent="0">
              <a:buNone/>
            </a:pPr>
            <a:r>
              <a:rPr lang="en-GB" sz="2000" dirty="0"/>
              <a:t>Make your BBQ burger following the recipe. 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Step 3</a:t>
            </a:r>
          </a:p>
          <a:p>
            <a:pPr marL="0" indent="0">
              <a:buNone/>
            </a:pPr>
            <a:r>
              <a:rPr lang="en-GB" sz="2000" dirty="0"/>
              <a:t>Take a photo and share your recipe on social media. </a:t>
            </a:r>
            <a:endParaRPr lang="en-US" sz="2000" dirty="0"/>
          </a:p>
        </p:txBody>
      </p:sp>
      <p:pic>
        <p:nvPicPr>
          <p:cNvPr id="4" name="Picture 3" descr="C:\Users\fmeek\Dropbox\Images for winter MEI content\Lamb,-apricot-and-coriander-burg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198" y="3550619"/>
            <a:ext cx="3900598" cy="286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230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903CA5-4FB3-43CC-892B-83BEECCA06A9}"/>
</file>

<file path=customXml/itemProps2.xml><?xml version="1.0" encoding="utf-8"?>
<ds:datastoreItem xmlns:ds="http://schemas.openxmlformats.org/officeDocument/2006/customXml" ds:itemID="{EF50B368-2164-4FC0-8617-03E65052C2AD}"/>
</file>

<file path=customXml/itemProps3.xml><?xml version="1.0" encoding="utf-8"?>
<ds:datastoreItem xmlns:ds="http://schemas.openxmlformats.org/officeDocument/2006/customXml" ds:itemID="{3D391CE3-7467-4FD2-B591-442BDAAFE5F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Office Theme</vt:lpstr>
      <vt:lpstr>Custom Design</vt:lpstr>
      <vt:lpstr>1_Custom Design</vt:lpstr>
      <vt:lpstr>3_Custom Design</vt:lpstr>
      <vt:lpstr>The BBQ</vt:lpstr>
      <vt:lpstr>The challenge</vt:lpstr>
      <vt:lpstr>Summer eating</vt:lpstr>
      <vt:lpstr>Cooking food safely</vt:lpstr>
      <vt:lpstr>Cooking food safely</vt:lpstr>
      <vt:lpstr>Inspiration</vt:lpstr>
      <vt:lpstr>Inspiration</vt:lpstr>
      <vt:lpstr>Add a bit of relish!</vt:lpstr>
      <vt:lpstr>Create your burger</vt:lpstr>
      <vt:lpstr>The BBQ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24</cp:revision>
  <dcterms:created xsi:type="dcterms:W3CDTF">2018-10-10T09:22:08Z</dcterms:created>
  <dcterms:modified xsi:type="dcterms:W3CDTF">2024-05-22T09:51:57Z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