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150"/>
    <a:srgbClr val="E46B2F"/>
    <a:srgbClr val="EDCCCC"/>
    <a:srgbClr val="F9D4B6"/>
    <a:srgbClr val="EDAD80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 active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Get active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DBD1D-EE97-5830-435B-F5C8DC138D91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Move more, be active!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0"/>
          <a:stretch/>
        </p:blipFill>
        <p:spPr>
          <a:xfrm>
            <a:off x="3516689" y="3121131"/>
            <a:ext cx="4980829" cy="295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62" y="2283798"/>
            <a:ext cx="2776859" cy="295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To help us to have…</a:t>
            </a:r>
          </a:p>
          <a:p>
            <a:r>
              <a:rPr lang="en-GB" sz="2400" dirty="0"/>
              <a:t>strong bones;</a:t>
            </a:r>
          </a:p>
          <a:p>
            <a:r>
              <a:rPr lang="en-GB" sz="2400" dirty="0"/>
              <a:t>strong muscles;</a:t>
            </a:r>
          </a:p>
          <a:p>
            <a:r>
              <a:rPr lang="en-GB" sz="2400" dirty="0"/>
              <a:t>a healthy heart.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Being active can also…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us to feel happy;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us make new friends;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new experiences!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Why do we need to be active?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5465"/>
          <a:stretch/>
        </p:blipFill>
        <p:spPr>
          <a:xfrm>
            <a:off x="1024712" y="4581128"/>
            <a:ext cx="3788464" cy="178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27017" r="3024" b="11769"/>
          <a:stretch/>
        </p:blipFill>
        <p:spPr>
          <a:xfrm>
            <a:off x="6398461" y="4581127"/>
            <a:ext cx="4166676" cy="178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6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 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When are you not active?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837" y="3024953"/>
            <a:ext cx="1988593" cy="261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ctheobald\Local Settings\Temporary Internet Files\Content.IE5\8Q5WAH5U\MP900442301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525" y="2043522"/>
            <a:ext cx="4025420" cy="2683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837" y="5771042"/>
            <a:ext cx="188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Watching TV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92525" y="4752839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 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Sometimes it is important to sit.</a:t>
            </a:r>
          </a:p>
          <a:p>
            <a:pPr marL="0" indent="0">
              <a:buNone/>
            </a:pPr>
            <a:r>
              <a:rPr lang="en-GB" sz="2400" dirty="0"/>
              <a:t>When do you think this is?</a:t>
            </a:r>
          </a:p>
        </p:txBody>
      </p:sp>
      <p:pic>
        <p:nvPicPr>
          <p:cNvPr id="4" name="Picture 2" descr="C:\Documents and Settings\ctheobald\Local Settings\Temporary Internet Files\Content.IE5\UQRJYM5Q\MP90044856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633878" y="2076362"/>
            <a:ext cx="3143574" cy="209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068" y="3295704"/>
            <a:ext cx="2949793" cy="209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168068" y="5477208"/>
            <a:ext cx="239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Working at school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33878" y="4343562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a meal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Move more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is moving more?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17911" y="5312174"/>
            <a:ext cx="255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Playing games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659" y="1951543"/>
            <a:ext cx="292148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911" y="2921619"/>
            <a:ext cx="3091748" cy="217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90659" y="4060737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Walking to school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69274" y="4899086"/>
            <a:ext cx="3648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Moving more means being active every day.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active for 60 minutes a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What would count towards your 60 minutes a day?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678" y="3103495"/>
            <a:ext cx="3468558" cy="245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69098" y="3031488"/>
            <a:ext cx="1910313" cy="260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969098" y="5774152"/>
            <a:ext cx="255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Playing tennis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69678" y="5621712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Playing team games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active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How does being active feel?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717" y="3200386"/>
            <a:ext cx="2703034" cy="191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03926" y="3200386"/>
            <a:ext cx="1351568" cy="184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6263" y="5116447"/>
            <a:ext cx="1884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82301" y="5116447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03926" y="5119622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83301" y="5818122"/>
            <a:ext cx="269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feel warmer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74063" y="5808597"/>
            <a:ext cx="287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breathe harder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3788" y="5818122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heart beats faster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7750906" y="2467504"/>
            <a:ext cx="3055090" cy="1465763"/>
          </a:xfrm>
          <a:prstGeom prst="wedgeRoundRectCallout">
            <a:avLst>
              <a:gd name="adj1" fmla="val 63136"/>
              <a:gd name="adj2" fmla="val 36967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you feel like this?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 day…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69276" y="2620717"/>
            <a:ext cx="1885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 less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69274" y="3672891"/>
            <a:ext cx="2284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more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08961" y="4995279"/>
            <a:ext cx="3940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active for at least 60 minutes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001" y="1996219"/>
            <a:ext cx="1512168" cy="124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108" y="3345421"/>
            <a:ext cx="2016224" cy="134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108" y="4832706"/>
            <a:ext cx="2201892" cy="156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 bwMode="auto">
          <a:xfrm>
            <a:off x="8007850" y="3508978"/>
            <a:ext cx="2881424" cy="1486301"/>
          </a:xfrm>
          <a:prstGeom prst="wedgeRoundRectCallout">
            <a:avLst>
              <a:gd name="adj1" fmla="val 56515"/>
              <a:gd name="adj2" fmla="val 2202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you do to be more active?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C4EA24-9938-4036-B840-B15DC45A3D4C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D706B1DA-9E03-4B3A-A02E-A7A60BA1CD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382EBC-D7AE-4761-97F1-89912EC45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Office Theme</vt:lpstr>
      <vt:lpstr>Custom Design</vt:lpstr>
      <vt:lpstr>1_Custom Design</vt:lpstr>
      <vt:lpstr>3_Custom Design</vt:lpstr>
      <vt:lpstr>Get active</vt:lpstr>
      <vt:lpstr>Activity</vt:lpstr>
      <vt:lpstr>Why do we need to be active?</vt:lpstr>
      <vt:lpstr>Sit less</vt:lpstr>
      <vt:lpstr>Sit less</vt:lpstr>
      <vt:lpstr>Move more</vt:lpstr>
      <vt:lpstr>Be active for 60 minutes a day</vt:lpstr>
      <vt:lpstr>Be active</vt:lpstr>
      <vt:lpstr>Every day…</vt:lpstr>
      <vt:lpstr>Get active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26</cp:revision>
  <dcterms:created xsi:type="dcterms:W3CDTF">2018-10-10T09:22:08Z</dcterms:created>
  <dcterms:modified xsi:type="dcterms:W3CDTF">2023-10-20T10:47:55Z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