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59" r:id="rId9"/>
    <p:sldId id="262" r:id="rId10"/>
    <p:sldId id="274" r:id="rId11"/>
    <p:sldId id="273" r:id="rId12"/>
    <p:sldId id="275" r:id="rId13"/>
    <p:sldId id="263" r:id="rId14"/>
    <p:sldId id="276" r:id="rId15"/>
    <p:sldId id="267" r:id="rId16"/>
    <p:sldId id="277" r:id="rId17"/>
    <p:sldId id="268" r:id="rId18"/>
    <p:sldId id="278" r:id="rId19"/>
    <p:sldId id="269" r:id="rId20"/>
    <p:sldId id="279" r:id="rId21"/>
    <p:sldId id="270" r:id="rId22"/>
    <p:sldId id="280" r:id="rId23"/>
    <p:sldId id="26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CCCC"/>
    <a:srgbClr val="BF5150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114" d="100"/>
          <a:sy n="114" d="100"/>
        </p:scale>
        <p:origin x="5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2023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453" y="3531477"/>
            <a:ext cx="10367242" cy="733096"/>
          </a:xfrm>
        </p:spPr>
        <p:txBody>
          <a:bodyPr/>
          <a:lstStyle/>
          <a:p>
            <a:r>
              <a:rPr lang="en-GB" dirty="0"/>
              <a:t>Processing food from land and sea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Grilled lamb chops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3226" y="2283205"/>
            <a:ext cx="3533969" cy="24610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6870" y="2400122"/>
            <a:ext cx="3339084" cy="22271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6412" y="4885026"/>
            <a:ext cx="3218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Lamb is reared by farmers.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9174" y="4731138"/>
            <a:ext cx="3279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lamb is processed into meat and cut into chops.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71512" y="4744210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lamb is grilled to make it safe to eat.</a:t>
            </a:r>
          </a:p>
        </p:txBody>
      </p:sp>
      <p:pic>
        <p:nvPicPr>
          <p:cNvPr id="6" name="Picture 5" descr="A group of sheep in a field&#10;&#10;Description automatically generated">
            <a:extLst>
              <a:ext uri="{FF2B5EF4-FFF2-40B4-BE49-F238E27FC236}">
                <a16:creationId xmlns:a16="http://schemas.microsoft.com/office/drawing/2014/main" id="{AD4DBF7D-EE58-9221-2D9A-CAEAFECC1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591" y="2417167"/>
            <a:ext cx="3487857" cy="20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4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4619" y="1994417"/>
            <a:ext cx="2813135" cy="3667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Apple juice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162745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What processes are used to make apple juice?</a:t>
            </a:r>
          </a:p>
        </p:txBody>
      </p:sp>
    </p:spTree>
    <p:extLst>
      <p:ext uri="{BB962C8B-B14F-4D97-AF65-F5344CB8AC3E}">
        <p14:creationId xmlns:p14="http://schemas.microsoft.com/office/powerpoint/2010/main" val="3446026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575" y="2490104"/>
            <a:ext cx="1667398" cy="2173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Apple juice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0717" y="4812169"/>
            <a:ext cx="2824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Apples are grown by farmers.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6608" y="4829370"/>
            <a:ext cx="2919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apples are picked and washed.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46607" y="4866418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apples are squeezed to release the juice.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21122" y="4974140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glass of apple juice.</a:t>
            </a:r>
          </a:p>
        </p:txBody>
      </p:sp>
      <p:pic>
        <p:nvPicPr>
          <p:cNvPr id="12" name="Picture 11" descr="S:\Shared\EDUCATION TEAM FILES\Photographs Oct 2018 onwards\FROM AHDB plan to use\apples on tree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838"/>
          <a:stretch/>
        </p:blipFill>
        <p:spPr bwMode="auto">
          <a:xfrm>
            <a:off x="310716" y="2452996"/>
            <a:ext cx="2741241" cy="221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rballam.BNF\Desktop\photo\shutterstock_15566512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653"/>
          <a:stretch/>
        </p:blipFill>
        <p:spPr bwMode="auto">
          <a:xfrm>
            <a:off x="3586608" y="2434442"/>
            <a:ext cx="2919438" cy="221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S:\Shared\EDUCATION TEAM FILES\Photographs Oct 2018 onwards\shutterstock_1342993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0301" y="1967800"/>
            <a:ext cx="1908917" cy="285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01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Grilled salmon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767"/>
          <a:stretch/>
        </p:blipFill>
        <p:spPr>
          <a:xfrm>
            <a:off x="5941969" y="2654382"/>
            <a:ext cx="4793323" cy="3175770"/>
          </a:xfrm>
          <a:prstGeom prst="rect">
            <a:avLst/>
          </a:prstGeom>
        </p:spPr>
      </p:pic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162745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What processes are used to make grilled salmon?</a:t>
            </a:r>
          </a:p>
        </p:txBody>
      </p:sp>
    </p:spTree>
    <p:extLst>
      <p:ext uri="{BB962C8B-B14F-4D97-AF65-F5344CB8AC3E}">
        <p14:creationId xmlns:p14="http://schemas.microsoft.com/office/powerpoint/2010/main" val="3446026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Grilled salmon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767"/>
          <a:stretch/>
        </p:blipFill>
        <p:spPr>
          <a:xfrm>
            <a:off x="9112984" y="2618439"/>
            <a:ext cx="2929552" cy="19409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9441" y="4516213"/>
            <a:ext cx="2883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Salmon is either farmed or caught wild.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42675" y="4530635"/>
            <a:ext cx="302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salmon is filleted and cut into pieces.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55487" y="4559386"/>
            <a:ext cx="2258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salmon is packed and sold.</a:t>
            </a:r>
          </a:p>
        </p:txBody>
      </p:sp>
      <p:pic>
        <p:nvPicPr>
          <p:cNvPr id="2050" name="Picture 2" descr="S:\Shared\EDUCATION TEAM FILES\Photographs Oct 2018 onwards\shutterstock_7640245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451" y="2560127"/>
            <a:ext cx="2702828" cy="180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:\Shared\EDUCATION TEAM FILES\Photographs Oct 2018 onwards\shutterstock_1441230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3533" y="2559837"/>
            <a:ext cx="2709441" cy="180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448431" y="4566047"/>
            <a:ext cx="2258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salmon is grilled.</a:t>
            </a:r>
          </a:p>
        </p:txBody>
      </p:sp>
      <p:pic>
        <p:nvPicPr>
          <p:cNvPr id="2052" name="Picture 4" descr="S:\Shared\EDUCATION TEAM FILES\Photographs Oct 2018 onwards\shutterstock_10604776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628" y="2614005"/>
            <a:ext cx="2504645" cy="167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11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Canned sweetcorn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162745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What processes are used to make canned sweetcorn?</a:t>
            </a:r>
          </a:p>
        </p:txBody>
      </p:sp>
      <p:pic>
        <p:nvPicPr>
          <p:cNvPr id="3074" name="Picture 2" descr="S:\Shared\EDUCATION TEAM FILES\Photographs Oct 2018 onwards\shutterstock_2566075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1591" y="1707284"/>
            <a:ext cx="3021796" cy="456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026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Canned sweetcorn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821"/>
          <a:stretch/>
        </p:blipFill>
        <p:spPr>
          <a:xfrm>
            <a:off x="4490444" y="2293970"/>
            <a:ext cx="2770055" cy="21100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2539" y="4826949"/>
            <a:ext cx="3269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corn is grown by farmers in a field.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0444" y="4733342"/>
            <a:ext cx="3188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corn is harvested, the outer leaves removed and the ‘kernels’ cut away.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6400" y="4719227"/>
            <a:ext cx="33995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‘kernels’ are placed in a can which is sealed. It is then heated – this cooks the corn and allows it to keep for along time.</a:t>
            </a:r>
          </a:p>
        </p:txBody>
      </p:sp>
      <p:pic>
        <p:nvPicPr>
          <p:cNvPr id="4098" name="Picture 2" descr="C:\Users\AWhite\Downloads\shutterstock_5306236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539" y="2361469"/>
            <a:ext cx="3197379" cy="227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:\Shared\EDUCATION TEAM FILES\Photographs Oct 2018 onwards\shutterstock_2566075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1551" y="1944326"/>
            <a:ext cx="1847723" cy="278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51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3512" y="587760"/>
            <a:ext cx="9144000" cy="635491"/>
          </a:xfrm>
        </p:spPr>
        <p:txBody>
          <a:bodyPr/>
          <a:lstStyle/>
          <a:p>
            <a:r>
              <a:rPr lang="en-GB"/>
              <a:t>Processing food from </a:t>
            </a:r>
            <a:r>
              <a:rPr lang="en-GB" dirty="0"/>
              <a:t>land and sea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 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0B229F-F21E-6DEC-309B-12EBD07C67EC}"/>
              </a:ext>
            </a:extLst>
          </p:cNvPr>
          <p:cNvSpPr txBox="1"/>
          <p:nvPr/>
        </p:nvSpPr>
        <p:spPr>
          <a:xfrm>
            <a:off x="393116" y="5999572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3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– basic processes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Food is processed to make it edible and safe.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Where does each of these food start?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What happens to them before they reach us in the shops? 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What processes have they been through?</a:t>
            </a:r>
          </a:p>
        </p:txBody>
      </p:sp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jacket potato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528" y="1842914"/>
            <a:ext cx="5275899" cy="4448825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162745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What processes are used to make a jacket potato?</a:t>
            </a:r>
          </a:p>
        </p:txBody>
      </p:sp>
    </p:spTree>
    <p:extLst>
      <p:ext uri="{BB962C8B-B14F-4D97-AF65-F5344CB8AC3E}">
        <p14:creationId xmlns:p14="http://schemas.microsoft.com/office/powerpoint/2010/main" val="2931615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jacket potato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7882" y="2468650"/>
            <a:ext cx="3234690" cy="21526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3143" y="4850328"/>
            <a:ext cx="2493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Potatoes are grown by farmers.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7699" y="4850328"/>
            <a:ext cx="2978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Potatoes are harvested.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74127" y="4790885"/>
            <a:ext cx="2598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Potatoes are baked in an oven.</a:t>
            </a:r>
          </a:p>
        </p:txBody>
      </p:sp>
      <p:pic>
        <p:nvPicPr>
          <p:cNvPr id="1026" name="Picture 2" descr="C:\Users\AWhite\Downloads\shutterstock_1416432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865" y="2292247"/>
            <a:ext cx="3048000" cy="250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S:\Shared\EDUCATION TEAM FILES\Photographs Oct 2018 onwards\potato harvestin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760"/>
          <a:stretch/>
        </p:blipFill>
        <p:spPr bwMode="auto">
          <a:xfrm>
            <a:off x="3647699" y="2292247"/>
            <a:ext cx="2978732" cy="250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509" y="2393208"/>
            <a:ext cx="2642315" cy="22280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11340" y="4824394"/>
            <a:ext cx="2365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Potatoes are washed and sold.</a:t>
            </a:r>
          </a:p>
        </p:txBody>
      </p:sp>
    </p:spTree>
    <p:extLst>
      <p:ext uri="{BB962C8B-B14F-4D97-AF65-F5344CB8AC3E}">
        <p14:creationId xmlns:p14="http://schemas.microsoft.com/office/powerpoint/2010/main" val="167057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glass of milk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813" t="22100" r="18206" b="11028"/>
          <a:stretch/>
        </p:blipFill>
        <p:spPr>
          <a:xfrm>
            <a:off x="6548795" y="1923847"/>
            <a:ext cx="3343350" cy="4067290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162745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What processes are used to produce a glass of milk?</a:t>
            </a:r>
          </a:p>
        </p:txBody>
      </p:sp>
    </p:spTree>
    <p:extLst>
      <p:ext uri="{BB962C8B-B14F-4D97-AF65-F5344CB8AC3E}">
        <p14:creationId xmlns:p14="http://schemas.microsoft.com/office/powerpoint/2010/main" val="3446026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glass of milk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2997" y="2624487"/>
            <a:ext cx="1388175" cy="2170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813" t="22100" r="18206" b="11028"/>
          <a:stretch/>
        </p:blipFill>
        <p:spPr>
          <a:xfrm>
            <a:off x="10253416" y="2504472"/>
            <a:ext cx="1675475" cy="20382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671" y="4885772"/>
            <a:ext cx="2471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Cows are reared by farmers.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21053" y="4806365"/>
            <a:ext cx="21568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milk is heat processed to make it safe to drink. It is put into bottles.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34712" y="4698130"/>
            <a:ext cx="23340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milk is ready to be consumed – as a drink, with breakfast cereal or in a recipe.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87744" y="4885772"/>
            <a:ext cx="21948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They are milked twice a day.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68780" y="4698130"/>
            <a:ext cx="2044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glass of milk.</a:t>
            </a:r>
          </a:p>
        </p:txBody>
      </p:sp>
      <p:pic>
        <p:nvPicPr>
          <p:cNvPr id="13" name="Picture 2" descr="S:\Shared\EDUCATION TEAM FILES\Photographs Oct 2018 onwards\FROM AHDB plan to use\dairy farmer milking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138" b="5463"/>
          <a:stretch/>
        </p:blipFill>
        <p:spPr bwMode="auto">
          <a:xfrm>
            <a:off x="3184539" y="2375065"/>
            <a:ext cx="1921995" cy="2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:\Shared\EDUCATION TEAM FILES\DairyCo\DairyCo pics only\PRODUCTION BOTTLE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06" r="11850"/>
          <a:stretch/>
        </p:blipFill>
        <p:spPr bwMode="auto">
          <a:xfrm>
            <a:off x="5319184" y="2636322"/>
            <a:ext cx="2277258" cy="206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group of cows grazing in a field&#10;&#10;Description automatically generated">
            <a:extLst>
              <a:ext uri="{FF2B5EF4-FFF2-40B4-BE49-F238E27FC236}">
                <a16:creationId xmlns:a16="http://schemas.microsoft.com/office/drawing/2014/main" id="{AAF7EC87-4481-1982-36F0-8BC88200BC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75" y="2986481"/>
            <a:ext cx="2751317" cy="171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214" y="2055734"/>
            <a:ext cx="4893204" cy="3256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bread roll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162745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What processes are used to produce a bread roll?</a:t>
            </a:r>
          </a:p>
        </p:txBody>
      </p:sp>
    </p:spTree>
    <p:extLst>
      <p:ext uri="{BB962C8B-B14F-4D97-AF65-F5344CB8AC3E}">
        <p14:creationId xmlns:p14="http://schemas.microsoft.com/office/powerpoint/2010/main" val="2931615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7719" y="3241233"/>
            <a:ext cx="1922608" cy="12794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bread roll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268" y="4707304"/>
            <a:ext cx="2614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Wheat is grown and harvested by farmers.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8779" y="4807336"/>
            <a:ext cx="2205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wheat is milled into flour.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68229" y="4861193"/>
            <a:ext cx="2016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dough is divided into rolls and baked.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21596" y="4707304"/>
            <a:ext cx="2122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grains are removed from the wheat.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60" t="13577" r="7090" b="13028"/>
          <a:stretch/>
        </p:blipFill>
        <p:spPr>
          <a:xfrm>
            <a:off x="2687107" y="3143150"/>
            <a:ext cx="2391672" cy="13775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710"/>
          <a:stretch/>
        </p:blipFill>
        <p:spPr>
          <a:xfrm>
            <a:off x="642322" y="2215619"/>
            <a:ext cx="1744023" cy="23699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784"/>
          <a:stretch/>
        </p:blipFill>
        <p:spPr>
          <a:xfrm>
            <a:off x="5193263" y="2804731"/>
            <a:ext cx="2218660" cy="1979406"/>
          </a:xfrm>
          <a:prstGeom prst="rect">
            <a:avLst/>
          </a:prstGeom>
        </p:spPr>
      </p:pic>
      <p:pic>
        <p:nvPicPr>
          <p:cNvPr id="18" name="Content Placeholder 5" descr="10 KneedingBread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22"/>
          <a:stretch/>
        </p:blipFill>
        <p:spPr>
          <a:xfrm>
            <a:off x="7708786" y="2585943"/>
            <a:ext cx="2097829" cy="193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7655168" y="4835272"/>
            <a:ext cx="2205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flour is mixed with water, yeast and salt to make a dough.</a:t>
            </a:r>
          </a:p>
        </p:txBody>
      </p:sp>
    </p:spTree>
    <p:extLst>
      <p:ext uri="{BB962C8B-B14F-4D97-AF65-F5344CB8AC3E}">
        <p14:creationId xmlns:p14="http://schemas.microsoft.com/office/powerpoint/2010/main" val="86700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Grilled lamb chops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034" y="2298784"/>
            <a:ext cx="4764954" cy="3318245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162745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What processes are used to make grilled lamb chops?</a:t>
            </a:r>
          </a:p>
        </p:txBody>
      </p:sp>
    </p:spTree>
    <p:extLst>
      <p:ext uri="{BB962C8B-B14F-4D97-AF65-F5344CB8AC3E}">
        <p14:creationId xmlns:p14="http://schemas.microsoft.com/office/powerpoint/2010/main" val="3446026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78F9C6E6CA40469EF8D815CB2EEB82" ma:contentTypeVersion="13" ma:contentTypeDescription="Create a new document." ma:contentTypeScope="" ma:versionID="e130adad84ea3ab2135b56c6c336c885">
  <xsd:schema xmlns:xsd="http://www.w3.org/2001/XMLSchema" xmlns:xs="http://www.w3.org/2001/XMLSchema" xmlns:p="http://schemas.microsoft.com/office/2006/metadata/properties" xmlns:ns3="8409cf61-8f5f-4421-9a3e-169c7d6c7b55" xmlns:ns4="3089966e-1c9a-40c5-9c65-11a87eb6eb54" targetNamespace="http://schemas.microsoft.com/office/2006/metadata/properties" ma:root="true" ma:fieldsID="77387c4e1bf2321a475d1827ccc9247f" ns3:_="" ns4:_="">
    <xsd:import namespace="8409cf61-8f5f-4421-9a3e-169c7d6c7b55"/>
    <xsd:import namespace="3089966e-1c9a-40c5-9c65-11a87eb6eb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9cf61-8f5f-4421-9a3e-169c7d6c7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89966e-1c9a-40c5-9c65-11a87eb6eb5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852877-F546-4718-BD25-2F500A5DCCA6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8409cf61-8f5f-4421-9a3e-169c7d6c7b55"/>
    <ds:schemaRef ds:uri="http://purl.org/dc/terms/"/>
    <ds:schemaRef ds:uri="http://schemas.openxmlformats.org/package/2006/metadata/core-properties"/>
    <ds:schemaRef ds:uri="3089966e-1c9a-40c5-9c65-11a87eb6eb54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871C727-B2CF-4208-B8D3-700038ACED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09cf61-8f5f-4421-9a3e-169c7d6c7b55"/>
    <ds:schemaRef ds:uri="3089966e-1c9a-40c5-9c65-11a87eb6eb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22B37E-40B8-409F-8EB2-5AE6E1C0CB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458</Words>
  <Application>Microsoft Office PowerPoint</Application>
  <PresentationFormat>Widescreen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Office Theme</vt:lpstr>
      <vt:lpstr>Custom Design</vt:lpstr>
      <vt:lpstr>1_Custom Design</vt:lpstr>
      <vt:lpstr>3_Custom Design</vt:lpstr>
      <vt:lpstr>Processing food from land and sea</vt:lpstr>
      <vt:lpstr>Food – basic processes</vt:lpstr>
      <vt:lpstr>A jacket potato</vt:lpstr>
      <vt:lpstr>A jacket potato</vt:lpstr>
      <vt:lpstr>A glass of milk</vt:lpstr>
      <vt:lpstr>A glass of milk</vt:lpstr>
      <vt:lpstr>A bread roll</vt:lpstr>
      <vt:lpstr>A bread roll</vt:lpstr>
      <vt:lpstr>Grilled lamb chops</vt:lpstr>
      <vt:lpstr>Grilled lamb chops</vt:lpstr>
      <vt:lpstr>Apple juice</vt:lpstr>
      <vt:lpstr>Apple juice</vt:lpstr>
      <vt:lpstr>Grilled salmon</vt:lpstr>
      <vt:lpstr>Grilled salmon</vt:lpstr>
      <vt:lpstr>Canned sweetcorn</vt:lpstr>
      <vt:lpstr>Canned sweetcorn</vt:lpstr>
      <vt:lpstr>Processing food from land and sea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Elsa Healey</cp:lastModifiedBy>
  <cp:revision>36</cp:revision>
  <dcterms:created xsi:type="dcterms:W3CDTF">2018-10-10T09:22:08Z</dcterms:created>
  <dcterms:modified xsi:type="dcterms:W3CDTF">2023-11-30T16:08:20Z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0x0101001778F9C6E6CA40469EF8D815CB2EEB82</vt:lpwstr>
  </property>
</Properties>
</file>