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7" r:id="rId5"/>
  </p:sldMasterIdLst>
  <p:notesMasterIdLst>
    <p:notesMasterId r:id="rId20"/>
  </p:notesMasterIdLst>
  <p:sldIdLst>
    <p:sldId id="256" r:id="rId6"/>
    <p:sldId id="257" r:id="rId7"/>
    <p:sldId id="494" r:id="rId8"/>
    <p:sldId id="504" r:id="rId9"/>
    <p:sldId id="505" r:id="rId10"/>
    <p:sldId id="503" r:id="rId11"/>
    <p:sldId id="506" r:id="rId12"/>
    <p:sldId id="539" r:id="rId13"/>
    <p:sldId id="500" r:id="rId14"/>
    <p:sldId id="497" r:id="rId15"/>
    <p:sldId id="498" r:id="rId16"/>
    <p:sldId id="415" r:id="rId17"/>
    <p:sldId id="422" r:id="rId18"/>
    <p:sldId id="26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g0AuhIxr0RsZhTwKu9f1WByyj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644E6649-A58F-42BC-91DF-DB6ECB41785B}"/>
    <pc:docChg chg="undo custSel addSld delSld modSld">
      <pc:chgData name="Frances Meek" userId="f3af35cc-3229-46e1-af36-3525661cfbd3" providerId="ADAL" clId="{644E6649-A58F-42BC-91DF-DB6ECB41785B}" dt="2023-12-05T14:32:33.556" v="902" actId="1076"/>
      <pc:docMkLst>
        <pc:docMk/>
      </pc:docMkLst>
      <pc:sldChg chg="modSp mod">
        <pc:chgData name="Frances Meek" userId="f3af35cc-3229-46e1-af36-3525661cfbd3" providerId="ADAL" clId="{644E6649-A58F-42BC-91DF-DB6ECB41785B}" dt="2023-12-05T13:39:08.612" v="571" actId="255"/>
        <pc:sldMkLst>
          <pc:docMk/>
          <pc:sldMk cId="0" sldId="256"/>
        </pc:sldMkLst>
        <pc:spChg chg="mod">
          <ac:chgData name="Frances Meek" userId="f3af35cc-3229-46e1-af36-3525661cfbd3" providerId="ADAL" clId="{644E6649-A58F-42BC-91DF-DB6ECB41785B}" dt="2023-12-05T13:39:08.612" v="571" actId="255"/>
          <ac:spMkLst>
            <pc:docMk/>
            <pc:sldMk cId="0" sldId="256"/>
            <ac:spMk id="192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22:11.875" v="156" actId="20577"/>
          <ac:spMkLst>
            <pc:docMk/>
            <pc:sldMk cId="0" sldId="256"/>
            <ac:spMk id="193" creationId="{00000000-0000-0000-0000-000000000000}"/>
          </ac:spMkLst>
        </pc:spChg>
      </pc:sldChg>
      <pc:sldChg chg="addSp delSp modSp mod">
        <pc:chgData name="Frances Meek" userId="f3af35cc-3229-46e1-af36-3525661cfbd3" providerId="ADAL" clId="{644E6649-A58F-42BC-91DF-DB6ECB41785B}" dt="2023-12-05T13:25:45.402" v="505" actId="20577"/>
        <pc:sldMkLst>
          <pc:docMk/>
          <pc:sldMk cId="0" sldId="257"/>
        </pc:sldMkLst>
        <pc:spChg chg="mod">
          <ac:chgData name="Frances Meek" userId="f3af35cc-3229-46e1-af36-3525661cfbd3" providerId="ADAL" clId="{644E6649-A58F-42BC-91DF-DB6ECB41785B}" dt="2023-12-05T13:25:45.402" v="505" actId="20577"/>
          <ac:spMkLst>
            <pc:docMk/>
            <pc:sldMk cId="0" sldId="257"/>
            <ac:spMk id="199" creationId="{00000000-0000-0000-0000-000000000000}"/>
          </ac:spMkLst>
        </pc:spChg>
        <pc:picChg chg="add del mod">
          <ac:chgData name="Frances Meek" userId="f3af35cc-3229-46e1-af36-3525661cfbd3" providerId="ADAL" clId="{644E6649-A58F-42BC-91DF-DB6ECB41785B}" dt="2023-12-05T13:24:37.036" v="409" actId="478"/>
          <ac:picMkLst>
            <pc:docMk/>
            <pc:sldMk cId="0" sldId="257"/>
            <ac:picMk id="3" creationId="{9F0CF382-4F1D-F563-116B-031EFEEAA36D}"/>
          </ac:picMkLst>
        </pc:picChg>
      </pc:sldChg>
      <pc:sldChg chg="del">
        <pc:chgData name="Frances Meek" userId="f3af35cc-3229-46e1-af36-3525661cfbd3" providerId="ADAL" clId="{644E6649-A58F-42BC-91DF-DB6ECB41785B}" dt="2023-12-05T13:26:09.829" v="506" actId="47"/>
        <pc:sldMkLst>
          <pc:docMk/>
          <pc:sldMk cId="0" sldId="258"/>
        </pc:sldMkLst>
      </pc:sldChg>
      <pc:sldChg chg="del">
        <pc:chgData name="Frances Meek" userId="f3af35cc-3229-46e1-af36-3525661cfbd3" providerId="ADAL" clId="{644E6649-A58F-42BC-91DF-DB6ECB41785B}" dt="2023-12-05T13:26:10.675" v="507" actId="47"/>
        <pc:sldMkLst>
          <pc:docMk/>
          <pc:sldMk cId="0" sldId="259"/>
        </pc:sldMkLst>
      </pc:sldChg>
      <pc:sldChg chg="del">
        <pc:chgData name="Frances Meek" userId="f3af35cc-3229-46e1-af36-3525661cfbd3" providerId="ADAL" clId="{644E6649-A58F-42BC-91DF-DB6ECB41785B}" dt="2023-12-05T13:26:11.156" v="508" actId="47"/>
        <pc:sldMkLst>
          <pc:docMk/>
          <pc:sldMk cId="0" sldId="260"/>
        </pc:sldMkLst>
      </pc:sldChg>
      <pc:sldChg chg="del">
        <pc:chgData name="Frances Meek" userId="f3af35cc-3229-46e1-af36-3525661cfbd3" providerId="ADAL" clId="{644E6649-A58F-42BC-91DF-DB6ECB41785B}" dt="2023-12-05T13:26:11.992" v="509" actId="47"/>
        <pc:sldMkLst>
          <pc:docMk/>
          <pc:sldMk cId="0" sldId="261"/>
        </pc:sldMkLst>
      </pc:sldChg>
      <pc:sldChg chg="del">
        <pc:chgData name="Frances Meek" userId="f3af35cc-3229-46e1-af36-3525661cfbd3" providerId="ADAL" clId="{644E6649-A58F-42BC-91DF-DB6ECB41785B}" dt="2023-12-05T13:26:12.967" v="510" actId="47"/>
        <pc:sldMkLst>
          <pc:docMk/>
          <pc:sldMk cId="0" sldId="262"/>
        </pc:sldMkLst>
      </pc:sldChg>
      <pc:sldChg chg="del">
        <pc:chgData name="Frances Meek" userId="f3af35cc-3229-46e1-af36-3525661cfbd3" providerId="ADAL" clId="{644E6649-A58F-42BC-91DF-DB6ECB41785B}" dt="2023-12-05T13:26:13.464" v="511" actId="47"/>
        <pc:sldMkLst>
          <pc:docMk/>
          <pc:sldMk cId="0" sldId="263"/>
        </pc:sldMkLst>
      </pc:sldChg>
      <pc:sldChg chg="del">
        <pc:chgData name="Frances Meek" userId="f3af35cc-3229-46e1-af36-3525661cfbd3" providerId="ADAL" clId="{644E6649-A58F-42BC-91DF-DB6ECB41785B}" dt="2023-12-05T13:26:13.933" v="512" actId="47"/>
        <pc:sldMkLst>
          <pc:docMk/>
          <pc:sldMk cId="0" sldId="264"/>
        </pc:sldMkLst>
      </pc:sldChg>
      <pc:sldChg chg="del">
        <pc:chgData name="Frances Meek" userId="f3af35cc-3229-46e1-af36-3525661cfbd3" providerId="ADAL" clId="{644E6649-A58F-42BC-91DF-DB6ECB41785B}" dt="2023-12-05T13:26:15.054" v="513" actId="47"/>
        <pc:sldMkLst>
          <pc:docMk/>
          <pc:sldMk cId="0" sldId="265"/>
        </pc:sldMkLst>
      </pc:sldChg>
      <pc:sldChg chg="del">
        <pc:chgData name="Frances Meek" userId="f3af35cc-3229-46e1-af36-3525661cfbd3" providerId="ADAL" clId="{644E6649-A58F-42BC-91DF-DB6ECB41785B}" dt="2023-12-05T13:26:15.803" v="514" actId="47"/>
        <pc:sldMkLst>
          <pc:docMk/>
          <pc:sldMk cId="0" sldId="266"/>
        </pc:sldMkLst>
      </pc:sldChg>
      <pc:sldChg chg="del">
        <pc:chgData name="Frances Meek" userId="f3af35cc-3229-46e1-af36-3525661cfbd3" providerId="ADAL" clId="{644E6649-A58F-42BC-91DF-DB6ECB41785B}" dt="2023-12-05T13:26:16.367" v="515" actId="47"/>
        <pc:sldMkLst>
          <pc:docMk/>
          <pc:sldMk cId="0" sldId="267"/>
        </pc:sldMkLst>
      </pc:sldChg>
      <pc:sldChg chg="modSp mod">
        <pc:chgData name="Frances Meek" userId="f3af35cc-3229-46e1-af36-3525661cfbd3" providerId="ADAL" clId="{644E6649-A58F-42BC-91DF-DB6ECB41785B}" dt="2023-12-05T13:57:20.973" v="781" actId="207"/>
        <pc:sldMkLst>
          <pc:docMk/>
          <pc:sldMk cId="1459495211" sldId="415"/>
        </pc:sldMkLst>
        <pc:spChg chg="mod">
          <ac:chgData name="Frances Meek" userId="f3af35cc-3229-46e1-af36-3525661cfbd3" providerId="ADAL" clId="{644E6649-A58F-42BC-91DF-DB6ECB41785B}" dt="2023-12-05T13:57:20.973" v="781" actId="207"/>
          <ac:spMkLst>
            <pc:docMk/>
            <pc:sldMk cId="1459495211" sldId="415"/>
            <ac:spMk id="2" creationId="{467259AD-8722-6E48-9C92-74E659293643}"/>
          </ac:spMkLst>
        </pc:spChg>
        <pc:spChg chg="mod">
          <ac:chgData name="Frances Meek" userId="f3af35cc-3229-46e1-af36-3525661cfbd3" providerId="ADAL" clId="{644E6649-A58F-42BC-91DF-DB6ECB41785B}" dt="2023-12-05T13:27:20.523" v="517" actId="27636"/>
          <ac:spMkLst>
            <pc:docMk/>
            <pc:sldMk cId="1459495211" sldId="415"/>
            <ac:spMk id="4" creationId="{708F4AD0-E676-0E46-B35E-30E46BB1FFEF}"/>
          </ac:spMkLst>
        </pc:spChg>
      </pc:sldChg>
      <pc:sldChg chg="modSp mod">
        <pc:chgData name="Frances Meek" userId="f3af35cc-3229-46e1-af36-3525661cfbd3" providerId="ADAL" clId="{644E6649-A58F-42BC-91DF-DB6ECB41785B}" dt="2023-12-05T13:57:28.823" v="782" actId="207"/>
        <pc:sldMkLst>
          <pc:docMk/>
          <pc:sldMk cId="2144603684" sldId="422"/>
        </pc:sldMkLst>
        <pc:spChg chg="mod">
          <ac:chgData name="Frances Meek" userId="f3af35cc-3229-46e1-af36-3525661cfbd3" providerId="ADAL" clId="{644E6649-A58F-42BC-91DF-DB6ECB41785B}" dt="2023-12-05T13:57:28.823" v="782" actId="207"/>
          <ac:spMkLst>
            <pc:docMk/>
            <pc:sldMk cId="2144603684" sldId="422"/>
            <ac:spMk id="2" creationId="{AD500014-BD46-FB5F-2E3A-1D5C1D972931}"/>
          </ac:spMkLst>
        </pc:spChg>
      </pc:sldChg>
      <pc:sldChg chg="modSp del mod">
        <pc:chgData name="Frances Meek" userId="f3af35cc-3229-46e1-af36-3525661cfbd3" providerId="ADAL" clId="{644E6649-A58F-42BC-91DF-DB6ECB41785B}" dt="2023-12-05T14:31:51.982" v="896" actId="113"/>
        <pc:sldMkLst>
          <pc:docMk/>
          <pc:sldMk cId="2891677653" sldId="494"/>
        </pc:sldMkLst>
        <pc:spChg chg="mod">
          <ac:chgData name="Frances Meek" userId="f3af35cc-3229-46e1-af36-3525661cfbd3" providerId="ADAL" clId="{644E6649-A58F-42BC-91DF-DB6ECB41785B}" dt="2023-12-05T14:31:51.982" v="896" actId="113"/>
          <ac:spMkLst>
            <pc:docMk/>
            <pc:sldMk cId="2891677653" sldId="494"/>
            <ac:spMk id="2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44:02.727" v="573" actId="1076"/>
          <ac:spMkLst>
            <pc:docMk/>
            <pc:sldMk cId="2891677653" sldId="494"/>
            <ac:spMk id="3" creationId="{00000000-0000-0000-0000-000000000000}"/>
          </ac:spMkLst>
        </pc:spChg>
        <pc:picChg chg="mod">
          <ac:chgData name="Frances Meek" userId="f3af35cc-3229-46e1-af36-3525661cfbd3" providerId="ADAL" clId="{644E6649-A58F-42BC-91DF-DB6ECB41785B}" dt="2023-12-05T13:54:43.391" v="761" actId="692"/>
          <ac:picMkLst>
            <pc:docMk/>
            <pc:sldMk cId="2891677653" sldId="494"/>
            <ac:picMk id="10" creationId="{6FA24814-0B68-1545-3298-95BFCF7FAC54}"/>
          </ac:picMkLst>
        </pc:picChg>
        <pc:picChg chg="mod">
          <ac:chgData name="Frances Meek" userId="f3af35cc-3229-46e1-af36-3525661cfbd3" providerId="ADAL" clId="{644E6649-A58F-42BC-91DF-DB6ECB41785B}" dt="2023-12-05T13:54:43.391" v="761" actId="692"/>
          <ac:picMkLst>
            <pc:docMk/>
            <pc:sldMk cId="2891677653" sldId="494"/>
            <ac:picMk id="12" creationId="{6036E933-C7FF-CB4B-5544-C98C1BCF5113}"/>
          </ac:picMkLst>
        </pc:picChg>
        <pc:picChg chg="mod">
          <ac:chgData name="Frances Meek" userId="f3af35cc-3229-46e1-af36-3525661cfbd3" providerId="ADAL" clId="{644E6649-A58F-42BC-91DF-DB6ECB41785B}" dt="2023-12-05T13:54:43.391" v="761" actId="692"/>
          <ac:picMkLst>
            <pc:docMk/>
            <pc:sldMk cId="2891677653" sldId="494"/>
            <ac:picMk id="14" creationId="{19B5018C-D3C3-4DC2-86A7-B3AB96757AF2}"/>
          </ac:picMkLst>
        </pc:picChg>
        <pc:picChg chg="mod">
          <ac:chgData name="Frances Meek" userId="f3af35cc-3229-46e1-af36-3525661cfbd3" providerId="ADAL" clId="{644E6649-A58F-42BC-91DF-DB6ECB41785B}" dt="2023-12-05T13:54:43.391" v="761" actId="692"/>
          <ac:picMkLst>
            <pc:docMk/>
            <pc:sldMk cId="2891677653" sldId="494"/>
            <ac:picMk id="17" creationId="{B0871659-41ED-2BEA-4F07-3A071667E36D}"/>
          </ac:picMkLst>
        </pc:picChg>
        <pc:picChg chg="mod">
          <ac:chgData name="Frances Meek" userId="f3af35cc-3229-46e1-af36-3525661cfbd3" providerId="ADAL" clId="{644E6649-A58F-42BC-91DF-DB6ECB41785B}" dt="2023-12-05T13:54:43.391" v="761" actId="692"/>
          <ac:picMkLst>
            <pc:docMk/>
            <pc:sldMk cId="2891677653" sldId="494"/>
            <ac:picMk id="19" creationId="{37593A7A-23C7-53E5-AD24-FAA23519053A}"/>
          </ac:picMkLst>
        </pc:picChg>
      </pc:sldChg>
      <pc:sldChg chg="addSp delSp modSp del mod">
        <pc:chgData name="Frances Meek" userId="f3af35cc-3229-46e1-af36-3525661cfbd3" providerId="ADAL" clId="{644E6649-A58F-42BC-91DF-DB6ECB41785B}" dt="2023-12-05T13:57:04.540" v="779" actId="27636"/>
        <pc:sldMkLst>
          <pc:docMk/>
          <pc:sldMk cId="3235440351" sldId="497"/>
        </pc:sldMkLst>
        <pc:spChg chg="mod">
          <ac:chgData name="Frances Meek" userId="f3af35cc-3229-46e1-af36-3525661cfbd3" providerId="ADAL" clId="{644E6649-A58F-42BC-91DF-DB6ECB41785B}" dt="2023-12-05T13:46:10.454" v="613" actId="1076"/>
          <ac:spMkLst>
            <pc:docMk/>
            <pc:sldMk cId="3235440351" sldId="497"/>
            <ac:spMk id="3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56:19.456" v="774" actId="1076"/>
          <ac:spMkLst>
            <pc:docMk/>
            <pc:sldMk cId="3235440351" sldId="497"/>
            <ac:spMk id="4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57:04.540" v="779" actId="27636"/>
          <ac:spMkLst>
            <pc:docMk/>
            <pc:sldMk cId="3235440351" sldId="497"/>
            <ac:spMk id="17" creationId="{B817E414-C792-48DB-A132-297A2F4D4C30}"/>
          </ac:spMkLst>
        </pc:spChg>
        <pc:picChg chg="del mod">
          <ac:chgData name="Frances Meek" userId="f3af35cc-3229-46e1-af36-3525661cfbd3" providerId="ADAL" clId="{644E6649-A58F-42BC-91DF-DB6ECB41785B}" dt="2023-12-05T13:55:17.007" v="763" actId="478"/>
          <ac:picMkLst>
            <pc:docMk/>
            <pc:sldMk cId="3235440351" sldId="497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644E6649-A58F-42BC-91DF-DB6ECB41785B}" dt="2023-12-05T13:56:25.948" v="777" actId="1076"/>
          <ac:picMkLst>
            <pc:docMk/>
            <pc:sldMk cId="3235440351" sldId="497"/>
            <ac:picMk id="6" creationId="{3684D4FF-A232-98D6-C36C-2481DB96FD98}"/>
          </ac:picMkLst>
        </pc:picChg>
      </pc:sldChg>
      <pc:sldChg chg="modSp del mod">
        <pc:chgData name="Frances Meek" userId="f3af35cc-3229-46e1-af36-3525661cfbd3" providerId="ADAL" clId="{644E6649-A58F-42BC-91DF-DB6ECB41785B}" dt="2023-12-05T13:57:10.999" v="780" actId="113"/>
        <pc:sldMkLst>
          <pc:docMk/>
          <pc:sldMk cId="2814034901" sldId="498"/>
        </pc:sldMkLst>
        <pc:spChg chg="mod">
          <ac:chgData name="Frances Meek" userId="f3af35cc-3229-46e1-af36-3525661cfbd3" providerId="ADAL" clId="{644E6649-A58F-42BC-91DF-DB6ECB41785B}" dt="2023-12-05T13:57:10.999" v="780" actId="113"/>
          <ac:spMkLst>
            <pc:docMk/>
            <pc:sldMk cId="2814034901" sldId="498"/>
            <ac:spMk id="2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46:30.847" v="617" actId="1076"/>
          <ac:spMkLst>
            <pc:docMk/>
            <pc:sldMk cId="2814034901" sldId="498"/>
            <ac:spMk id="3" creationId="{00000000-0000-0000-0000-000000000000}"/>
          </ac:spMkLst>
        </pc:spChg>
        <pc:picChg chg="mod">
          <ac:chgData name="Frances Meek" userId="f3af35cc-3229-46e1-af36-3525661cfbd3" providerId="ADAL" clId="{644E6649-A58F-42BC-91DF-DB6ECB41785B}" dt="2023-12-05T13:46:32.465" v="618" actId="1076"/>
          <ac:picMkLst>
            <pc:docMk/>
            <pc:sldMk cId="2814034901" sldId="498"/>
            <ac:picMk id="4" creationId="{00000000-0000-0000-0000-000000000000}"/>
          </ac:picMkLst>
        </pc:picChg>
      </pc:sldChg>
      <pc:sldChg chg="modSp del mod">
        <pc:chgData name="Frances Meek" userId="f3af35cc-3229-46e1-af36-3525661cfbd3" providerId="ADAL" clId="{644E6649-A58F-42BC-91DF-DB6ECB41785B}" dt="2023-12-05T14:32:14.630" v="900" actId="14100"/>
        <pc:sldMkLst>
          <pc:docMk/>
          <pc:sldMk cId="658292234" sldId="500"/>
        </pc:sldMkLst>
        <pc:spChg chg="mod">
          <ac:chgData name="Frances Meek" userId="f3af35cc-3229-46e1-af36-3525661cfbd3" providerId="ADAL" clId="{644E6649-A58F-42BC-91DF-DB6ECB41785B}" dt="2023-12-05T14:32:14.630" v="900" actId="14100"/>
          <ac:spMkLst>
            <pc:docMk/>
            <pc:sldMk cId="658292234" sldId="500"/>
            <ac:spMk id="2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45:37.913" v="604" actId="12"/>
          <ac:spMkLst>
            <pc:docMk/>
            <pc:sldMk cId="658292234" sldId="500"/>
            <ac:spMk id="3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45:44.720" v="607" actId="1076"/>
          <ac:spMkLst>
            <pc:docMk/>
            <pc:sldMk cId="658292234" sldId="500"/>
            <ac:spMk id="5" creationId="{00000000-0000-0000-0000-000000000000}"/>
          </ac:spMkLst>
        </pc:spChg>
        <pc:spChg chg="mod">
          <ac:chgData name="Frances Meek" userId="f3af35cc-3229-46e1-af36-3525661cfbd3" providerId="ADAL" clId="{644E6649-A58F-42BC-91DF-DB6ECB41785B}" dt="2023-12-05T13:46:02.911" v="611" actId="1076"/>
          <ac:spMkLst>
            <pc:docMk/>
            <pc:sldMk cId="658292234" sldId="500"/>
            <ac:spMk id="6" creationId="{00000000-0000-0000-0000-000000000000}"/>
          </ac:spMkLst>
        </pc:spChg>
        <pc:picChg chg="mod">
          <ac:chgData name="Frances Meek" userId="f3af35cc-3229-46e1-af36-3525661cfbd3" providerId="ADAL" clId="{644E6649-A58F-42BC-91DF-DB6ECB41785B}" dt="2023-12-05T13:54:59.196" v="762" actId="692"/>
          <ac:picMkLst>
            <pc:docMk/>
            <pc:sldMk cId="658292234" sldId="500"/>
            <ac:picMk id="4" creationId="{00000000-0000-0000-0000-000000000000}"/>
          </ac:picMkLst>
        </pc:picChg>
        <pc:picChg chg="mod">
          <ac:chgData name="Frances Meek" userId="f3af35cc-3229-46e1-af36-3525661cfbd3" providerId="ADAL" clId="{644E6649-A58F-42BC-91DF-DB6ECB41785B}" dt="2023-12-05T13:54:59.196" v="762" actId="692"/>
          <ac:picMkLst>
            <pc:docMk/>
            <pc:sldMk cId="658292234" sldId="500"/>
            <ac:picMk id="7" creationId="{00000000-0000-0000-0000-000000000000}"/>
          </ac:picMkLst>
        </pc:picChg>
      </pc:sldChg>
      <pc:sldChg chg="modSp del mod">
        <pc:chgData name="Frances Meek" userId="f3af35cc-3229-46e1-af36-3525661cfbd3" providerId="ADAL" clId="{644E6649-A58F-42BC-91DF-DB6ECB41785B}" dt="2023-12-05T13:53:24.923" v="745" actId="692"/>
        <pc:sldMkLst>
          <pc:docMk/>
          <pc:sldMk cId="4275791247" sldId="503"/>
        </pc:sldMkLst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10" creationId="{4735658A-241B-8790-4EE6-38FF237C3FD5}"/>
          </ac:picMkLst>
        </pc:picChg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20" creationId="{3847DF39-24AA-830C-9153-C2BCDD5C31D5}"/>
          </ac:picMkLst>
        </pc:picChg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21" creationId="{43DCB1E9-759B-2DB3-4921-892C1039E38B}"/>
          </ac:picMkLst>
        </pc:picChg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22" creationId="{B1F3D31C-75AB-83B5-3A99-BE7B3EF2D3A9}"/>
          </ac:picMkLst>
        </pc:picChg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23" creationId="{2ECE674C-9D60-3DBB-531F-7539737353B6}"/>
          </ac:picMkLst>
        </pc:picChg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24" creationId="{C4F47C14-CCBF-FF15-FE6A-D9A8AF1D8AAC}"/>
          </ac:picMkLst>
        </pc:picChg>
        <pc:picChg chg="mod">
          <ac:chgData name="Frances Meek" userId="f3af35cc-3229-46e1-af36-3525661cfbd3" providerId="ADAL" clId="{644E6649-A58F-42BC-91DF-DB6ECB41785B}" dt="2023-12-05T13:53:24.923" v="745" actId="692"/>
          <ac:picMkLst>
            <pc:docMk/>
            <pc:sldMk cId="4275791247" sldId="503"/>
            <ac:picMk id="25" creationId="{BEA9CE6D-D039-DD06-2418-FEB4AF62F1B5}"/>
          </ac:picMkLst>
        </pc:picChg>
      </pc:sldChg>
      <pc:sldChg chg="modSp del mod">
        <pc:chgData name="Frances Meek" userId="f3af35cc-3229-46e1-af36-3525661cfbd3" providerId="ADAL" clId="{644E6649-A58F-42BC-91DF-DB6ECB41785B}" dt="2023-12-05T13:54:21.360" v="758" actId="692"/>
        <pc:sldMkLst>
          <pc:docMk/>
          <pc:sldMk cId="3614287157" sldId="504"/>
        </pc:sldMkLst>
        <pc:spChg chg="mod">
          <ac:chgData name="Frances Meek" userId="f3af35cc-3229-46e1-af36-3525661cfbd3" providerId="ADAL" clId="{644E6649-A58F-42BC-91DF-DB6ECB41785B}" dt="2023-12-05T13:54:21.360" v="758" actId="692"/>
          <ac:spMkLst>
            <pc:docMk/>
            <pc:sldMk cId="3614287157" sldId="504"/>
            <ac:spMk id="16" creationId="{60D4B3FC-55D8-5EE9-95C2-65A058F780D9}"/>
          </ac:spMkLst>
        </pc:spChg>
        <pc:picChg chg="mod">
          <ac:chgData name="Frances Meek" userId="f3af35cc-3229-46e1-af36-3525661cfbd3" providerId="ADAL" clId="{644E6649-A58F-42BC-91DF-DB6ECB41785B}" dt="2023-12-05T13:54:21.360" v="758" actId="692"/>
          <ac:picMkLst>
            <pc:docMk/>
            <pc:sldMk cId="3614287157" sldId="504"/>
            <ac:picMk id="5" creationId="{0437CDE0-B887-A330-2908-3F82FD885E44}"/>
          </ac:picMkLst>
        </pc:picChg>
        <pc:picChg chg="mod">
          <ac:chgData name="Frances Meek" userId="f3af35cc-3229-46e1-af36-3525661cfbd3" providerId="ADAL" clId="{644E6649-A58F-42BC-91DF-DB6ECB41785B}" dt="2023-12-05T13:54:21.360" v="758" actId="692"/>
          <ac:picMkLst>
            <pc:docMk/>
            <pc:sldMk cId="3614287157" sldId="504"/>
            <ac:picMk id="7" creationId="{C6B80B25-9710-9936-EDF0-AD2DD1059119}"/>
          </ac:picMkLst>
        </pc:picChg>
        <pc:picChg chg="mod">
          <ac:chgData name="Frances Meek" userId="f3af35cc-3229-46e1-af36-3525661cfbd3" providerId="ADAL" clId="{644E6649-A58F-42BC-91DF-DB6ECB41785B}" dt="2023-12-05T13:54:21.360" v="758" actId="692"/>
          <ac:picMkLst>
            <pc:docMk/>
            <pc:sldMk cId="3614287157" sldId="504"/>
            <ac:picMk id="9" creationId="{0390A227-1FAF-205D-48FA-C2508550993B}"/>
          </ac:picMkLst>
        </pc:picChg>
        <pc:picChg chg="mod">
          <ac:chgData name="Frances Meek" userId="f3af35cc-3229-46e1-af36-3525661cfbd3" providerId="ADAL" clId="{644E6649-A58F-42BC-91DF-DB6ECB41785B}" dt="2023-12-05T13:54:21.360" v="758" actId="692"/>
          <ac:picMkLst>
            <pc:docMk/>
            <pc:sldMk cId="3614287157" sldId="504"/>
            <ac:picMk id="11" creationId="{4B7E423E-7706-1D51-69B8-F2CAA4533FE6}"/>
          </ac:picMkLst>
        </pc:picChg>
        <pc:picChg chg="mod">
          <ac:chgData name="Frances Meek" userId="f3af35cc-3229-46e1-af36-3525661cfbd3" providerId="ADAL" clId="{644E6649-A58F-42BC-91DF-DB6ECB41785B}" dt="2023-12-05T13:54:21.360" v="758" actId="692"/>
          <ac:picMkLst>
            <pc:docMk/>
            <pc:sldMk cId="3614287157" sldId="504"/>
            <ac:picMk id="13" creationId="{4E71938A-6992-DFA6-E4D0-5725614FC350}"/>
          </ac:picMkLst>
        </pc:picChg>
        <pc:picChg chg="mod">
          <ac:chgData name="Frances Meek" userId="f3af35cc-3229-46e1-af36-3525661cfbd3" providerId="ADAL" clId="{644E6649-A58F-42BC-91DF-DB6ECB41785B}" dt="2023-12-05T13:54:21.360" v="758" actId="692"/>
          <ac:picMkLst>
            <pc:docMk/>
            <pc:sldMk cId="3614287157" sldId="504"/>
            <ac:picMk id="15" creationId="{6EF03F70-D896-70B7-928B-737DCAD7D46A}"/>
          </ac:picMkLst>
        </pc:picChg>
      </pc:sldChg>
      <pc:sldChg chg="modSp del mod">
        <pc:chgData name="Frances Meek" userId="f3af35cc-3229-46e1-af36-3525661cfbd3" providerId="ADAL" clId="{644E6649-A58F-42BC-91DF-DB6ECB41785B}" dt="2023-12-05T13:54:05.630" v="756" actId="692"/>
        <pc:sldMkLst>
          <pc:docMk/>
          <pc:sldMk cId="4183654032" sldId="505"/>
        </pc:sldMkLst>
        <pc:spChg chg="mod">
          <ac:chgData name="Frances Meek" userId="f3af35cc-3229-46e1-af36-3525661cfbd3" providerId="ADAL" clId="{644E6649-A58F-42BC-91DF-DB6ECB41785B}" dt="2023-12-05T13:44:32.720" v="580" actId="1076"/>
          <ac:spMkLst>
            <pc:docMk/>
            <pc:sldMk cId="4183654032" sldId="505"/>
            <ac:spMk id="8" creationId="{A0C31335-7AE3-C47D-874A-6367645C0728}"/>
          </ac:spMkLst>
        </pc:spChg>
        <pc:spChg chg="mod">
          <ac:chgData name="Frances Meek" userId="f3af35cc-3229-46e1-af36-3525661cfbd3" providerId="ADAL" clId="{644E6649-A58F-42BC-91DF-DB6ECB41785B}" dt="2023-12-05T13:44:36.104" v="581" actId="1076"/>
          <ac:spMkLst>
            <pc:docMk/>
            <pc:sldMk cId="4183654032" sldId="505"/>
            <ac:spMk id="11" creationId="{9CE5A77F-D25F-B807-647A-3AF2980C975A}"/>
          </ac:spMkLst>
        </pc:spChg>
        <pc:spChg chg="mod">
          <ac:chgData name="Frances Meek" userId="f3af35cc-3229-46e1-af36-3525661cfbd3" providerId="ADAL" clId="{644E6649-A58F-42BC-91DF-DB6ECB41785B}" dt="2023-12-05T13:44:39.082" v="582" actId="1076"/>
          <ac:spMkLst>
            <pc:docMk/>
            <pc:sldMk cId="4183654032" sldId="505"/>
            <ac:spMk id="16" creationId="{B6A6AF05-5EB3-8323-1673-B89EF0E0E473}"/>
          </ac:spMkLst>
        </pc:spChg>
        <pc:spChg chg="mod">
          <ac:chgData name="Frances Meek" userId="f3af35cc-3229-46e1-af36-3525661cfbd3" providerId="ADAL" clId="{644E6649-A58F-42BC-91DF-DB6ECB41785B}" dt="2023-12-05T13:44:41.612" v="583" actId="1076"/>
          <ac:spMkLst>
            <pc:docMk/>
            <pc:sldMk cId="4183654032" sldId="505"/>
            <ac:spMk id="17" creationId="{5767AC2F-9615-DD76-0BC6-71A57804CE0F}"/>
          </ac:spMkLst>
        </pc:spChg>
        <pc:picChg chg="mod">
          <ac:chgData name="Frances Meek" userId="f3af35cc-3229-46e1-af36-3525661cfbd3" providerId="ADAL" clId="{644E6649-A58F-42BC-91DF-DB6ECB41785B}" dt="2023-12-05T13:54:05.630" v="756" actId="692"/>
          <ac:picMkLst>
            <pc:docMk/>
            <pc:sldMk cId="4183654032" sldId="505"/>
            <ac:picMk id="5" creationId="{CF1926C3-E24F-1909-EC98-543CFD808C93}"/>
          </ac:picMkLst>
        </pc:picChg>
        <pc:picChg chg="mod">
          <ac:chgData name="Frances Meek" userId="f3af35cc-3229-46e1-af36-3525661cfbd3" providerId="ADAL" clId="{644E6649-A58F-42BC-91DF-DB6ECB41785B}" dt="2023-12-05T13:54:05.630" v="756" actId="692"/>
          <ac:picMkLst>
            <pc:docMk/>
            <pc:sldMk cId="4183654032" sldId="505"/>
            <ac:picMk id="7" creationId="{04909102-C7A4-C619-8944-678B20541165}"/>
          </ac:picMkLst>
        </pc:picChg>
        <pc:picChg chg="mod">
          <ac:chgData name="Frances Meek" userId="f3af35cc-3229-46e1-af36-3525661cfbd3" providerId="ADAL" clId="{644E6649-A58F-42BC-91DF-DB6ECB41785B}" dt="2023-12-05T13:54:05.630" v="756" actId="692"/>
          <ac:picMkLst>
            <pc:docMk/>
            <pc:sldMk cId="4183654032" sldId="505"/>
            <ac:picMk id="10" creationId="{5900CD07-347F-415F-3772-7D85FAE150D7}"/>
          </ac:picMkLst>
        </pc:picChg>
        <pc:picChg chg="mod">
          <ac:chgData name="Frances Meek" userId="f3af35cc-3229-46e1-af36-3525661cfbd3" providerId="ADAL" clId="{644E6649-A58F-42BC-91DF-DB6ECB41785B}" dt="2023-12-05T13:54:05.630" v="756" actId="692"/>
          <ac:picMkLst>
            <pc:docMk/>
            <pc:sldMk cId="4183654032" sldId="505"/>
            <ac:picMk id="13" creationId="{B0A0D9C6-8913-A7D9-547C-85B96A458A9B}"/>
          </ac:picMkLst>
        </pc:picChg>
        <pc:picChg chg="mod">
          <ac:chgData name="Frances Meek" userId="f3af35cc-3229-46e1-af36-3525661cfbd3" providerId="ADAL" clId="{644E6649-A58F-42BC-91DF-DB6ECB41785B}" dt="2023-12-05T13:54:05.630" v="756" actId="692"/>
          <ac:picMkLst>
            <pc:docMk/>
            <pc:sldMk cId="4183654032" sldId="505"/>
            <ac:picMk id="15" creationId="{0D0AD4A2-87C9-D44F-D143-8A16F1AC73F5}"/>
          </ac:picMkLst>
        </pc:picChg>
      </pc:sldChg>
      <pc:sldChg chg="modSp del mod">
        <pc:chgData name="Frances Meek" userId="f3af35cc-3229-46e1-af36-3525661cfbd3" providerId="ADAL" clId="{644E6649-A58F-42BC-91DF-DB6ECB41785B}" dt="2023-12-05T13:53:09.398" v="744" actId="692"/>
        <pc:sldMkLst>
          <pc:docMk/>
          <pc:sldMk cId="2472653308" sldId="506"/>
        </pc:sldMkLst>
        <pc:spChg chg="mod">
          <ac:chgData name="Frances Meek" userId="f3af35cc-3229-46e1-af36-3525661cfbd3" providerId="ADAL" clId="{644E6649-A58F-42BC-91DF-DB6ECB41785B}" dt="2023-12-05T13:48:25.491" v="672" actId="113"/>
          <ac:spMkLst>
            <pc:docMk/>
            <pc:sldMk cId="2472653308" sldId="506"/>
            <ac:spMk id="2" creationId="{FD5BF8C9-BF88-6453-7945-EA56C40E7F78}"/>
          </ac:spMkLst>
        </pc:spChg>
        <pc:spChg chg="mod">
          <ac:chgData name="Frances Meek" userId="f3af35cc-3229-46e1-af36-3525661cfbd3" providerId="ADAL" clId="{644E6649-A58F-42BC-91DF-DB6ECB41785B}" dt="2023-12-05T13:45:06.424" v="592" actId="1076"/>
          <ac:spMkLst>
            <pc:docMk/>
            <pc:sldMk cId="2472653308" sldId="506"/>
            <ac:spMk id="3" creationId="{0ED7655D-0085-A436-63ED-C13FBB9AD47D}"/>
          </ac:spMkLst>
        </pc:spChg>
        <pc:picChg chg="mod">
          <ac:chgData name="Frances Meek" userId="f3af35cc-3229-46e1-af36-3525661cfbd3" providerId="ADAL" clId="{644E6649-A58F-42BC-91DF-DB6ECB41785B}" dt="2023-12-05T13:53:09.398" v="744" actId="692"/>
          <ac:picMkLst>
            <pc:docMk/>
            <pc:sldMk cId="2472653308" sldId="506"/>
            <ac:picMk id="7" creationId="{93EB3935-51F2-00A5-54C4-129A4656C8A9}"/>
          </ac:picMkLst>
        </pc:picChg>
        <pc:picChg chg="mod">
          <ac:chgData name="Frances Meek" userId="f3af35cc-3229-46e1-af36-3525661cfbd3" providerId="ADAL" clId="{644E6649-A58F-42BC-91DF-DB6ECB41785B}" dt="2023-12-05T13:53:09.398" v="744" actId="692"/>
          <ac:picMkLst>
            <pc:docMk/>
            <pc:sldMk cId="2472653308" sldId="506"/>
            <ac:picMk id="9" creationId="{9CD50C20-86FE-E5FD-AE76-317B1A1F61F2}"/>
          </ac:picMkLst>
        </pc:picChg>
        <pc:picChg chg="mod">
          <ac:chgData name="Frances Meek" userId="f3af35cc-3229-46e1-af36-3525661cfbd3" providerId="ADAL" clId="{644E6649-A58F-42BC-91DF-DB6ECB41785B}" dt="2023-12-05T13:53:09.398" v="744" actId="692"/>
          <ac:picMkLst>
            <pc:docMk/>
            <pc:sldMk cId="2472653308" sldId="506"/>
            <ac:picMk id="13" creationId="{EC0A36F1-8438-6B0D-87D2-1C422DA3FB45}"/>
          </ac:picMkLst>
        </pc:picChg>
      </pc:sldChg>
      <pc:sldChg chg="addSp delSp modSp mod">
        <pc:chgData name="Frances Meek" userId="f3af35cc-3229-46e1-af36-3525661cfbd3" providerId="ADAL" clId="{644E6649-A58F-42BC-91DF-DB6ECB41785B}" dt="2023-12-05T14:32:33.556" v="902" actId="1076"/>
        <pc:sldMkLst>
          <pc:docMk/>
          <pc:sldMk cId="4160369537" sldId="538"/>
        </pc:sldMkLst>
        <pc:spChg chg="mod">
          <ac:chgData name="Frances Meek" userId="f3af35cc-3229-46e1-af36-3525661cfbd3" providerId="ADAL" clId="{644E6649-A58F-42BC-91DF-DB6ECB41785B}" dt="2023-12-05T13:57:33.887" v="783" actId="207"/>
          <ac:spMkLst>
            <pc:docMk/>
            <pc:sldMk cId="4160369537" sldId="538"/>
            <ac:spMk id="2" creationId="{467259AD-8722-6E48-9C92-74E659293643}"/>
          </ac:spMkLst>
        </pc:spChg>
        <pc:spChg chg="mod">
          <ac:chgData name="Frances Meek" userId="f3af35cc-3229-46e1-af36-3525661cfbd3" providerId="ADAL" clId="{644E6649-A58F-42BC-91DF-DB6ECB41785B}" dt="2023-12-05T13:29:20.725" v="555" actId="207"/>
          <ac:spMkLst>
            <pc:docMk/>
            <pc:sldMk cId="4160369537" sldId="538"/>
            <ac:spMk id="4" creationId="{708F4AD0-E676-0E46-B35E-30E46BB1FFEF}"/>
          </ac:spMkLst>
        </pc:spChg>
        <pc:spChg chg="mod">
          <ac:chgData name="Frances Meek" userId="f3af35cc-3229-46e1-af36-3525661cfbd3" providerId="ADAL" clId="{644E6649-A58F-42BC-91DF-DB6ECB41785B}" dt="2023-12-05T14:29:55.690" v="890" actId="113"/>
          <ac:spMkLst>
            <pc:docMk/>
            <pc:sldMk cId="4160369537" sldId="538"/>
            <ac:spMk id="7" creationId="{568FB538-DBCA-68B4-A069-61B14C7D00FE}"/>
          </ac:spMkLst>
        </pc:spChg>
        <pc:spChg chg="mod">
          <ac:chgData name="Frances Meek" userId="f3af35cc-3229-46e1-af36-3525661cfbd3" providerId="ADAL" clId="{644E6649-A58F-42BC-91DF-DB6ECB41785B}" dt="2023-12-05T14:32:33.556" v="902" actId="1076"/>
          <ac:spMkLst>
            <pc:docMk/>
            <pc:sldMk cId="4160369537" sldId="538"/>
            <ac:spMk id="11" creationId="{D9E1163D-B7C5-F62F-34CA-043CCD4924B2}"/>
          </ac:spMkLst>
        </pc:spChg>
        <pc:picChg chg="del">
          <ac:chgData name="Frances Meek" userId="f3af35cc-3229-46e1-af36-3525661cfbd3" providerId="ADAL" clId="{644E6649-A58F-42BC-91DF-DB6ECB41785B}" dt="2023-12-05T13:29:31.388" v="557" actId="478"/>
          <ac:picMkLst>
            <pc:docMk/>
            <pc:sldMk cId="4160369537" sldId="538"/>
            <ac:picMk id="5" creationId="{1B9534A4-DAC7-657E-E1DD-2F54A91D735B}"/>
          </ac:picMkLst>
        </pc:picChg>
        <pc:picChg chg="add mod">
          <ac:chgData name="Frances Meek" userId="f3af35cc-3229-46e1-af36-3525661cfbd3" providerId="ADAL" clId="{644E6649-A58F-42BC-91DF-DB6ECB41785B}" dt="2023-12-05T14:30:41.419" v="895" actId="1076"/>
          <ac:picMkLst>
            <pc:docMk/>
            <pc:sldMk cId="4160369537" sldId="538"/>
            <ac:picMk id="6" creationId="{F4188B9A-E4D0-C4BC-EA56-75CEABA2224B}"/>
          </ac:picMkLst>
        </pc:picChg>
      </pc:sldChg>
      <pc:sldChg chg="addSp delSp modSp new mod">
        <pc:chgData name="Frances Meek" userId="f3af35cc-3229-46e1-af36-3525661cfbd3" providerId="ADAL" clId="{644E6649-A58F-42BC-91DF-DB6ECB41785B}" dt="2023-12-05T13:52:54.641" v="738" actId="692"/>
        <pc:sldMkLst>
          <pc:docMk/>
          <pc:sldMk cId="2859442217" sldId="539"/>
        </pc:sldMkLst>
        <pc:spChg chg="mod">
          <ac:chgData name="Frances Meek" userId="f3af35cc-3229-46e1-af36-3525661cfbd3" providerId="ADAL" clId="{644E6649-A58F-42BC-91DF-DB6ECB41785B}" dt="2023-12-05T13:49:38.328" v="715" actId="1076"/>
          <ac:spMkLst>
            <pc:docMk/>
            <pc:sldMk cId="2859442217" sldId="539"/>
            <ac:spMk id="2" creationId="{B90433C2-80AD-809C-D818-9CF4B79BDBA7}"/>
          </ac:spMkLst>
        </pc:spChg>
        <pc:spChg chg="del">
          <ac:chgData name="Frances Meek" userId="f3af35cc-3229-46e1-af36-3525661cfbd3" providerId="ADAL" clId="{644E6649-A58F-42BC-91DF-DB6ECB41785B}" dt="2023-12-05T13:48:37.494" v="677" actId="478"/>
          <ac:spMkLst>
            <pc:docMk/>
            <pc:sldMk cId="2859442217" sldId="539"/>
            <ac:spMk id="3" creationId="{D7F1B85A-41D2-F9B9-3FE5-95C2A7F87BE8}"/>
          </ac:spMkLst>
        </pc:spChg>
        <pc:spChg chg="add mod">
          <ac:chgData name="Frances Meek" userId="f3af35cc-3229-46e1-af36-3525661cfbd3" providerId="ADAL" clId="{644E6649-A58F-42BC-91DF-DB6ECB41785B}" dt="2023-12-05T13:49:44.239" v="718" actId="1076"/>
          <ac:spMkLst>
            <pc:docMk/>
            <pc:sldMk cId="2859442217" sldId="539"/>
            <ac:spMk id="6" creationId="{4FCCCE83-AF51-525E-9FAA-38D9DD2207A9}"/>
          </ac:spMkLst>
        </pc:spChg>
        <pc:picChg chg="add mod">
          <ac:chgData name="Frances Meek" userId="f3af35cc-3229-46e1-af36-3525661cfbd3" providerId="ADAL" clId="{644E6649-A58F-42BC-91DF-DB6ECB41785B}" dt="2023-12-05T13:52:54.641" v="738" actId="692"/>
          <ac:picMkLst>
            <pc:docMk/>
            <pc:sldMk cId="2859442217" sldId="539"/>
            <ac:picMk id="5" creationId="{CB08FB3D-FB06-FA8A-9CAB-637423F098C0}"/>
          </ac:picMkLst>
        </pc:picChg>
        <pc:picChg chg="add mod">
          <ac:chgData name="Frances Meek" userId="f3af35cc-3229-46e1-af36-3525661cfbd3" providerId="ADAL" clId="{644E6649-A58F-42BC-91DF-DB6ECB41785B}" dt="2023-12-05T13:52:54.641" v="738" actId="692"/>
          <ac:picMkLst>
            <pc:docMk/>
            <pc:sldMk cId="2859442217" sldId="539"/>
            <ac:picMk id="8" creationId="{45F2660C-A94D-E396-9467-550DB45D86D1}"/>
          </ac:picMkLst>
        </pc:picChg>
        <pc:picChg chg="add mod">
          <ac:chgData name="Frances Meek" userId="f3af35cc-3229-46e1-af36-3525661cfbd3" providerId="ADAL" clId="{644E6649-A58F-42BC-91DF-DB6ECB41785B}" dt="2023-12-05T13:52:54.641" v="738" actId="692"/>
          <ac:picMkLst>
            <pc:docMk/>
            <pc:sldMk cId="2859442217" sldId="539"/>
            <ac:picMk id="10" creationId="{33FEF40E-AA6D-13AF-EBB2-4C43CA6A758F}"/>
          </ac:picMkLst>
        </pc:picChg>
        <pc:picChg chg="add mod">
          <ac:chgData name="Frances Meek" userId="f3af35cc-3229-46e1-af36-3525661cfbd3" providerId="ADAL" clId="{644E6649-A58F-42BC-91DF-DB6ECB41785B}" dt="2023-12-05T13:52:54.641" v="738" actId="692"/>
          <ac:picMkLst>
            <pc:docMk/>
            <pc:sldMk cId="2859442217" sldId="539"/>
            <ac:picMk id="12" creationId="{BF598FA3-B8CD-0D70-2BBA-CEFC99BA6652}"/>
          </ac:picMkLst>
        </pc:picChg>
      </pc:sldChg>
      <pc:sldMasterChg chg="delSldLayout">
        <pc:chgData name="Frances Meek" userId="f3af35cc-3229-46e1-af36-3525661cfbd3" providerId="ADAL" clId="{644E6649-A58F-42BC-91DF-DB6ECB41785B}" dt="2023-12-05T13:26:16.367" v="515" actId="47"/>
        <pc:sldMasterMkLst>
          <pc:docMk/>
          <pc:sldMasterMk cId="0" sldId="2147483648"/>
        </pc:sldMasterMkLst>
        <pc:sldLayoutChg chg="del">
          <pc:chgData name="Frances Meek" userId="f3af35cc-3229-46e1-af36-3525661cfbd3" providerId="ADAL" clId="{644E6649-A58F-42BC-91DF-DB6ECB41785B}" dt="2023-12-05T13:26:16.367" v="515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Ewen Trafford" userId="e520b4bf-a196-48b7-bc10-b1590a457daa" providerId="ADAL" clId="{7B48F3D4-77EA-49DE-9B99-E4AC44BD9E61}"/>
    <pc:docChg chg="delSld">
      <pc:chgData name="Ewen Trafford" userId="e520b4bf-a196-48b7-bc10-b1590a457daa" providerId="ADAL" clId="{7B48F3D4-77EA-49DE-9B99-E4AC44BD9E61}" dt="2023-12-06T16:07:15.157" v="0" actId="47"/>
      <pc:docMkLst>
        <pc:docMk/>
      </pc:docMkLst>
      <pc:sldChg chg="del">
        <pc:chgData name="Ewen Trafford" userId="e520b4bf-a196-48b7-bc10-b1590a457daa" providerId="ADAL" clId="{7B48F3D4-77EA-49DE-9B99-E4AC44BD9E61}" dt="2023-12-06T16:07:15.157" v="0" actId="47"/>
        <pc:sldMkLst>
          <pc:docMk/>
          <pc:sldMk cId="4160369537" sldId="5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7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0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2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339653" y="2035963"/>
            <a:ext cx="6864627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520146" y="858911"/>
            <a:ext cx="8829420" cy="173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520147" y="2871635"/>
            <a:ext cx="8829419" cy="106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2"/>
          <p:cNvSpPr txBox="1"/>
          <p:nvPr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2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" y="5212026"/>
            <a:ext cx="3402048" cy="106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 txBox="1">
            <a:spLocks noGrp="1"/>
          </p:cNvSpPr>
          <p:nvPr>
            <p:ph type="ctrTitle"/>
          </p:nvPr>
        </p:nvSpPr>
        <p:spPr>
          <a:xfrm>
            <a:off x="520146" y="848751"/>
            <a:ext cx="10025934" cy="173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B058"/>
              </a:buClr>
              <a:buSzPts val="6000"/>
              <a:buFont typeface="Georgia"/>
              <a:buNone/>
              <a:defRPr sz="6000">
                <a:solidFill>
                  <a:srgbClr val="53B0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ubTitle" idx="1"/>
          </p:nvPr>
        </p:nvSpPr>
        <p:spPr>
          <a:xfrm>
            <a:off x="520147" y="2861475"/>
            <a:ext cx="10025933" cy="106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1" name="Google Shape;81;p2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" y="5212026"/>
            <a:ext cx="3402048" cy="10631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2"/>
          <p:cNvSpPr txBox="1"/>
          <p:nvPr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plain">
  <p:cSld name="Section divider plai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3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3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B058"/>
              </a:buClr>
              <a:buSzPts val="4000"/>
              <a:buFont typeface="Georgia"/>
              <a:buNone/>
              <a:defRPr sz="4000">
                <a:solidFill>
                  <a:srgbClr val="53B0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green">
  <p:cSld name="1_Section divider gree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4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5486" y="6047718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divider tan">
  <p:cSld name="4_Section divider ta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4509"/>
          <a:stretch/>
        </p:blipFill>
        <p:spPr>
          <a:xfrm>
            <a:off x="0" y="0"/>
            <a:ext cx="12192000" cy="68783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5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5486" y="6047718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divider yellow">
  <p:cSld name="2_Section divider yellow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6089"/>
          <a:stretch/>
        </p:blipFill>
        <p:spPr>
          <a:xfrm>
            <a:off x="0" y="1"/>
            <a:ext cx="12347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5486" y="6047718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divider blue">
  <p:cSld name="5_Section divider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862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7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5486" y="6047718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divider pink">
  <p:cSld name="6_Section divider pi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462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5486" y="6047718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image left">
  <p:cSld name="Title + content + image lef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01070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>
            <a:spLocks noGrp="1"/>
          </p:cNvSpPr>
          <p:nvPr>
            <p:ph type="pic" idx="2"/>
          </p:nvPr>
        </p:nvSpPr>
        <p:spPr>
          <a:xfrm>
            <a:off x="808892" y="1834018"/>
            <a:ext cx="4771444" cy="4285427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6096000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+ image right">
  <p:cSld name="Title + content + image righ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0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0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>
            <a:spLocks noGrp="1"/>
          </p:cNvSpPr>
          <p:nvPr>
            <p:ph type="pic" idx="2"/>
          </p:nvPr>
        </p:nvSpPr>
        <p:spPr>
          <a:xfrm>
            <a:off x="6470656" y="1834018"/>
            <a:ext cx="4771444" cy="4285427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+ content + image right grey ">
  <p:cSld name="2_Title + content + image right grey 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1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>
            <a:spLocks noGrp="1"/>
          </p:cNvSpPr>
          <p:nvPr>
            <p:ph type="pic" idx="2"/>
          </p:nvPr>
        </p:nvSpPr>
        <p:spPr>
          <a:xfrm>
            <a:off x="6470656" y="1905361"/>
            <a:ext cx="4771444" cy="3987439"/>
          </a:xfrm>
          <a:prstGeom prst="rect">
            <a:avLst/>
          </a:prstGeom>
          <a:noFill/>
          <a:ln w="190500" cap="sq" cmpd="sng">
            <a:solidFill>
              <a:srgbClr val="F6F6F6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Blocks">
  <p:cSld name="Section divider Block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0" y="2590799"/>
            <a:ext cx="12192000" cy="6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9" y="4994031"/>
            <a:ext cx="12024984" cy="18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3329" y="275411"/>
            <a:ext cx="534991" cy="5349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 txBox="1"/>
          <p:nvPr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pic">
  <p:cSld name="Circular pic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2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6488482" y="1834018"/>
            <a:ext cx="4294064" cy="4285427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2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2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ircular pic grey">
  <p:cSld name="1_Circular pic gre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>
            <a:spLocks noGrp="1"/>
          </p:cNvSpPr>
          <p:nvPr>
            <p:ph type="pic" idx="2"/>
          </p:nvPr>
        </p:nvSpPr>
        <p:spPr>
          <a:xfrm>
            <a:off x="6488482" y="1834018"/>
            <a:ext cx="4294064" cy="4285427"/>
          </a:xfrm>
          <a:prstGeom prst="rect">
            <a:avLst/>
          </a:prstGeom>
          <a:noFill/>
          <a:ln w="215900" cap="flat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3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3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ircular pic">
  <p:cSld name="1_Circular pic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>
            <a:spLocks noGrp="1"/>
          </p:cNvSpPr>
          <p:nvPr>
            <p:ph type="pic" idx="2"/>
          </p:nvPr>
        </p:nvSpPr>
        <p:spPr>
          <a:xfrm>
            <a:off x="6769937" y="1938969"/>
            <a:ext cx="4341915" cy="4016524"/>
          </a:xfrm>
          <a:prstGeom prst="rect">
            <a:avLst/>
          </a:prstGeom>
          <a:noFill/>
          <a:ln w="9525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34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4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ircular pic grey">
  <p:cSld name="2_Circular pic gre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6769937" y="1938969"/>
            <a:ext cx="4341915" cy="4016524"/>
          </a:xfrm>
          <a:prstGeom prst="rect">
            <a:avLst/>
          </a:prstGeom>
          <a:noFill/>
          <a:ln w="2159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35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5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 content">
  <p:cSld name="Title + 2 column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6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17913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6"/>
          <p:cNvSpPr txBox="1">
            <a:spLocks noGrp="1"/>
          </p:cNvSpPr>
          <p:nvPr>
            <p:ph type="body" idx="1"/>
          </p:nvPr>
        </p:nvSpPr>
        <p:spPr>
          <a:xfrm>
            <a:off x="808892" y="2563125"/>
            <a:ext cx="4969058" cy="366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6"/>
          <p:cNvCxnSpPr/>
          <p:nvPr/>
        </p:nvCxnSpPr>
        <p:spPr>
          <a:xfrm>
            <a:off x="6122502" y="2563124"/>
            <a:ext cx="0" cy="366539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p36"/>
          <p:cNvSpPr txBox="1">
            <a:spLocks noGrp="1"/>
          </p:cNvSpPr>
          <p:nvPr>
            <p:ph type="body" idx="2"/>
          </p:nvPr>
        </p:nvSpPr>
        <p:spPr>
          <a:xfrm>
            <a:off x="808892" y="1796338"/>
            <a:ext cx="10727572" cy="37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3"/>
          </p:nvPr>
        </p:nvSpPr>
        <p:spPr>
          <a:xfrm>
            <a:off x="6480400" y="2575206"/>
            <a:ext cx="5027062" cy="366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6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 content">
  <p:cSld name="Title + 3 column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7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>
            <a:off x="802827" y="2563125"/>
            <a:ext cx="3093312" cy="366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2"/>
          </p:nvPr>
        </p:nvSpPr>
        <p:spPr>
          <a:xfrm>
            <a:off x="4497405" y="2563125"/>
            <a:ext cx="3145251" cy="366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3"/>
          </p:nvPr>
        </p:nvSpPr>
        <p:spPr>
          <a:xfrm>
            <a:off x="8243922" y="2563124"/>
            <a:ext cx="3145251" cy="366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3" name="Google Shape;173;p37"/>
          <p:cNvCxnSpPr/>
          <p:nvPr/>
        </p:nvCxnSpPr>
        <p:spPr>
          <a:xfrm>
            <a:off x="4174434" y="2563124"/>
            <a:ext cx="0" cy="366539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37"/>
          <p:cNvCxnSpPr/>
          <p:nvPr/>
        </p:nvCxnSpPr>
        <p:spPr>
          <a:xfrm>
            <a:off x="7931425" y="2563123"/>
            <a:ext cx="0" cy="366539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37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7"/>
          <p:cNvSpPr txBox="1">
            <a:spLocks noGrp="1"/>
          </p:cNvSpPr>
          <p:nvPr>
            <p:ph type="body" idx="4"/>
          </p:nvPr>
        </p:nvSpPr>
        <p:spPr>
          <a:xfrm>
            <a:off x="808892" y="1796338"/>
            <a:ext cx="10727572" cy="37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 2">
  <p:cSld name="Final slide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>
            <a:spLocks noGrp="1"/>
          </p:cNvSpPr>
          <p:nvPr>
            <p:ph type="ctrTitle"/>
          </p:nvPr>
        </p:nvSpPr>
        <p:spPr>
          <a:xfrm>
            <a:off x="0" y="2556937"/>
            <a:ext cx="12213536" cy="8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B058"/>
              </a:buClr>
              <a:buSzPts val="6000"/>
              <a:buFont typeface="Georgia"/>
              <a:buNone/>
              <a:defRPr sz="6000">
                <a:solidFill>
                  <a:srgbClr val="53B0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8"/>
          <p:cNvSpPr txBox="1"/>
          <p:nvPr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1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37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032D2-8F41-5A4F-94F0-4094E2786C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+content">
  <p:cSld name="1_Title+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5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5"/>
          <p:cNvSpPr txBox="1">
            <a:spLocks noGrp="1"/>
          </p:cNvSpPr>
          <p:nvPr>
            <p:ph type="ctrTitle"/>
          </p:nvPr>
        </p:nvSpPr>
        <p:spPr>
          <a:xfrm>
            <a:off x="808891" y="703384"/>
            <a:ext cx="10589793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808891" y="2262470"/>
            <a:ext cx="10589794" cy="389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808891" y="1640932"/>
            <a:ext cx="10589793" cy="37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3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/>
              <a:t>Section Divider: Plain</a:t>
            </a:r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F4F6C8F-7E06-2345-BC0E-0D391D5C9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190E9-2A10-12F8-9DCF-F59EA053CA1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5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Blocks</a:t>
            </a:r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9991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Green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6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Tan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89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Yellow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1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Blue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4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Pink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8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34761-13C2-1219-A253-B29DCB66AC27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5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235C5-0B6D-3EA6-AEEC-B6BECE08686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content + image right green">
  <p:cSld name="1_Title + content + image right gree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6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6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>
            <a:spLocks noGrp="1"/>
          </p:cNvSpPr>
          <p:nvPr>
            <p:ph type="pic" idx="2"/>
          </p:nvPr>
        </p:nvSpPr>
        <p:spPr>
          <a:xfrm>
            <a:off x="6470656" y="1879635"/>
            <a:ext cx="4771444" cy="3962365"/>
          </a:xfrm>
          <a:prstGeom prst="rect">
            <a:avLst/>
          </a:prstGeom>
          <a:noFill/>
          <a:ln w="1905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A27620-FB01-0149-B9D3-F57234CD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1A4EA-E3A2-3EA2-7C68-BBC7F58C18FE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C45D34-B6D0-5F49-9E27-5CA854B76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181E8-7F8C-B5C3-7155-3C88854907B4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401AE-6B8D-FE29-087E-060B6124C180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       www.nutrition.org.uk        www.foodafactoflife.org.uk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1036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		www.nutrition.org.uk		www.foodafactoflife.org.uk</a:t>
            </a:r>
          </a:p>
          <a:p>
            <a:pPr algn="l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9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4763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5995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809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4614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B4DBCE-B832-8D48-BC29-7252E4F02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064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412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ircular pic green">
  <p:cSld name="2_Circular pic gree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7"/>
          <p:cNvSpPr>
            <a:spLocks noGrp="1"/>
          </p:cNvSpPr>
          <p:nvPr>
            <p:ph type="pic" idx="2"/>
          </p:nvPr>
        </p:nvSpPr>
        <p:spPr>
          <a:xfrm>
            <a:off x="6488482" y="1834018"/>
            <a:ext cx="4294064" cy="4285427"/>
          </a:xfrm>
          <a:prstGeom prst="rect">
            <a:avLst/>
          </a:prstGeom>
          <a:noFill/>
          <a:ln w="190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7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2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1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Thank you</a:t>
            </a:r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489C5-A1D5-854E-A4C3-7C65D5414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98" y="23779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36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6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8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content">
  <p:cSld name="2_Title+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>
            <a:spLocks noGrp="1"/>
          </p:cNvSpPr>
          <p:nvPr>
            <p:ph type="ctrTitle"/>
          </p:nvPr>
        </p:nvSpPr>
        <p:spPr>
          <a:xfrm>
            <a:off x="808891" y="703384"/>
            <a:ext cx="10589793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08891" y="1833280"/>
            <a:ext cx="10589794" cy="389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21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ircular pic green">
  <p:cSld name="3_Circular pic gree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8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8"/>
          <p:cNvSpPr>
            <a:spLocks noGrp="1"/>
          </p:cNvSpPr>
          <p:nvPr>
            <p:ph type="pic" idx="2"/>
          </p:nvPr>
        </p:nvSpPr>
        <p:spPr>
          <a:xfrm>
            <a:off x="6769937" y="1938969"/>
            <a:ext cx="4341915" cy="4016524"/>
          </a:xfrm>
          <a:prstGeom prst="rect">
            <a:avLst/>
          </a:prstGeom>
          <a:noFill/>
          <a:ln w="215900" cap="flat" cmpd="sng">
            <a:solidFill>
              <a:srgbClr val="53B058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" name="Google Shape;58;p18"/>
          <p:cNvSpPr txBox="1"/>
          <p:nvPr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8"/>
          <p:cNvSpPr txBox="1"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808892" y="1834018"/>
            <a:ext cx="5113962" cy="432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 1">
  <p:cSld name="Final slide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ctrTitle"/>
          </p:nvPr>
        </p:nvSpPr>
        <p:spPr>
          <a:xfrm>
            <a:off x="0" y="1555449"/>
            <a:ext cx="12213536" cy="8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043" y="3252721"/>
            <a:ext cx="12213536" cy="360527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9"/>
          <p:cNvSpPr txBox="1"/>
          <p:nvPr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3398" y="237797"/>
            <a:ext cx="492443" cy="492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0" descr="Background pattern&#10;&#10;Description automatically generated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9010" y="-332154"/>
            <a:ext cx="12192000" cy="719015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/>
          <p:nvPr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710" y="6057546"/>
            <a:ext cx="643155" cy="64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043" y="3252721"/>
            <a:ext cx="12213536" cy="3605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1"/>
          <p:cNvSpPr txBox="1"/>
          <p:nvPr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British Nutrition Foundation 2023 | nutrition.org.uk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1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0960" y="280400"/>
            <a:ext cx="278384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520146" y="858911"/>
            <a:ext cx="8235927" cy="173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ubTitle" idx="1"/>
          </p:nvPr>
        </p:nvSpPr>
        <p:spPr>
          <a:xfrm>
            <a:off x="520148" y="2871635"/>
            <a:ext cx="8235926" cy="55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9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professional-development/ppd-toolkit/secondary/your-professional-development/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Relationship Id="rId5" Type="http://schemas.openxmlformats.org/officeDocument/2006/relationships/hyperlink" Target="https://www.foodafactoflife.org.uk/professional-development/ppd-toolkit/secondary/food-teaching-in-schools-a-framework-of-knowledge-and-skills/" TargetMode="External"/><Relationship Id="rId4" Type="http://schemas.openxmlformats.org/officeDocument/2006/relationships/hyperlink" Target="https://www.foodafactoflife.org.uk/professional-development/ppd-toolkit/primary/food-teaching-in-schools-a-framework-of-knowledge-and-skill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teaching-primary-food-and-nutrition/training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foodafactoflife.org.uk/teaching-primary-food-and-nutrition/training/inset-packag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oodafactoflife" TargetMode="External"/><Relationship Id="rId7" Type="http://schemas.openxmlformats.org/officeDocument/2006/relationships/hyperlink" Target="https://www.foodafactoflife.org.uk/teaching-primary-food-and-nutrition/register-here/" TargetMode="External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foodafactoflife.org.uk/media/tbtjajib/1-tpfn-programme-welcome-sept-23.pptx" TargetMode="External"/><Relationship Id="rId5" Type="http://schemas.openxmlformats.org/officeDocument/2006/relationships/image" Target="../media/image59.png"/><Relationship Id="rId4" Type="http://schemas.openxmlformats.org/officeDocument/2006/relationships/hyperlink" Target="mailto:education@nutrition.org.u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pupils-with-additional-needs/cooking/serving-and-sharing/" TargetMode="External"/><Relationship Id="rId13" Type="http://schemas.openxmlformats.org/officeDocument/2006/relationships/image" Target="../media/image24.png"/><Relationship Id="rId3" Type="http://schemas.openxmlformats.org/officeDocument/2006/relationships/hyperlink" Target="https://www.foodafactoflife.org.uk/pupils-with-additional-needs/healthy-eating/food-and-drink-for-life/" TargetMode="External"/><Relationship Id="rId7" Type="http://schemas.openxmlformats.org/officeDocument/2006/relationships/hyperlink" Target="https://www.foodafactoflife.org.uk/pupils-with-additional-needs/cooking/cooking/" TargetMode="External"/><Relationship Id="rId12" Type="http://schemas.openxmlformats.org/officeDocument/2006/relationships/hyperlink" Target="https://www.foodafactoflife.org.uk/pupils-with-additional-needs/developing-skills-for-independent-living/" TargetMode="Externa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oodafactoflife.org.uk/pupils-with-additional-needs/cooking/choice-preference-and-occasions/" TargetMode="External"/><Relationship Id="rId11" Type="http://schemas.openxmlformats.org/officeDocument/2006/relationships/hyperlink" Target="https://www.foodafactoflife.org.uk/pupils-with-additional-needs/where-food-comes-from/shopping/" TargetMode="External"/><Relationship Id="rId5" Type="http://schemas.openxmlformats.org/officeDocument/2006/relationships/hyperlink" Target="https://www.foodafactoflife.org.uk/pupils-with-additional-needs/healthy-eating/being-active/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www.foodafactoflife.org.uk/pupils-with-additional-needs/where-food-comes-from/food-is-produced-and-processed/" TargetMode="External"/><Relationship Id="rId4" Type="http://schemas.openxmlformats.org/officeDocument/2006/relationships/hyperlink" Target="https://www.foodafactoflife.org.uk/pupils-with-additional-needs/healthy-eating/variety-eat-well/" TargetMode="External"/><Relationship Id="rId9" Type="http://schemas.openxmlformats.org/officeDocument/2006/relationships/hyperlink" Target="https://www.foodafactoflife.org.uk/pupils-with-additional-needs/where-food-comes-from/food-origins/" TargetMode="External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glvow4fi/ingredients-ppt-3-16-an.pptx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hyperlink" Target="https://www.foodafactoflife.org.uk/media/dg2fn3cw/kitchen-hazards-ppt-3-16-an-il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hyperlink" Target="https://www.foodafactoflife.org.uk/media/10100/grc-cards-3-16-an.docx" TargetMode="External"/><Relationship Id="rId5" Type="http://schemas.openxmlformats.org/officeDocument/2006/relationships/hyperlink" Target="https://www.foodafactoflife.org.uk/media/imnawnx0/equip-cards-c-3-16-an-il.docx" TargetMode="External"/><Relationship Id="rId10" Type="http://schemas.openxmlformats.org/officeDocument/2006/relationships/hyperlink" Target="https://www.foodafactoflife.org.uk/media/2759/food-photo-cards-c-316.docx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foodafactoflife.org.uk/pupils-with-additional-needs/developing-skills-for-independent-living/going-shopping/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www.foodafactoflife.org.uk/pupils-with-additional-needs/developing-skills-for-independent-living/planning-what-to-ea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hyperlink" Target="https://www.foodafactoflife.org.uk/pupils-with-additional-needs/developing-skills-for-independent-living/eating-and-sharing/" TargetMode="External"/><Relationship Id="rId4" Type="http://schemas.openxmlformats.org/officeDocument/2006/relationships/hyperlink" Target="https://www.foodafactoflife.org.uk/pupils-with-additional-needs/developing-skills-for-independent-living/cook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pupils-with-additional-needs/teaching-pupils-with-additional-needs/resources-to-support-teaching-pupils-with-additional-needs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hyperlink" Target="https://www.savoyeducationaltrust.org.uk/" TargetMode="External"/><Relationship Id="rId4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>
            <a:spLocks noGrp="1"/>
          </p:cNvSpPr>
          <p:nvPr>
            <p:ph type="ctrTitle"/>
          </p:nvPr>
        </p:nvSpPr>
        <p:spPr>
          <a:xfrm>
            <a:off x="520146" y="858911"/>
            <a:ext cx="8829420" cy="173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Considerations for food lessons with pupils with additional needs</a:t>
            </a:r>
            <a:endParaRPr sz="4600">
              <a:solidFill>
                <a:schemeClr val="accent1"/>
              </a:solidFill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520147" y="2871635"/>
            <a:ext cx="8829419" cy="106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54285"/>
              <a:buFont typeface="Arial"/>
              <a:buNone/>
            </a:pPr>
            <a:r>
              <a:rPr lang="en-GB">
                <a:solidFill>
                  <a:srgbClr val="7F7F7F"/>
                </a:solidFill>
              </a:rPr>
              <a:t>Rosalie Forde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54285"/>
              <a:buFont typeface="Arial"/>
              <a:buNone/>
            </a:pPr>
            <a:r>
              <a:rPr lang="en-GB" sz="1400">
                <a:solidFill>
                  <a:srgbClr val="7F7F7F"/>
                </a:solidFill>
              </a:rPr>
              <a:t>Head of Food and Design Technology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54285"/>
              <a:buFont typeface="Arial"/>
              <a:buNone/>
            </a:pPr>
            <a:r>
              <a:rPr lang="en-GB" sz="1400">
                <a:solidFill>
                  <a:srgbClr val="7F7F7F"/>
                </a:solidFill>
              </a:rPr>
              <a:t>Three Ways School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569" y="520647"/>
            <a:ext cx="9720000" cy="720000"/>
          </a:xfrm>
        </p:spPr>
        <p:txBody>
          <a:bodyPr>
            <a:normAutofit fontScale="90000"/>
          </a:bodyPr>
          <a:lstStyle/>
          <a:p>
            <a:r>
              <a:rPr lang="en-US" sz="3400" b="1"/>
              <a:t>Support for your professional development</a:t>
            </a:r>
            <a:endParaRPr lang="en-GB" sz="3400" b="1" i="1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68131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/>
          </a:p>
          <a:p>
            <a:pPr marL="0" indent="0">
              <a:buFont typeface="Arial" charset="0"/>
              <a:buNone/>
            </a:pPr>
            <a:endParaRPr lang="en-US"/>
          </a:p>
          <a:p>
            <a:pPr marL="0" indent="0">
              <a:buFont typeface="Arial" charset="0"/>
              <a:buNone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40569" y="1257005"/>
            <a:ext cx="675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Reflection documents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Help develop reflective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Ideal for staff at all career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Provide an opportunity to reflect on personal practice and identify future actions.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There are also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resources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to support needs analysis and planning your own professional journey based on the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Teaching food in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primary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secondary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 schools: A framework of knowledge and skills. 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9479" y="5463464"/>
            <a:ext cx="266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Reflection documents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4D4FF-A232-98D6-C36C-2481DB96F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486" y="2110390"/>
            <a:ext cx="4391615" cy="30600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544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146" y="848752"/>
            <a:ext cx="10025934" cy="668550"/>
          </a:xfrm>
        </p:spPr>
        <p:txBody>
          <a:bodyPr/>
          <a:lstStyle/>
          <a:p>
            <a:r>
              <a:rPr lang="en-US" sz="3400" b="1"/>
              <a:t>Sources of support and further information </a:t>
            </a:r>
            <a:endParaRPr lang="en-GB" sz="3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67" y="1629000"/>
            <a:ext cx="682909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Three pages of websites and useful information/ documents can be found at the end of the </a:t>
            </a:r>
            <a:r>
              <a:rPr lang="en-US" sz="2000" i="1">
                <a:hlinkClick r:id="rId2"/>
              </a:rPr>
              <a:t>Characteristics of good practice in teaching food and nutrition to pupils with additional needs </a:t>
            </a:r>
            <a:r>
              <a:rPr lang="en-US" sz="2000"/>
              <a:t>guide. 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823" y="1837562"/>
            <a:ext cx="2558610" cy="3678487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</p:spTree>
    <p:extLst>
      <p:ext uri="{BB962C8B-B14F-4D97-AF65-F5344CB8AC3E}">
        <p14:creationId xmlns:p14="http://schemas.microsoft.com/office/powerpoint/2010/main" val="281403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25" y="511667"/>
            <a:ext cx="10433208" cy="691661"/>
          </a:xfrm>
        </p:spPr>
        <p:txBody>
          <a:bodyPr>
            <a:noAutofit/>
          </a:bodyPr>
          <a:lstStyle/>
          <a:p>
            <a:r>
              <a:rPr lang="en-GB" sz="3600" b="1">
                <a:solidFill>
                  <a:schemeClr val="accent1"/>
                </a:solidFill>
              </a:rPr>
              <a:t>Future training events</a:t>
            </a:r>
            <a:endParaRPr lang="en-US" sz="3200" b="1">
              <a:solidFill>
                <a:schemeClr val="accent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2BD26F-F891-DC7B-FCA3-81C101E4FF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6890813" y="1203328"/>
            <a:ext cx="4222020" cy="28078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624" y="1377990"/>
            <a:ext cx="6286784" cy="5056794"/>
          </a:xfrm>
        </p:spPr>
        <p:txBody>
          <a:bodyPr>
            <a:normAutofit fontScale="77500" lnSpcReduction="20000"/>
          </a:bodyPr>
          <a:lstStyle/>
          <a:p>
            <a:r>
              <a:rPr lang="en-GB" sz="2600" b="1">
                <a:latin typeface="+mj-lt"/>
              </a:rPr>
              <a:t>Coming next…diary dates</a:t>
            </a:r>
            <a:endParaRPr lang="en-GB" sz="2600" b="1" i="0">
              <a:effectLst/>
            </a:endParaRPr>
          </a:p>
          <a:p>
            <a:pPr algn="l"/>
            <a:r>
              <a:rPr lang="en-GB" sz="2600" b="1" i="0">
                <a:effectLst/>
              </a:rPr>
              <a:t>Tue 16 Jan 2024 – 4pm  </a:t>
            </a:r>
            <a:br>
              <a:rPr lang="en-GB" sz="2600" b="1" i="0">
                <a:effectLst/>
              </a:rPr>
            </a:br>
            <a:r>
              <a:rPr lang="en-GB" sz="2600" b="0" i="0">
                <a:effectLst/>
              </a:rPr>
              <a:t>Bringing seasonality to life, using blueberries!</a:t>
            </a:r>
          </a:p>
          <a:p>
            <a:pPr algn="l"/>
            <a:r>
              <a:rPr lang="en-GB" sz="2600" b="1" i="0">
                <a:effectLst/>
              </a:rPr>
              <a:t>Tue 27 Feb 2024 – 4pm  </a:t>
            </a:r>
            <a:br>
              <a:rPr lang="en-GB" sz="2600" b="1" i="0">
                <a:effectLst/>
              </a:rPr>
            </a:br>
            <a:r>
              <a:rPr lang="en-GB" sz="2600" b="0" i="0">
                <a:effectLst/>
              </a:rPr>
              <a:t>Ask an expert</a:t>
            </a:r>
          </a:p>
          <a:p>
            <a:pPr algn="l"/>
            <a:r>
              <a:rPr lang="en-GB" sz="2600" b="1" i="0">
                <a:effectLst/>
              </a:rPr>
              <a:t>Tue 12 March 2024 – 4pm  </a:t>
            </a:r>
            <a:br>
              <a:rPr lang="en-GB" sz="2600" b="1" i="0">
                <a:effectLst/>
              </a:rPr>
            </a:br>
            <a:r>
              <a:rPr lang="en-GB" sz="2600" b="0" i="0">
                <a:effectLst/>
              </a:rPr>
              <a:t>Engaging parents/carers &amp; extra-curricular cooking</a:t>
            </a:r>
          </a:p>
          <a:p>
            <a:pPr algn="l"/>
            <a:r>
              <a:rPr lang="en-GB" sz="2600" b="1" i="0">
                <a:effectLst/>
              </a:rPr>
              <a:t>Tue 23 April 2024 – 4pm  </a:t>
            </a:r>
            <a:br>
              <a:rPr lang="en-GB" sz="2600" b="1" i="0">
                <a:effectLst/>
              </a:rPr>
            </a:br>
            <a:r>
              <a:rPr lang="en-GB" sz="2600" b="0" i="0">
                <a:effectLst/>
              </a:rPr>
              <a:t>Cooking with heat in primary 2</a:t>
            </a:r>
          </a:p>
          <a:p>
            <a:pPr algn="l"/>
            <a:r>
              <a:rPr lang="en-GB" sz="2600" b="1" i="0">
                <a:effectLst/>
              </a:rPr>
              <a:t>Tue 14 May 2024 – 4pm  </a:t>
            </a:r>
            <a:br>
              <a:rPr lang="en-GB" sz="2600" b="1" i="0">
                <a:effectLst/>
              </a:rPr>
            </a:br>
            <a:r>
              <a:rPr lang="en-GB" sz="2600" b="0" i="0">
                <a:effectLst/>
              </a:rPr>
              <a:t>Outside cooking!</a:t>
            </a:r>
          </a:p>
          <a:p>
            <a:pPr algn="l"/>
            <a:r>
              <a:rPr lang="en-GB" sz="2600" b="1" i="0">
                <a:effectLst/>
              </a:rPr>
              <a:t>Tue 4 June 2024 – 4pm  </a:t>
            </a:r>
            <a:br>
              <a:rPr lang="en-GB" sz="2600" b="1" i="0">
                <a:effectLst/>
              </a:rPr>
            </a:br>
            <a:r>
              <a:rPr lang="en-GB" sz="2600" b="0" i="0">
                <a:effectLst/>
              </a:rPr>
              <a:t>Cook-a-long - global recipes</a:t>
            </a:r>
          </a:p>
          <a:p>
            <a:endParaRPr lang="en-GB" sz="2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4A0C0-9667-8BFB-85AD-DB3EBE3B100B}"/>
              </a:ext>
            </a:extLst>
          </p:cNvPr>
          <p:cNvSpPr txBox="1"/>
          <p:nvPr/>
        </p:nvSpPr>
        <p:spPr>
          <a:xfrm>
            <a:off x="6659588" y="4315008"/>
            <a:ext cx="4528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Remember that all webinars are recorded and the 22/23 recordings can be found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here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Also don’t forget 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INSET package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seven topical videos ideal for you and your colleagues.</a:t>
            </a:r>
          </a:p>
        </p:txBody>
      </p:sp>
    </p:spTree>
    <p:extLst>
      <p:ext uri="{BB962C8B-B14F-4D97-AF65-F5344CB8AC3E}">
        <p14:creationId xmlns:p14="http://schemas.microsoft.com/office/powerpoint/2010/main" val="145949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0014-BD46-FB5F-2E3A-1D5C1D97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862" y="788925"/>
            <a:ext cx="11610538" cy="720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accent1"/>
                </a:solidFill>
              </a:rPr>
              <a:t>Keep up to date with our free resources and training </a:t>
            </a:r>
            <a:br>
              <a:rPr lang="en-GB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5C01-D6FC-EF26-1778-5A4B509E1DE2}"/>
              </a:ext>
            </a:extLst>
          </p:cNvPr>
          <p:cNvSpPr txBox="1">
            <a:spLocks/>
          </p:cNvSpPr>
          <p:nvPr/>
        </p:nvSpPr>
        <p:spPr>
          <a:xfrm>
            <a:off x="577708" y="1432684"/>
            <a:ext cx="5399115" cy="2267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News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(monthly email update)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up on the homepage: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www.foodafactoflife.org.uk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Twitter @Foodafactoflife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https://twitter.com/foodafactoflife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in touch: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education@nutrition.org.uk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9AEFD5-3BE5-3914-1999-235E1D9B4D61}"/>
              </a:ext>
            </a:extLst>
          </p:cNvPr>
          <p:cNvSpPr txBox="1">
            <a:spLocks/>
          </p:cNvSpPr>
          <p:nvPr/>
        </p:nvSpPr>
        <p:spPr>
          <a:xfrm>
            <a:off x="660838" y="2168912"/>
            <a:ext cx="4452019" cy="3914363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0FE4E8F-C63C-9636-4F38-66ACEDE40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78" y="1432684"/>
            <a:ext cx="2712898" cy="3094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1A96A7-CF99-108A-9CD4-BD3D80B7A803}"/>
              </a:ext>
            </a:extLst>
          </p:cNvPr>
          <p:cNvSpPr txBox="1">
            <a:spLocks/>
          </p:cNvSpPr>
          <p:nvPr/>
        </p:nvSpPr>
        <p:spPr>
          <a:xfrm>
            <a:off x="577708" y="4855378"/>
            <a:ext cx="9825118" cy="662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know anyone who would find the TPFN programme useful?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can view this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introductory presentation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then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register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free!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0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"/>
          <p:cNvSpPr txBox="1">
            <a:spLocks noGrp="1"/>
          </p:cNvSpPr>
          <p:nvPr>
            <p:ph type="ctrTitle"/>
          </p:nvPr>
        </p:nvSpPr>
        <p:spPr>
          <a:xfrm>
            <a:off x="0" y="1555449"/>
            <a:ext cx="12213536" cy="8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>
            <a:spLocks noGrp="1"/>
          </p:cNvSpPr>
          <p:nvPr>
            <p:ph type="ctrTitle"/>
          </p:nvPr>
        </p:nvSpPr>
        <p:spPr>
          <a:xfrm>
            <a:off x="808891" y="703384"/>
            <a:ext cx="105897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GB" sz="3300">
                <a:latin typeface="Arial"/>
                <a:ea typeface="Arial"/>
                <a:cs typeface="Arial"/>
                <a:sym typeface="Arial"/>
              </a:rPr>
              <a:t>Outline </a:t>
            </a:r>
            <a:endParaRPr/>
          </a:p>
        </p:txBody>
      </p:sp>
      <p:sp>
        <p:nvSpPr>
          <p:cNvPr id="199" name="Google Shape;199;p2"/>
          <p:cNvSpPr txBox="1">
            <a:spLocks noGrp="1"/>
          </p:cNvSpPr>
          <p:nvPr>
            <p:ph type="body" idx="4294967295"/>
          </p:nvPr>
        </p:nvSpPr>
        <p:spPr>
          <a:xfrm>
            <a:off x="808900" y="1833275"/>
            <a:ext cx="10660200" cy="3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Considerations – behaviour, food issues, resources and equipment</a:t>
            </a:r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GB" sz="2400"/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Practical examples of meeting pupils’ needs and ensuring inclusion</a:t>
            </a:r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GB" sz="2400"/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Communication and transition tools</a:t>
            </a:r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GB" sz="2400"/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Adaptations – to equipment, space and teaching</a:t>
            </a:r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GB" sz="2400"/>
          </a:p>
          <a:p>
            <a:pPr marL="171442" lvl="0" indent="-1968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Links to </a:t>
            </a:r>
            <a:r>
              <a:rPr lang="en-GB" sz="2400" i="1"/>
              <a:t>Food – a fact of life </a:t>
            </a:r>
            <a:r>
              <a:rPr lang="en-GB" sz="2400"/>
              <a:t>resources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007" y="807884"/>
            <a:ext cx="9720000" cy="720000"/>
          </a:xfrm>
        </p:spPr>
        <p:txBody>
          <a:bodyPr/>
          <a:lstStyle/>
          <a:p>
            <a:r>
              <a:rPr lang="en-US" sz="3400" b="1" i="1"/>
              <a:t>Food – a fact of life </a:t>
            </a:r>
            <a:r>
              <a:rPr lang="en-US" sz="3400" b="1"/>
              <a:t>resources</a:t>
            </a:r>
            <a:endParaRPr lang="en-GB" sz="3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007" y="1629000"/>
            <a:ext cx="8706319" cy="360000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000" b="0" i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resources for pupils with additional needs cover nine key areas: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Food and drink for life</a:t>
            </a:r>
            <a:r>
              <a:rPr lang="en-US" sz="2000" b="0" i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Variety (eat well) </a:t>
            </a:r>
            <a:endParaRPr lang="en-US" sz="2000" b="0" i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Being active </a:t>
            </a:r>
            <a:endParaRPr lang="en-US" sz="2000" b="0" i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Choice, preference and occasions</a:t>
            </a:r>
            <a:r>
              <a:rPr lang="en-US" sz="2000" b="0" i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Cooking (including food hygiene and safety)</a:t>
            </a:r>
            <a:endParaRPr lang="en-US" sz="2000" b="0" i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Serving and sharing</a:t>
            </a:r>
            <a:endParaRPr lang="en-US" sz="2000" b="0" i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Food origins</a:t>
            </a:r>
            <a:r>
              <a:rPr lang="en-US" sz="2000" b="0" i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Food is produced and processed </a:t>
            </a:r>
            <a:endParaRPr lang="en-US" sz="2000" b="0" i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Shopping</a:t>
            </a:r>
            <a:r>
              <a:rPr lang="en-US" sz="2000" b="0" i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200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Developing skills for independent living</a:t>
            </a:r>
            <a:r>
              <a:rPr lang="en-US" sz="200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000" b="0" i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endParaRPr lang="en-GB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CAEBE-320B-0254-7B4A-AAC83B7AE7D0}"/>
              </a:ext>
            </a:extLst>
          </p:cNvPr>
          <p:cNvSpPr txBox="1"/>
          <p:nvPr/>
        </p:nvSpPr>
        <p:spPr>
          <a:xfrm>
            <a:off x="195943" y="6474983"/>
            <a:ext cx="729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*resources created with the support of the Sodexo Stop Hunger Foundation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A24814-0B68-1545-3298-95BFCF7FAC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3835" y="1745586"/>
            <a:ext cx="1933019" cy="27481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5018C-D3C3-4DC2-86A7-B3AB96757A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1158" y="2327460"/>
            <a:ext cx="2152650" cy="31718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36E933-C7FF-CB4B-5544-C98C1BCF51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7483" y="4490017"/>
            <a:ext cx="2759047" cy="15453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871659-41ED-2BEA-4F07-3A071667E3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2172" y="2769756"/>
            <a:ext cx="2162175" cy="31908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593A7A-23C7-53E5-AD24-FAA2351905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4028" y="3900556"/>
            <a:ext cx="1855733" cy="265688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167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7CDE0-B887-A330-2908-3F82FD88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077699"/>
            <a:ext cx="5345997" cy="30520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80B25-9710-9936-EDF0-AD2DD105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93" y="1724275"/>
            <a:ext cx="4397829" cy="24703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0A227-1FAF-205D-48FA-C25085509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786" y="2188426"/>
            <a:ext cx="4905753" cy="272784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E423E-7706-1D51-69B8-F2CAA4533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682" y="2779465"/>
            <a:ext cx="4572633" cy="24875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71938A-6992-DFA6-E4D0-5725614FC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067" y="3075270"/>
            <a:ext cx="4480027" cy="245968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F03F70-D896-70B7-928B-737DCAD7D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356" y="3429000"/>
            <a:ext cx="4265133" cy="242595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D4B3FC-55D8-5EE9-95C2-65A058F780D9}"/>
              </a:ext>
            </a:extLst>
          </p:cNvPr>
          <p:cNvSpPr txBox="1"/>
          <p:nvPr/>
        </p:nvSpPr>
        <p:spPr>
          <a:xfrm>
            <a:off x="9460947" y="1834483"/>
            <a:ext cx="2219424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All resources are fully 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933FD4-F030-DA83-E080-6BF661CA3F0C}"/>
              </a:ext>
            </a:extLst>
          </p:cNvPr>
          <p:cNvSpPr txBox="1"/>
          <p:nvPr/>
        </p:nvSpPr>
        <p:spPr>
          <a:xfrm>
            <a:off x="348343" y="6411581"/>
            <a:ext cx="223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Ingredients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926C3-E24F-1909-EC98-543CFD80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8" y="500873"/>
            <a:ext cx="2219325" cy="3200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09102-C7A4-C619-8944-678B2054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600" y="1350718"/>
            <a:ext cx="2200275" cy="31718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31335-7AE3-C47D-874A-6367645C0728}"/>
              </a:ext>
            </a:extLst>
          </p:cNvPr>
          <p:cNvSpPr txBox="1"/>
          <p:nvPr/>
        </p:nvSpPr>
        <p:spPr>
          <a:xfrm>
            <a:off x="853167" y="4645087"/>
            <a:ext cx="347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Equipment cards for recognition, matching and sorting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0CD07-347F-415F-3772-7D85FAE15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896" y="1587038"/>
            <a:ext cx="4232506" cy="23907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5A77F-D25F-B807-647A-3AF2980C975A}"/>
              </a:ext>
            </a:extLst>
          </p:cNvPr>
          <p:cNvSpPr txBox="1"/>
          <p:nvPr/>
        </p:nvSpPr>
        <p:spPr>
          <a:xfrm>
            <a:off x="4718538" y="4260933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around kitchen hazards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A0D9C6-8913-A7D9-547C-85B96A45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242" y="1331667"/>
            <a:ext cx="2219325" cy="32099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AD4A2-87C9-D44F-D143-8A16F1AC7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4105" y="637688"/>
            <a:ext cx="2200275" cy="317182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A6AF05-5EB3-8323-1673-B89EF0E0E473}"/>
              </a:ext>
            </a:extLst>
          </p:cNvPr>
          <p:cNvSpPr txBox="1"/>
          <p:nvPr/>
        </p:nvSpPr>
        <p:spPr>
          <a:xfrm>
            <a:off x="8354105" y="4752808"/>
            <a:ext cx="168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Food cards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67AC2F-9615-DD76-0BC6-71A57804CE0F}"/>
              </a:ext>
            </a:extLst>
          </p:cNvPr>
          <p:cNvSpPr txBox="1"/>
          <p:nvPr/>
        </p:nvSpPr>
        <p:spPr>
          <a:xfrm>
            <a:off x="10150929" y="5060585"/>
            <a:ext cx="168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Grown reared or caught cards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5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35658A-241B-8790-4EE6-38FF237C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04" y="3089329"/>
            <a:ext cx="4001481" cy="2231915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483F6-1C0F-478E-9F8F-0B8934DC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36" y="1088092"/>
            <a:ext cx="2311606" cy="32226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AFCD81-47C5-4EAC-DFEF-458BFEC3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797" y="2906485"/>
            <a:ext cx="1817254" cy="25976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47DF39-24AA-830C-9153-C2BCDD5C3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104" y="544043"/>
            <a:ext cx="4001481" cy="2362442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DCB1E9-759B-2DB3-4921-892C1039E3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02" y="501272"/>
            <a:ext cx="2807303" cy="4093985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F3D31C-75AB-83B5-3A99-BE7B3EF2D3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83" y="1448514"/>
            <a:ext cx="2569038" cy="3657311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CE674C-9D60-3DBB-531F-753973735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04" y="2028382"/>
            <a:ext cx="2248945" cy="321895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F47C14-CCBF-FF15-FE6A-D9A8AF1D8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259" y="670238"/>
            <a:ext cx="2694214" cy="3756051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A9CE6D-D039-DD06-2418-FEB4AF62F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011" y="2390774"/>
            <a:ext cx="2178040" cy="3113315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7579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F8C9-BF88-6453-7945-EA56C40E7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46" y="848751"/>
            <a:ext cx="10025934" cy="733825"/>
          </a:xfrm>
        </p:spPr>
        <p:txBody>
          <a:bodyPr/>
          <a:lstStyle/>
          <a:p>
            <a:r>
              <a:rPr lang="en-GB" sz="3400" b="1"/>
              <a:t>Developing skills for independent living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7655D-0085-A436-63ED-C13FBB9AD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365" y="1831799"/>
            <a:ext cx="4926724" cy="3600000"/>
          </a:xfrm>
        </p:spPr>
        <p:txBody>
          <a:bodyPr/>
          <a:lstStyle/>
          <a:p>
            <a:r>
              <a:rPr lang="en-GB" sz="2000">
                <a:hlinkClick r:id="rId2"/>
              </a:rPr>
              <a:t>Planning what to cook</a:t>
            </a:r>
            <a:endParaRPr lang="en-GB" sz="2000"/>
          </a:p>
          <a:p>
            <a:r>
              <a:rPr lang="en-GB" sz="2000">
                <a:hlinkClick r:id="rId3"/>
              </a:rPr>
              <a:t>Going shopping </a:t>
            </a:r>
            <a:endParaRPr lang="en-GB" sz="2000"/>
          </a:p>
          <a:p>
            <a:r>
              <a:rPr lang="en-GB" sz="2000">
                <a:hlinkClick r:id="rId4"/>
              </a:rPr>
              <a:t>Cooking</a:t>
            </a:r>
            <a:endParaRPr lang="en-GB" sz="2000"/>
          </a:p>
          <a:p>
            <a:r>
              <a:rPr lang="en-GB" sz="2000">
                <a:hlinkClick r:id="rId5"/>
              </a:rPr>
              <a:t>Eating and sharing</a:t>
            </a:r>
            <a:endParaRPr lang="en-GB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B3935-51F2-00A5-54C4-129A4656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386" y="1659461"/>
            <a:ext cx="5184697" cy="285861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50C20-86FE-E5FD-AE76-317B1A1F6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192" y="2984554"/>
            <a:ext cx="4364192" cy="244724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0A36F1-8438-6B0D-87D2-1C422DA3F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2758" y="3888872"/>
            <a:ext cx="3829050" cy="217212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26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33C2-80AD-809C-D818-9CF4B79BD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195" y="763297"/>
            <a:ext cx="10025934" cy="678598"/>
          </a:xfrm>
        </p:spPr>
        <p:txBody>
          <a:bodyPr>
            <a:normAutofit/>
          </a:bodyPr>
          <a:lstStyle/>
          <a:p>
            <a:r>
              <a:rPr lang="en-GB" sz="3400" b="1"/>
              <a:t>Other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8FB3D-FB06-FA8A-9CAB-637423F0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78" y="1441896"/>
            <a:ext cx="3086415" cy="35018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CCCE83-AF51-525E-9FAA-38D9DD2207A9}"/>
              </a:ext>
            </a:extLst>
          </p:cNvPr>
          <p:cNvSpPr txBox="1"/>
          <p:nvPr/>
        </p:nvSpPr>
        <p:spPr>
          <a:xfrm>
            <a:off x="1969476" y="4870286"/>
            <a:ext cx="2562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3"/>
              </a:rPr>
              <a:t>Mapping document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F2660C-A94D-E396-9467-550DB45D8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12" y="223838"/>
            <a:ext cx="4983662" cy="35018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EF40E-AA6D-13AF-EBB2-4C43CA6A7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922" y="1710431"/>
            <a:ext cx="4341722" cy="300885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98FA3-B8CD-0D70-2BBA-CEFC99BA6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165" y="3429000"/>
            <a:ext cx="4643437" cy="320516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944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167" y="1105992"/>
            <a:ext cx="9849941" cy="720000"/>
          </a:xfrm>
        </p:spPr>
        <p:txBody>
          <a:bodyPr>
            <a:normAutofit fontScale="90000"/>
          </a:bodyPr>
          <a:lstStyle/>
          <a:p>
            <a:r>
              <a:rPr lang="en-GB" sz="3400" b="1"/>
              <a:t>Characteristics of good practice in teaching food and nutrition education to pupils with additional needs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069" y="2027225"/>
            <a:ext cx="5935717" cy="3028499"/>
          </a:xfrm>
        </p:spPr>
        <p:txBody>
          <a:bodyPr/>
          <a:lstStyle/>
          <a:p>
            <a:pPr marL="3937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cs typeface="Arial"/>
              </a:rPr>
              <a:t>Defines the key characteristics of good practice</a:t>
            </a:r>
            <a:r>
              <a:rPr lang="en-US" sz="2000">
                <a:latin typeface="Arial"/>
                <a:cs typeface="Arial"/>
              </a:rPr>
              <a:t> that are specific to teaching food and nutrition to pupils with additional needs.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cs typeface="Arial"/>
              </a:rPr>
              <a:t>Exemplifies these characteristics</a:t>
            </a:r>
            <a:r>
              <a:rPr lang="en-US" sz="2000">
                <a:latin typeface="Arial"/>
                <a:cs typeface="Arial"/>
              </a:rPr>
              <a:t> of good practice in UK schools, both special and mainstream.</a:t>
            </a: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8" y="2199121"/>
            <a:ext cx="2127163" cy="298633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49939" y="5746686"/>
            <a:ext cx="315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and supporting resources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167" y="6321414"/>
            <a:ext cx="11189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British Nutrition Foundation would like to gratefully acknowledge the financial support provided by the </a:t>
            </a: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Savoy Educational Trust </a:t>
            </a: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production of this Guide.</a:t>
            </a:r>
            <a:endParaRPr lang="en-GB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642" y="2493403"/>
            <a:ext cx="2015668" cy="298633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829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-PPT-Core_Final" id="{AD3BEF57-7A73-47C5-B7D9-06433EB0FEA4}" vid="{F059A07C-06E5-44E5-B6A2-3BA7FD668F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3071f4-7f44-43fd-895c-8e7b6a3746b0">
      <Terms xmlns="http://schemas.microsoft.com/office/infopath/2007/PartnerControls"/>
    </lcf76f155ced4ddcb4097134ff3c332f>
    <TaxCatchAll xmlns="ead97cfe-a968-427f-b02b-893e6ba0355a" xsi:nil="true"/>
    <_Flow_SignoffStatus xmlns="c53071f4-7f44-43fd-895c-8e7b6a3746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B21E9-5E3C-44F1-A044-B7432DDA5D9F}">
  <ds:schemaRefs>
    <ds:schemaRef ds:uri="c53071f4-7f44-43fd-895c-8e7b6a3746b0"/>
    <ds:schemaRef ds:uri="ead97cfe-a968-427f-b02b-893e6ba0355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33E45F-2786-4C5C-B8EE-A08162F98BAB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9EDBF6-728E-45FC-88C8-78E927DB5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87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Office Theme</vt:lpstr>
      <vt:lpstr>1_Office Theme</vt:lpstr>
      <vt:lpstr>Considerations for food lessons with pupils with additional needs</vt:lpstr>
      <vt:lpstr>Outline </vt:lpstr>
      <vt:lpstr>Food – a fact of life resources</vt:lpstr>
      <vt:lpstr>PowerPoint Presentation</vt:lpstr>
      <vt:lpstr>PowerPoint Presentation</vt:lpstr>
      <vt:lpstr>PowerPoint Presentation</vt:lpstr>
      <vt:lpstr>Developing skills for independent living</vt:lpstr>
      <vt:lpstr>Other resources</vt:lpstr>
      <vt:lpstr>Characteristics of good practice in teaching food and nutrition education to pupils with additional needs</vt:lpstr>
      <vt:lpstr>Support for your professional development</vt:lpstr>
      <vt:lpstr>Sources of support and further information </vt:lpstr>
      <vt:lpstr>Future training events</vt:lpstr>
      <vt:lpstr>Keep up to date with our free resources and training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cultural awareness when delivering healthy eating messages in the primary classroom</dc:title>
  <dc:creator>Frances Meek</dc:creator>
  <cp:lastModifiedBy>Ewen Trafford</cp:lastModifiedBy>
  <cp:revision>1</cp:revision>
  <dcterms:created xsi:type="dcterms:W3CDTF">2023-09-21T09:40:15Z</dcterms:created>
  <dcterms:modified xsi:type="dcterms:W3CDTF">2023-12-06T16:07:17Z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