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32"/>
  </p:notesMasterIdLst>
  <p:sldIdLst>
    <p:sldId id="256" r:id="rId8"/>
    <p:sldId id="297" r:id="rId9"/>
    <p:sldId id="305" r:id="rId10"/>
    <p:sldId id="276" r:id="rId11"/>
    <p:sldId id="324" r:id="rId12"/>
    <p:sldId id="325" r:id="rId13"/>
    <p:sldId id="304" r:id="rId14"/>
    <p:sldId id="327" r:id="rId15"/>
    <p:sldId id="328" r:id="rId16"/>
    <p:sldId id="315" r:id="rId17"/>
    <p:sldId id="326" r:id="rId18"/>
    <p:sldId id="316" r:id="rId19"/>
    <p:sldId id="319" r:id="rId20"/>
    <p:sldId id="317" r:id="rId21"/>
    <p:sldId id="318" r:id="rId22"/>
    <p:sldId id="314" r:id="rId23"/>
    <p:sldId id="309" r:id="rId24"/>
    <p:sldId id="311" r:id="rId25"/>
    <p:sldId id="320" r:id="rId26"/>
    <p:sldId id="322" r:id="rId27"/>
    <p:sldId id="321" r:id="rId28"/>
    <p:sldId id="333" r:id="rId29"/>
    <p:sldId id="323" r:id="rId30"/>
    <p:sldId id="26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eek" initials="FM" lastIdx="8" clrIdx="0">
    <p:extLst>
      <p:ext uri="{19B8F6BF-5375-455C-9EA6-DF929625EA0E}">
        <p15:presenceInfo xmlns:p15="http://schemas.microsoft.com/office/powerpoint/2012/main" userId="S::f.meek@nutrition.org.uk::f3af35cc-3229-46e1-af36-3525661cfb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FF33CC"/>
    <a:srgbClr val="ED6B17"/>
    <a:srgbClr val="E46B2F"/>
    <a:srgbClr val="C7D9BD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41CCD-AFC9-48F4-BF49-85EC1DFC1C21}" v="24" dt="2022-02-13T11:35:19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4" autoAdjust="0"/>
    <p:restoredTop sz="89474" autoAdjust="0"/>
  </p:normalViewPr>
  <p:slideViewPr>
    <p:cSldViewPr snapToGrid="0" snapToObjects="1">
      <p:cViewPr varScale="1">
        <p:scale>
          <a:sx n="60" d="100"/>
          <a:sy n="60" d="100"/>
        </p:scale>
        <p:origin x="968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Meek" userId="f3af35cc-3229-46e1-af36-3525661cfbd3" providerId="ADAL" clId="{23009C01-AA07-4965-9F2B-2F73867AF540}"/>
    <pc:docChg chg="custSel modSld">
      <pc:chgData name="Frances Meek" userId="f3af35cc-3229-46e1-af36-3525661cfbd3" providerId="ADAL" clId="{23009C01-AA07-4965-9F2B-2F73867AF540}" dt="2022-02-08T12:15:45.409" v="8" actId="1076"/>
      <pc:docMkLst>
        <pc:docMk/>
      </pc:docMkLst>
      <pc:sldChg chg="addSp delSp modSp mod delAnim">
        <pc:chgData name="Frances Meek" userId="f3af35cc-3229-46e1-af36-3525661cfbd3" providerId="ADAL" clId="{23009C01-AA07-4965-9F2B-2F73867AF540}" dt="2022-02-08T12:15:45.409" v="8" actId="1076"/>
        <pc:sldMkLst>
          <pc:docMk/>
          <pc:sldMk cId="2895184685" sldId="324"/>
        </pc:sldMkLst>
        <pc:picChg chg="del">
          <ac:chgData name="Frances Meek" userId="f3af35cc-3229-46e1-af36-3525661cfbd3" providerId="ADAL" clId="{23009C01-AA07-4965-9F2B-2F73867AF540}" dt="2022-02-08T12:15:36.931" v="0" actId="478"/>
          <ac:picMkLst>
            <pc:docMk/>
            <pc:sldMk cId="2895184685" sldId="324"/>
            <ac:picMk id="9" creationId="{E0914F5B-DBAE-4803-ADD7-31CF39851BD4}"/>
          </ac:picMkLst>
        </pc:picChg>
        <pc:picChg chg="add mod">
          <ac:chgData name="Frances Meek" userId="f3af35cc-3229-46e1-af36-3525661cfbd3" providerId="ADAL" clId="{23009C01-AA07-4965-9F2B-2F73867AF540}" dt="2022-02-08T12:15:45.409" v="8" actId="1076"/>
          <ac:picMkLst>
            <pc:docMk/>
            <pc:sldMk cId="2895184685" sldId="324"/>
            <ac:picMk id="10" creationId="{0C3A05E2-858B-4773-8D3C-DF0D6C3CC732}"/>
          </ac:picMkLst>
        </pc:picChg>
      </pc:sldChg>
    </pc:docChg>
  </pc:docChgLst>
  <pc:docChgLst>
    <pc:chgData name="Frances Meek" userId="f3af35cc-3229-46e1-af36-3525661cfbd3" providerId="ADAL" clId="{4E5E83E3-E91E-45A1-A99F-F2EE707F3A6B}"/>
    <pc:docChg chg="undo custSel addSld delSld modSld sldOrd modMainMaster">
      <pc:chgData name="Frances Meek" userId="f3af35cc-3229-46e1-af36-3525661cfbd3" providerId="ADAL" clId="{4E5E83E3-E91E-45A1-A99F-F2EE707F3A6B}" dt="2021-12-22T09:48:39.268" v="957" actId="14100"/>
      <pc:docMkLst>
        <pc:docMk/>
      </pc:docMkLst>
      <pc:sldChg chg="modSp mod">
        <pc:chgData name="Frances Meek" userId="f3af35cc-3229-46e1-af36-3525661cfbd3" providerId="ADAL" clId="{4E5E83E3-E91E-45A1-A99F-F2EE707F3A6B}" dt="2021-11-29T13:57:04.296" v="19" actId="20577"/>
        <pc:sldMkLst>
          <pc:docMk/>
          <pc:sldMk cId="1955166399" sldId="256"/>
        </pc:sldMkLst>
        <pc:spChg chg="mod">
          <ac:chgData name="Frances Meek" userId="f3af35cc-3229-46e1-af36-3525661cfbd3" providerId="ADAL" clId="{4E5E83E3-E91E-45A1-A99F-F2EE707F3A6B}" dt="2021-11-29T13:57:04.296" v="19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addSp modSp mod">
        <pc:chgData name="Frances Meek" userId="f3af35cc-3229-46e1-af36-3525661cfbd3" providerId="ADAL" clId="{4E5E83E3-E91E-45A1-A99F-F2EE707F3A6B}" dt="2021-12-21T16:30:08.271" v="929" actId="1076"/>
        <pc:sldMkLst>
          <pc:docMk/>
          <pc:sldMk cId="2590538667" sldId="261"/>
        </pc:sldMkLst>
        <pc:spChg chg="mod">
          <ac:chgData name="Frances Meek" userId="f3af35cc-3229-46e1-af36-3525661cfbd3" providerId="ADAL" clId="{4E5E83E3-E91E-45A1-A99F-F2EE707F3A6B}" dt="2021-11-29T14:19:20.653" v="644" actId="20577"/>
          <ac:spMkLst>
            <pc:docMk/>
            <pc:sldMk cId="2590538667" sldId="261"/>
            <ac:spMk id="2" creationId="{00000000-0000-0000-0000-000000000000}"/>
          </ac:spMkLst>
        </pc:spChg>
        <pc:spChg chg="add mod">
          <ac:chgData name="Frances Meek" userId="f3af35cc-3229-46e1-af36-3525661cfbd3" providerId="ADAL" clId="{4E5E83E3-E91E-45A1-A99F-F2EE707F3A6B}" dt="2021-12-21T16:30:08.271" v="929" actId="1076"/>
          <ac:spMkLst>
            <pc:docMk/>
            <pc:sldMk cId="2590538667" sldId="261"/>
            <ac:spMk id="4" creationId="{909C4E24-25EF-4E2F-8C39-79A07BA5B21E}"/>
          </ac:spMkLst>
        </pc:spChg>
      </pc:sldChg>
      <pc:sldChg chg="addSp delSp modSp mod">
        <pc:chgData name="Frances Meek" userId="f3af35cc-3229-46e1-af36-3525661cfbd3" providerId="ADAL" clId="{4E5E83E3-E91E-45A1-A99F-F2EE707F3A6B}" dt="2021-11-29T14:20:06.965" v="650" actId="1076"/>
        <pc:sldMkLst>
          <pc:docMk/>
          <pc:sldMk cId="2112501820" sldId="276"/>
        </pc:sldMkLst>
        <pc:spChg chg="mod">
          <ac:chgData name="Frances Meek" userId="f3af35cc-3229-46e1-af36-3525661cfbd3" providerId="ADAL" clId="{4E5E83E3-E91E-45A1-A99F-F2EE707F3A6B}" dt="2021-11-29T14:00:49.181" v="273" actId="20577"/>
          <ac:spMkLst>
            <pc:docMk/>
            <pc:sldMk cId="2112501820" sldId="276"/>
            <ac:spMk id="2" creationId="{00000000-0000-0000-0000-000000000000}"/>
          </ac:spMkLst>
        </pc:spChg>
        <pc:picChg chg="del">
          <ac:chgData name="Frances Meek" userId="f3af35cc-3229-46e1-af36-3525661cfbd3" providerId="ADAL" clId="{4E5E83E3-E91E-45A1-A99F-F2EE707F3A6B}" dt="2021-11-29T14:19:44.643" v="645" actId="478"/>
          <ac:picMkLst>
            <pc:docMk/>
            <pc:sldMk cId="2112501820" sldId="276"/>
            <ac:picMk id="5" creationId="{289B1FDF-498D-4579-80A5-BBB1211B488F}"/>
          </ac:picMkLst>
        </pc:picChg>
        <pc:picChg chg="add mod">
          <ac:chgData name="Frances Meek" userId="f3af35cc-3229-46e1-af36-3525661cfbd3" providerId="ADAL" clId="{4E5E83E3-E91E-45A1-A99F-F2EE707F3A6B}" dt="2021-11-29T14:20:06.965" v="650" actId="1076"/>
          <ac:picMkLst>
            <pc:docMk/>
            <pc:sldMk cId="2112501820" sldId="276"/>
            <ac:picMk id="6" creationId="{2B627C28-4C37-4F74-BADA-083BE57E9144}"/>
          </ac:picMkLst>
        </pc:picChg>
        <pc:picChg chg="del mod">
          <ac:chgData name="Frances Meek" userId="f3af35cc-3229-46e1-af36-3525661cfbd3" providerId="ADAL" clId="{4E5E83E3-E91E-45A1-A99F-F2EE707F3A6B}" dt="2021-11-29T14:20:02.837" v="647" actId="478"/>
          <ac:picMkLst>
            <pc:docMk/>
            <pc:sldMk cId="2112501820" sldId="276"/>
            <ac:picMk id="9" creationId="{B4663C38-27C0-493B-9797-2ACC35D12197}"/>
          </ac:picMkLst>
        </pc:picChg>
      </pc:sldChg>
      <pc:sldChg chg="del">
        <pc:chgData name="Frances Meek" userId="f3af35cc-3229-46e1-af36-3525661cfbd3" providerId="ADAL" clId="{4E5E83E3-E91E-45A1-A99F-F2EE707F3A6B}" dt="2021-11-29T14:09:05.332" v="499" actId="47"/>
        <pc:sldMkLst>
          <pc:docMk/>
          <pc:sldMk cId="3189024500" sldId="286"/>
        </pc:sldMkLst>
      </pc:sldChg>
      <pc:sldChg chg="del">
        <pc:chgData name="Frances Meek" userId="f3af35cc-3229-46e1-af36-3525661cfbd3" providerId="ADAL" clId="{4E5E83E3-E91E-45A1-A99F-F2EE707F3A6B}" dt="2021-11-29T13:58:22.966" v="164" actId="47"/>
        <pc:sldMkLst>
          <pc:docMk/>
          <pc:sldMk cId="3142410235" sldId="292"/>
        </pc:sldMkLst>
      </pc:sldChg>
      <pc:sldChg chg="modSp mod">
        <pc:chgData name="Frances Meek" userId="f3af35cc-3229-46e1-af36-3525661cfbd3" providerId="ADAL" clId="{4E5E83E3-E91E-45A1-A99F-F2EE707F3A6B}" dt="2021-11-29T13:58:18.430" v="163" actId="20577"/>
        <pc:sldMkLst>
          <pc:docMk/>
          <pc:sldMk cId="3262851532" sldId="297"/>
        </pc:sldMkLst>
        <pc:spChg chg="mod">
          <ac:chgData name="Frances Meek" userId="f3af35cc-3229-46e1-af36-3525661cfbd3" providerId="ADAL" clId="{4E5E83E3-E91E-45A1-A99F-F2EE707F3A6B}" dt="2021-11-29T13:57:13.438" v="39" actId="20577"/>
          <ac:spMkLst>
            <pc:docMk/>
            <pc:sldMk cId="3262851532" sldId="297"/>
            <ac:spMk id="2" creationId="{709D7D4E-98A3-4E4B-AF14-B19CFB562D8E}"/>
          </ac:spMkLst>
        </pc:spChg>
        <pc:spChg chg="mod">
          <ac:chgData name="Frances Meek" userId="f3af35cc-3229-46e1-af36-3525661cfbd3" providerId="ADAL" clId="{4E5E83E3-E91E-45A1-A99F-F2EE707F3A6B}" dt="2021-11-29T13:58:18.430" v="163" actId="20577"/>
          <ac:spMkLst>
            <pc:docMk/>
            <pc:sldMk cId="3262851532" sldId="297"/>
            <ac:spMk id="3" creationId="{BC8B0489-D475-4D9E-B17D-0F537A02500D}"/>
          </ac:spMkLst>
        </pc:spChg>
      </pc:sldChg>
      <pc:sldChg chg="del">
        <pc:chgData name="Frances Meek" userId="f3af35cc-3229-46e1-af36-3525661cfbd3" providerId="ADAL" clId="{4E5E83E3-E91E-45A1-A99F-F2EE707F3A6B}" dt="2021-11-29T13:58:27.504" v="169" actId="47"/>
        <pc:sldMkLst>
          <pc:docMk/>
          <pc:sldMk cId="1037417919" sldId="301"/>
        </pc:sldMkLst>
      </pc:sldChg>
      <pc:sldChg chg="del">
        <pc:chgData name="Frances Meek" userId="f3af35cc-3229-46e1-af36-3525661cfbd3" providerId="ADAL" clId="{4E5E83E3-E91E-45A1-A99F-F2EE707F3A6B}" dt="2021-11-29T13:58:28.793" v="171" actId="47"/>
        <pc:sldMkLst>
          <pc:docMk/>
          <pc:sldMk cId="2633672629" sldId="302"/>
        </pc:sldMkLst>
      </pc:sldChg>
      <pc:sldChg chg="del">
        <pc:chgData name="Frances Meek" userId="f3af35cc-3229-46e1-af36-3525661cfbd3" providerId="ADAL" clId="{4E5E83E3-E91E-45A1-A99F-F2EE707F3A6B}" dt="2021-11-29T13:58:29.827" v="173" actId="47"/>
        <pc:sldMkLst>
          <pc:docMk/>
          <pc:sldMk cId="1193477998" sldId="303"/>
        </pc:sldMkLst>
      </pc:sldChg>
      <pc:sldChg chg="addSp delSp modSp mod ord delAnim">
        <pc:chgData name="Frances Meek" userId="f3af35cc-3229-46e1-af36-3525661cfbd3" providerId="ADAL" clId="{4E5E83E3-E91E-45A1-A99F-F2EE707F3A6B}" dt="2021-12-16T12:00:16.423" v="874" actId="1076"/>
        <pc:sldMkLst>
          <pc:docMk/>
          <pc:sldMk cId="2359361503" sldId="304"/>
        </pc:sldMkLst>
        <pc:spChg chg="mod">
          <ac:chgData name="Frances Meek" userId="f3af35cc-3229-46e1-af36-3525661cfbd3" providerId="ADAL" clId="{4E5E83E3-E91E-45A1-A99F-F2EE707F3A6B}" dt="2021-12-16T11:54:06.230" v="704" actId="20577"/>
          <ac:spMkLst>
            <pc:docMk/>
            <pc:sldMk cId="2359361503" sldId="304"/>
            <ac:spMk id="2" creationId="{3318A978-663D-47FE-B305-F29842A040D4}"/>
          </ac:spMkLst>
        </pc:spChg>
        <pc:spChg chg="del">
          <ac:chgData name="Frances Meek" userId="f3af35cc-3229-46e1-af36-3525661cfbd3" providerId="ADAL" clId="{4E5E83E3-E91E-45A1-A99F-F2EE707F3A6B}" dt="2021-11-29T13:58:56.931" v="190" actId="478"/>
          <ac:spMkLst>
            <pc:docMk/>
            <pc:sldMk cId="2359361503" sldId="304"/>
            <ac:spMk id="3" creationId="{18F87E47-9112-4791-B69B-64CFD59D4472}"/>
          </ac:spMkLst>
        </pc:spChg>
        <pc:spChg chg="mod">
          <ac:chgData name="Frances Meek" userId="f3af35cc-3229-46e1-af36-3525661cfbd3" providerId="ADAL" clId="{4E5E83E3-E91E-45A1-A99F-F2EE707F3A6B}" dt="2021-11-29T14:03:47.003" v="339" actId="14100"/>
          <ac:spMkLst>
            <pc:docMk/>
            <pc:sldMk cId="2359361503" sldId="304"/>
            <ac:spMk id="12" creationId="{C662FA74-8D40-4ADF-853E-D77AF3F952C3}"/>
          </ac:spMkLst>
        </pc:spChg>
        <pc:spChg chg="del">
          <ac:chgData name="Frances Meek" userId="f3af35cc-3229-46e1-af36-3525661cfbd3" providerId="ADAL" clId="{4E5E83E3-E91E-45A1-A99F-F2EE707F3A6B}" dt="2021-11-29T14:01:46.400" v="289" actId="478"/>
          <ac:spMkLst>
            <pc:docMk/>
            <pc:sldMk cId="2359361503" sldId="304"/>
            <ac:spMk id="13" creationId="{343D88EC-3A42-4A31-A572-F482EFFD64A0}"/>
          </ac:spMkLst>
        </pc:spChg>
        <pc:spChg chg="del">
          <ac:chgData name="Frances Meek" userId="f3af35cc-3229-46e1-af36-3525661cfbd3" providerId="ADAL" clId="{4E5E83E3-E91E-45A1-A99F-F2EE707F3A6B}" dt="2021-11-29T14:01:44.310" v="287" actId="478"/>
          <ac:spMkLst>
            <pc:docMk/>
            <pc:sldMk cId="2359361503" sldId="304"/>
            <ac:spMk id="14" creationId="{8655A1E2-F735-4A8E-A94E-01BA74895EF6}"/>
          </ac:spMkLst>
        </pc:spChg>
        <pc:spChg chg="del">
          <ac:chgData name="Frances Meek" userId="f3af35cc-3229-46e1-af36-3525661cfbd3" providerId="ADAL" clId="{4E5E83E3-E91E-45A1-A99F-F2EE707F3A6B}" dt="2021-11-29T13:59:16.874" v="195" actId="21"/>
          <ac:spMkLst>
            <pc:docMk/>
            <pc:sldMk cId="2359361503" sldId="304"/>
            <ac:spMk id="15" creationId="{06EBD943-83D5-49D7-A306-DC69AE2200BF}"/>
          </ac:spMkLst>
        </pc:spChg>
        <pc:spChg chg="del">
          <ac:chgData name="Frances Meek" userId="f3af35cc-3229-46e1-af36-3525661cfbd3" providerId="ADAL" clId="{4E5E83E3-E91E-45A1-A99F-F2EE707F3A6B}" dt="2021-11-29T14:01:42.306" v="285" actId="478"/>
          <ac:spMkLst>
            <pc:docMk/>
            <pc:sldMk cId="2359361503" sldId="304"/>
            <ac:spMk id="16" creationId="{A5D94A91-1D23-439A-B5FB-E32FF98A561B}"/>
          </ac:spMkLst>
        </pc:spChg>
        <pc:picChg chg="add mod">
          <ac:chgData name="Frances Meek" userId="f3af35cc-3229-46e1-af36-3525661cfbd3" providerId="ADAL" clId="{4E5E83E3-E91E-45A1-A99F-F2EE707F3A6B}" dt="2021-12-16T12:00:16.423" v="874" actId="1076"/>
          <ac:picMkLst>
            <pc:docMk/>
            <pc:sldMk cId="2359361503" sldId="304"/>
            <ac:picMk id="4" creationId="{78D6B524-E521-4BC1-A3AE-55361E53B4D5}"/>
          </ac:picMkLst>
        </pc:picChg>
        <pc:picChg chg="del">
          <ac:chgData name="Frances Meek" userId="f3af35cc-3229-46e1-af36-3525661cfbd3" providerId="ADAL" clId="{4E5E83E3-E91E-45A1-A99F-F2EE707F3A6B}" dt="2021-11-29T13:59:09.151" v="192" actId="21"/>
          <ac:picMkLst>
            <pc:docMk/>
            <pc:sldMk cId="2359361503" sldId="304"/>
            <ac:picMk id="5" creationId="{11F07176-B3DA-4F07-9C9F-0F3893BC68CE}"/>
          </ac:picMkLst>
        </pc:picChg>
        <pc:picChg chg="del">
          <ac:chgData name="Frances Meek" userId="f3af35cc-3229-46e1-af36-3525661cfbd3" providerId="ADAL" clId="{4E5E83E3-E91E-45A1-A99F-F2EE707F3A6B}" dt="2021-11-29T14:01:40.871" v="284" actId="478"/>
          <ac:picMkLst>
            <pc:docMk/>
            <pc:sldMk cId="2359361503" sldId="304"/>
            <ac:picMk id="7" creationId="{57143F38-91BD-41CA-8D0C-9640FD674F98}"/>
          </ac:picMkLst>
        </pc:picChg>
        <pc:picChg chg="del">
          <ac:chgData name="Frances Meek" userId="f3af35cc-3229-46e1-af36-3525661cfbd3" providerId="ADAL" clId="{4E5E83E3-E91E-45A1-A99F-F2EE707F3A6B}" dt="2021-11-29T14:01:45.297" v="288" actId="478"/>
          <ac:picMkLst>
            <pc:docMk/>
            <pc:sldMk cId="2359361503" sldId="304"/>
            <ac:picMk id="9" creationId="{53D0395B-C39E-46D1-9466-B7FE3CD6796C}"/>
          </ac:picMkLst>
        </pc:picChg>
        <pc:picChg chg="del">
          <ac:chgData name="Frances Meek" userId="f3af35cc-3229-46e1-af36-3525661cfbd3" providerId="ADAL" clId="{4E5E83E3-E91E-45A1-A99F-F2EE707F3A6B}" dt="2021-11-29T14:01:43.108" v="286" actId="478"/>
          <ac:picMkLst>
            <pc:docMk/>
            <pc:sldMk cId="2359361503" sldId="304"/>
            <ac:picMk id="11" creationId="{2ADEF7BA-80DD-4442-9E83-8C391EC3348B}"/>
          </ac:picMkLst>
        </pc:picChg>
        <pc:picChg chg="del mod">
          <ac:chgData name="Frances Meek" userId="f3af35cc-3229-46e1-af36-3525661cfbd3" providerId="ADAL" clId="{4E5E83E3-E91E-45A1-A99F-F2EE707F3A6B}" dt="2021-12-16T12:00:10.147" v="871" actId="478"/>
          <ac:picMkLst>
            <pc:docMk/>
            <pc:sldMk cId="2359361503" sldId="304"/>
            <ac:picMk id="18" creationId="{DB7F4028-019F-4576-930D-C9FCDD82EE7C}"/>
          </ac:picMkLst>
        </pc:picChg>
      </pc:sldChg>
      <pc:sldChg chg="modSp mod ord">
        <pc:chgData name="Frances Meek" userId="f3af35cc-3229-46e1-af36-3525661cfbd3" providerId="ADAL" clId="{4E5E83E3-E91E-45A1-A99F-F2EE707F3A6B}" dt="2021-11-29T13:58:49.804" v="189" actId="20577"/>
        <pc:sldMkLst>
          <pc:docMk/>
          <pc:sldMk cId="4285621779" sldId="305"/>
        </pc:sldMkLst>
        <pc:spChg chg="mod">
          <ac:chgData name="Frances Meek" userId="f3af35cc-3229-46e1-af36-3525661cfbd3" providerId="ADAL" clId="{4E5E83E3-E91E-45A1-A99F-F2EE707F3A6B}" dt="2021-11-29T13:58:49.804" v="189" actId="20577"/>
          <ac:spMkLst>
            <pc:docMk/>
            <pc:sldMk cId="4285621779" sldId="305"/>
            <ac:spMk id="2" creationId="{14191868-AF38-49D2-8B10-B8B79ECB0D91}"/>
          </ac:spMkLst>
        </pc:spChg>
      </pc:sldChg>
      <pc:sldChg chg="del">
        <pc:chgData name="Frances Meek" userId="f3af35cc-3229-46e1-af36-3525661cfbd3" providerId="ADAL" clId="{4E5E83E3-E91E-45A1-A99F-F2EE707F3A6B}" dt="2021-12-16T11:49:23.261" v="693" actId="47"/>
        <pc:sldMkLst>
          <pc:docMk/>
          <pc:sldMk cId="547708811" sldId="306"/>
        </pc:sldMkLst>
      </pc:sldChg>
      <pc:sldChg chg="del">
        <pc:chgData name="Frances Meek" userId="f3af35cc-3229-46e1-af36-3525661cfbd3" providerId="ADAL" clId="{4E5E83E3-E91E-45A1-A99F-F2EE707F3A6B}" dt="2021-12-16T11:49:25.219" v="694" actId="47"/>
        <pc:sldMkLst>
          <pc:docMk/>
          <pc:sldMk cId="969276225" sldId="307"/>
        </pc:sldMkLst>
      </pc:sldChg>
      <pc:sldChg chg="del">
        <pc:chgData name="Frances Meek" userId="f3af35cc-3229-46e1-af36-3525661cfbd3" providerId="ADAL" clId="{4E5E83E3-E91E-45A1-A99F-F2EE707F3A6B}" dt="2021-11-29T14:09:03.410" v="498" actId="47"/>
        <pc:sldMkLst>
          <pc:docMk/>
          <pc:sldMk cId="520408021" sldId="308"/>
        </pc:sldMkLst>
      </pc:sldChg>
      <pc:sldChg chg="modSp mod">
        <pc:chgData name="Frances Meek" userId="f3af35cc-3229-46e1-af36-3525661cfbd3" providerId="ADAL" clId="{4E5E83E3-E91E-45A1-A99F-F2EE707F3A6B}" dt="2021-11-29T14:09:19.025" v="523" actId="20577"/>
        <pc:sldMkLst>
          <pc:docMk/>
          <pc:sldMk cId="2464848779" sldId="309"/>
        </pc:sldMkLst>
        <pc:spChg chg="mod">
          <ac:chgData name="Frances Meek" userId="f3af35cc-3229-46e1-af36-3525661cfbd3" providerId="ADAL" clId="{4E5E83E3-E91E-45A1-A99F-F2EE707F3A6B}" dt="2021-11-29T14:09:19.025" v="523" actId="20577"/>
          <ac:spMkLst>
            <pc:docMk/>
            <pc:sldMk cId="2464848779" sldId="309"/>
            <ac:spMk id="2" creationId="{05D6C849-95BC-40D7-953D-84F7CCC0E8D4}"/>
          </ac:spMkLst>
        </pc:spChg>
      </pc:sldChg>
      <pc:sldChg chg="del">
        <pc:chgData name="Frances Meek" userId="f3af35cc-3229-46e1-af36-3525661cfbd3" providerId="ADAL" clId="{4E5E83E3-E91E-45A1-A99F-F2EE707F3A6B}" dt="2021-11-29T14:09:23.422" v="524" actId="47"/>
        <pc:sldMkLst>
          <pc:docMk/>
          <pc:sldMk cId="2637379640" sldId="310"/>
        </pc:sldMkLst>
      </pc:sldChg>
      <pc:sldChg chg="addSp delSp modSp mod delAnim">
        <pc:chgData name="Frances Meek" userId="f3af35cc-3229-46e1-af36-3525661cfbd3" providerId="ADAL" clId="{4E5E83E3-E91E-45A1-A99F-F2EE707F3A6B}" dt="2021-12-16T12:09:36.746" v="927" actId="14100"/>
        <pc:sldMkLst>
          <pc:docMk/>
          <pc:sldMk cId="4189781788" sldId="311"/>
        </pc:sldMkLst>
        <pc:spChg chg="mod">
          <ac:chgData name="Frances Meek" userId="f3af35cc-3229-46e1-af36-3525661cfbd3" providerId="ADAL" clId="{4E5E83E3-E91E-45A1-A99F-F2EE707F3A6B}" dt="2021-11-29T14:10:07.380" v="533" actId="20577"/>
          <ac:spMkLst>
            <pc:docMk/>
            <pc:sldMk cId="4189781788" sldId="311"/>
            <ac:spMk id="2" creationId="{40A106D7-B012-4216-B0B5-04308950C3DB}"/>
          </ac:spMkLst>
        </pc:spChg>
        <pc:spChg chg="del">
          <ac:chgData name="Frances Meek" userId="f3af35cc-3229-46e1-af36-3525661cfbd3" providerId="ADAL" clId="{4E5E83E3-E91E-45A1-A99F-F2EE707F3A6B}" dt="2021-11-29T14:10:10.102" v="534" actId="478"/>
          <ac:spMkLst>
            <pc:docMk/>
            <pc:sldMk cId="4189781788" sldId="311"/>
            <ac:spMk id="3" creationId="{79ABD68C-3D70-4277-9036-45EAAAD334E0}"/>
          </ac:spMkLst>
        </pc:spChg>
        <pc:spChg chg="del">
          <ac:chgData name="Frances Meek" userId="f3af35cc-3229-46e1-af36-3525661cfbd3" providerId="ADAL" clId="{4E5E83E3-E91E-45A1-A99F-F2EE707F3A6B}" dt="2021-11-29T14:10:11.876" v="535" actId="478"/>
          <ac:spMkLst>
            <pc:docMk/>
            <pc:sldMk cId="4189781788" sldId="311"/>
            <ac:spMk id="6" creationId="{4C00F593-A5B1-419F-99AE-E7FC50E152F3}"/>
          </ac:spMkLst>
        </pc:spChg>
        <pc:spChg chg="mod">
          <ac:chgData name="Frances Meek" userId="f3af35cc-3229-46e1-af36-3525661cfbd3" providerId="ADAL" clId="{4E5E83E3-E91E-45A1-A99F-F2EE707F3A6B}" dt="2021-11-29T14:15:10.917" v="597" actId="1076"/>
          <ac:spMkLst>
            <pc:docMk/>
            <pc:sldMk cId="4189781788" sldId="311"/>
            <ac:spMk id="7" creationId="{FD758D94-2AC4-45F8-B3C6-6A9406F331A1}"/>
          </ac:spMkLst>
        </pc:spChg>
        <pc:spChg chg="del">
          <ac:chgData name="Frances Meek" userId="f3af35cc-3229-46e1-af36-3525661cfbd3" providerId="ADAL" clId="{4E5E83E3-E91E-45A1-A99F-F2EE707F3A6B}" dt="2021-11-29T14:10:17.792" v="541" actId="478"/>
          <ac:spMkLst>
            <pc:docMk/>
            <pc:sldMk cId="4189781788" sldId="311"/>
            <ac:spMk id="8" creationId="{5EA3AE44-221A-4A7A-AC80-27F916AFEF8C}"/>
          </ac:spMkLst>
        </pc:spChg>
        <pc:spChg chg="del mod">
          <ac:chgData name="Frances Meek" userId="f3af35cc-3229-46e1-af36-3525661cfbd3" providerId="ADAL" clId="{4E5E83E3-E91E-45A1-A99F-F2EE707F3A6B}" dt="2021-11-29T14:10:15.818" v="538" actId="478"/>
          <ac:spMkLst>
            <pc:docMk/>
            <pc:sldMk cId="4189781788" sldId="311"/>
            <ac:spMk id="9" creationId="{64931104-331B-4284-A4BF-31B9CE2DE6CD}"/>
          </ac:spMkLst>
        </pc:spChg>
        <pc:spChg chg="del">
          <ac:chgData name="Frances Meek" userId="f3af35cc-3229-46e1-af36-3525661cfbd3" providerId="ADAL" clId="{4E5E83E3-E91E-45A1-A99F-F2EE707F3A6B}" dt="2021-11-29T14:10:13.612" v="536" actId="478"/>
          <ac:spMkLst>
            <pc:docMk/>
            <pc:sldMk cId="4189781788" sldId="311"/>
            <ac:spMk id="10" creationId="{EDEB4C96-40A4-41AC-875C-5A7728E3F8C6}"/>
          </ac:spMkLst>
        </pc:spChg>
        <pc:picChg chg="add mod">
          <ac:chgData name="Frances Meek" userId="f3af35cc-3229-46e1-af36-3525661cfbd3" providerId="ADAL" clId="{4E5E83E3-E91E-45A1-A99F-F2EE707F3A6B}" dt="2021-12-16T12:09:36.746" v="927" actId="14100"/>
          <ac:picMkLst>
            <pc:docMk/>
            <pc:sldMk cId="4189781788" sldId="311"/>
            <ac:picMk id="4" creationId="{03BD2AD7-522B-4A9A-84E6-42A38C51BC7A}"/>
          </ac:picMkLst>
        </pc:picChg>
        <pc:picChg chg="del mod">
          <ac:chgData name="Frances Meek" userId="f3af35cc-3229-46e1-af36-3525661cfbd3" providerId="ADAL" clId="{4E5E83E3-E91E-45A1-A99F-F2EE707F3A6B}" dt="2021-11-29T14:14:47.357" v="588" actId="478"/>
          <ac:picMkLst>
            <pc:docMk/>
            <pc:sldMk cId="4189781788" sldId="311"/>
            <ac:picMk id="4" creationId="{E0EE6708-F2FE-4DB8-B473-FE6EC98F518E}"/>
          </ac:picMkLst>
        </pc:picChg>
        <pc:picChg chg="del">
          <ac:chgData name="Frances Meek" userId="f3af35cc-3229-46e1-af36-3525661cfbd3" providerId="ADAL" clId="{4E5E83E3-E91E-45A1-A99F-F2EE707F3A6B}" dt="2021-11-29T14:10:18.255" v="542" actId="478"/>
          <ac:picMkLst>
            <pc:docMk/>
            <pc:sldMk cId="4189781788" sldId="311"/>
            <ac:picMk id="5" creationId="{7A7F1B89-5E48-4EB4-BF84-1593C781D825}"/>
          </ac:picMkLst>
        </pc:picChg>
        <pc:picChg chg="del mod">
          <ac:chgData name="Frances Meek" userId="f3af35cc-3229-46e1-af36-3525661cfbd3" providerId="ADAL" clId="{4E5E83E3-E91E-45A1-A99F-F2EE707F3A6B}" dt="2021-11-29T14:10:16.319" v="540" actId="478"/>
          <ac:picMkLst>
            <pc:docMk/>
            <pc:sldMk cId="4189781788" sldId="311"/>
            <ac:picMk id="12" creationId="{BB8D682B-6803-4A86-9BA7-382E6C4A6F3D}"/>
          </ac:picMkLst>
        </pc:picChg>
        <pc:picChg chg="add del mod">
          <ac:chgData name="Frances Meek" userId="f3af35cc-3229-46e1-af36-3525661cfbd3" providerId="ADAL" clId="{4E5E83E3-E91E-45A1-A99F-F2EE707F3A6B}" dt="2021-12-16T12:09:28.596" v="921" actId="478"/>
          <ac:picMkLst>
            <pc:docMk/>
            <pc:sldMk cId="4189781788" sldId="311"/>
            <ac:picMk id="13" creationId="{B0E05920-BC79-4C24-A381-8E87C75BC063}"/>
          </ac:picMkLst>
        </pc:picChg>
      </pc:sldChg>
      <pc:sldChg chg="del">
        <pc:chgData name="Frances Meek" userId="f3af35cc-3229-46e1-af36-3525661cfbd3" providerId="ADAL" clId="{4E5E83E3-E91E-45A1-A99F-F2EE707F3A6B}" dt="2021-11-29T14:19:03.805" v="623" actId="47"/>
        <pc:sldMkLst>
          <pc:docMk/>
          <pc:sldMk cId="2894751221" sldId="312"/>
        </pc:sldMkLst>
      </pc:sldChg>
      <pc:sldChg chg="del">
        <pc:chgData name="Frances Meek" userId="f3af35cc-3229-46e1-af36-3525661cfbd3" providerId="ADAL" clId="{4E5E83E3-E91E-45A1-A99F-F2EE707F3A6B}" dt="2021-11-29T14:19:10.945" v="624" actId="47"/>
        <pc:sldMkLst>
          <pc:docMk/>
          <pc:sldMk cId="2113234920" sldId="313"/>
        </pc:sldMkLst>
      </pc:sldChg>
      <pc:sldChg chg="addSp delSp modSp new mod ord delAnim modAnim">
        <pc:chgData name="Frances Meek" userId="f3af35cc-3229-46e1-af36-3525661cfbd3" providerId="ADAL" clId="{4E5E83E3-E91E-45A1-A99F-F2EE707F3A6B}" dt="2021-12-16T11:49:58.176" v="695" actId="20577"/>
        <pc:sldMkLst>
          <pc:docMk/>
          <pc:sldMk cId="1499459298" sldId="314"/>
        </pc:sldMkLst>
        <pc:spChg chg="mod">
          <ac:chgData name="Frances Meek" userId="f3af35cc-3229-46e1-af36-3525661cfbd3" providerId="ADAL" clId="{4E5E83E3-E91E-45A1-A99F-F2EE707F3A6B}" dt="2021-11-29T14:10:01.764" v="531" actId="20577"/>
          <ac:spMkLst>
            <pc:docMk/>
            <pc:sldMk cId="1499459298" sldId="314"/>
            <ac:spMk id="2" creationId="{A61915B7-806C-49DF-863F-3DF3D3CF6195}"/>
          </ac:spMkLst>
        </pc:spChg>
        <pc:spChg chg="del">
          <ac:chgData name="Frances Meek" userId="f3af35cc-3229-46e1-af36-3525661cfbd3" providerId="ADAL" clId="{4E5E83E3-E91E-45A1-A99F-F2EE707F3A6B}" dt="2021-11-29T14:00:01.604" v="264" actId="478"/>
          <ac:spMkLst>
            <pc:docMk/>
            <pc:sldMk cId="1499459298" sldId="314"/>
            <ac:spMk id="3" creationId="{D5BD6557-C831-4FA5-9A14-A1E34BD30E95}"/>
          </ac:spMkLst>
        </pc:spChg>
        <pc:spChg chg="add mod">
          <ac:chgData name="Frances Meek" userId="f3af35cc-3229-46e1-af36-3525661cfbd3" providerId="ADAL" clId="{4E5E83E3-E91E-45A1-A99F-F2EE707F3A6B}" dt="2021-12-16T11:49:58.176" v="695" actId="20577"/>
          <ac:spMkLst>
            <pc:docMk/>
            <pc:sldMk cId="1499459298" sldId="314"/>
            <ac:spMk id="5" creationId="{715C0019-2D27-4349-A8A4-A28AC8DD278F}"/>
          </ac:spMkLst>
        </pc:spChg>
        <pc:picChg chg="add del mod">
          <ac:chgData name="Frances Meek" userId="f3af35cc-3229-46e1-af36-3525661cfbd3" providerId="ADAL" clId="{4E5E83E3-E91E-45A1-A99F-F2EE707F3A6B}" dt="2021-11-29T14:08:44.893" v="492" actId="478"/>
          <ac:picMkLst>
            <pc:docMk/>
            <pc:sldMk cId="1499459298" sldId="314"/>
            <ac:picMk id="4" creationId="{E2800234-A27F-42FD-B4C5-3EE210F5A248}"/>
          </ac:picMkLst>
        </pc:picChg>
        <pc:picChg chg="add mod">
          <ac:chgData name="Frances Meek" userId="f3af35cc-3229-46e1-af36-3525661cfbd3" providerId="ADAL" clId="{4E5E83E3-E91E-45A1-A99F-F2EE707F3A6B}" dt="2021-11-29T14:08:54.754" v="497" actId="1076"/>
          <ac:picMkLst>
            <pc:docMk/>
            <pc:sldMk cId="1499459298" sldId="314"/>
            <ac:picMk id="7" creationId="{4A181336-4210-48D7-B5BA-D22657FE0F9D}"/>
          </ac:picMkLst>
        </pc:picChg>
      </pc:sldChg>
      <pc:sldChg chg="del">
        <pc:chgData name="Frances Meek" userId="f3af35cc-3229-46e1-af36-3525661cfbd3" providerId="ADAL" clId="{4E5E83E3-E91E-45A1-A99F-F2EE707F3A6B}" dt="2021-11-29T13:58:32.102" v="176" actId="47"/>
        <pc:sldMkLst>
          <pc:docMk/>
          <pc:sldMk cId="3944465574" sldId="314"/>
        </pc:sldMkLst>
      </pc:sldChg>
      <pc:sldChg chg="del">
        <pc:chgData name="Frances Meek" userId="f3af35cc-3229-46e1-af36-3525661cfbd3" providerId="ADAL" clId="{4E5E83E3-E91E-45A1-A99F-F2EE707F3A6B}" dt="2021-11-29T13:58:35.227" v="179" actId="47"/>
        <pc:sldMkLst>
          <pc:docMk/>
          <pc:sldMk cId="652407465" sldId="315"/>
        </pc:sldMkLst>
      </pc:sldChg>
      <pc:sldChg chg="addSp delSp modSp add mod delAnim">
        <pc:chgData name="Frances Meek" userId="f3af35cc-3229-46e1-af36-3525661cfbd3" providerId="ADAL" clId="{4E5E83E3-E91E-45A1-A99F-F2EE707F3A6B}" dt="2021-12-22T09:48:39.268" v="957" actId="14100"/>
        <pc:sldMkLst>
          <pc:docMk/>
          <pc:sldMk cId="4063698432" sldId="315"/>
        </pc:sldMkLst>
        <pc:spChg chg="mod">
          <ac:chgData name="Frances Meek" userId="f3af35cc-3229-46e1-af36-3525661cfbd3" providerId="ADAL" clId="{4E5E83E3-E91E-45A1-A99F-F2EE707F3A6B}" dt="2021-12-16T12:04:27.238" v="899" actId="20577"/>
          <ac:spMkLst>
            <pc:docMk/>
            <pc:sldMk cId="4063698432" sldId="315"/>
            <ac:spMk id="2" creationId="{3318A978-663D-47FE-B305-F29842A040D4}"/>
          </ac:spMkLst>
        </pc:spChg>
        <pc:spChg chg="del mod">
          <ac:chgData name="Frances Meek" userId="f3af35cc-3229-46e1-af36-3525661cfbd3" providerId="ADAL" clId="{4E5E83E3-E91E-45A1-A99F-F2EE707F3A6B}" dt="2021-11-29T14:04:07.912" v="342" actId="478"/>
          <ac:spMkLst>
            <pc:docMk/>
            <pc:sldMk cId="4063698432" sldId="315"/>
            <ac:spMk id="12" creationId="{C662FA74-8D40-4ADF-853E-D77AF3F952C3}"/>
          </ac:spMkLst>
        </pc:spChg>
        <pc:spChg chg="del">
          <ac:chgData name="Frances Meek" userId="f3af35cc-3229-46e1-af36-3525661cfbd3" providerId="ADAL" clId="{4E5E83E3-E91E-45A1-A99F-F2EE707F3A6B}" dt="2021-11-29T14:04:09.517" v="344" actId="478"/>
          <ac:spMkLst>
            <pc:docMk/>
            <pc:sldMk cId="4063698432" sldId="315"/>
            <ac:spMk id="13" creationId="{343D88EC-3A42-4A31-A572-F482EFFD64A0}"/>
          </ac:spMkLst>
        </pc:spChg>
        <pc:spChg chg="del">
          <ac:chgData name="Frances Meek" userId="f3af35cc-3229-46e1-af36-3525661cfbd3" providerId="ADAL" clId="{4E5E83E3-E91E-45A1-A99F-F2EE707F3A6B}" dt="2021-11-29T14:04:13.042" v="346" actId="478"/>
          <ac:spMkLst>
            <pc:docMk/>
            <pc:sldMk cId="4063698432" sldId="315"/>
            <ac:spMk id="14" creationId="{8655A1E2-F735-4A8E-A94E-01BA74895EF6}"/>
          </ac:spMkLst>
        </pc:spChg>
        <pc:spChg chg="mod">
          <ac:chgData name="Frances Meek" userId="f3af35cc-3229-46e1-af36-3525661cfbd3" providerId="ADAL" clId="{4E5E83E3-E91E-45A1-A99F-F2EE707F3A6B}" dt="2021-12-22T09:48:39.268" v="957" actId="14100"/>
          <ac:spMkLst>
            <pc:docMk/>
            <pc:sldMk cId="4063698432" sldId="315"/>
            <ac:spMk id="16" creationId="{A5D94A91-1D23-439A-B5FB-E32FF98A561B}"/>
          </ac:spMkLst>
        </pc:spChg>
        <pc:picChg chg="add mod">
          <ac:chgData name="Frances Meek" userId="f3af35cc-3229-46e1-af36-3525661cfbd3" providerId="ADAL" clId="{4E5E83E3-E91E-45A1-A99F-F2EE707F3A6B}" dt="2021-11-29T14:21:13.191" v="658" actId="14100"/>
          <ac:picMkLst>
            <pc:docMk/>
            <pc:sldMk cId="4063698432" sldId="315"/>
            <ac:picMk id="4" creationId="{7CE47DD8-B9F7-4FD1-A031-29619BA40EB4}"/>
          </ac:picMkLst>
        </pc:picChg>
        <pc:picChg chg="add del">
          <ac:chgData name="Frances Meek" userId="f3af35cc-3229-46e1-af36-3525661cfbd3" providerId="ADAL" clId="{4E5E83E3-E91E-45A1-A99F-F2EE707F3A6B}" dt="2021-12-16T11:56:34.289" v="788" actId="22"/>
          <ac:picMkLst>
            <pc:docMk/>
            <pc:sldMk cId="4063698432" sldId="315"/>
            <ac:picMk id="5" creationId="{2A1F1F12-1323-44A7-8732-288B8A006F65}"/>
          </ac:picMkLst>
        </pc:picChg>
        <pc:picChg chg="del mod">
          <ac:chgData name="Frances Meek" userId="f3af35cc-3229-46e1-af36-3525661cfbd3" providerId="ADAL" clId="{4E5E83E3-E91E-45A1-A99F-F2EE707F3A6B}" dt="2021-11-29T14:21:02.645" v="652" actId="478"/>
          <ac:picMkLst>
            <pc:docMk/>
            <pc:sldMk cId="4063698432" sldId="315"/>
            <ac:picMk id="7" creationId="{57143F38-91BD-41CA-8D0C-9640FD674F98}"/>
          </ac:picMkLst>
        </pc:picChg>
        <pc:picChg chg="del">
          <ac:chgData name="Frances Meek" userId="f3af35cc-3229-46e1-af36-3525661cfbd3" providerId="ADAL" clId="{4E5E83E3-E91E-45A1-A99F-F2EE707F3A6B}" dt="2021-11-29T14:04:08.451" v="343" actId="478"/>
          <ac:picMkLst>
            <pc:docMk/>
            <pc:sldMk cId="4063698432" sldId="315"/>
            <ac:picMk id="9" creationId="{53D0395B-C39E-46D1-9466-B7FE3CD6796C}"/>
          </ac:picMkLst>
        </pc:picChg>
        <pc:picChg chg="del">
          <ac:chgData name="Frances Meek" userId="f3af35cc-3229-46e1-af36-3525661cfbd3" providerId="ADAL" clId="{4E5E83E3-E91E-45A1-A99F-F2EE707F3A6B}" dt="2021-11-29T14:04:11.321" v="345" actId="478"/>
          <ac:picMkLst>
            <pc:docMk/>
            <pc:sldMk cId="4063698432" sldId="315"/>
            <ac:picMk id="11" creationId="{2ADEF7BA-80DD-4442-9E83-8C391EC3348B}"/>
          </ac:picMkLst>
        </pc:picChg>
        <pc:picChg chg="del">
          <ac:chgData name="Frances Meek" userId="f3af35cc-3229-46e1-af36-3525661cfbd3" providerId="ADAL" clId="{4E5E83E3-E91E-45A1-A99F-F2EE707F3A6B}" dt="2021-11-29T14:04:04.989" v="340" actId="478"/>
          <ac:picMkLst>
            <pc:docMk/>
            <pc:sldMk cId="4063698432" sldId="315"/>
            <ac:picMk id="18" creationId="{DB7F4028-019F-4576-930D-C9FCDD82EE7C}"/>
          </ac:picMkLst>
        </pc:picChg>
      </pc:sldChg>
      <pc:sldChg chg="addSp delSp modSp add mod delAnim">
        <pc:chgData name="Frances Meek" userId="f3af35cc-3229-46e1-af36-3525661cfbd3" providerId="ADAL" clId="{4E5E83E3-E91E-45A1-A99F-F2EE707F3A6B}" dt="2021-12-16T12:04:37.755" v="905" actId="20577"/>
        <pc:sldMkLst>
          <pc:docMk/>
          <pc:sldMk cId="1621492839" sldId="316"/>
        </pc:sldMkLst>
        <pc:spChg chg="mod">
          <ac:chgData name="Frances Meek" userId="f3af35cc-3229-46e1-af36-3525661cfbd3" providerId="ADAL" clId="{4E5E83E3-E91E-45A1-A99F-F2EE707F3A6B}" dt="2021-12-16T12:04:37.755" v="905" actId="20577"/>
          <ac:spMkLst>
            <pc:docMk/>
            <pc:sldMk cId="1621492839" sldId="316"/>
            <ac:spMk id="2" creationId="{3318A978-663D-47FE-B305-F29842A040D4}"/>
          </ac:spMkLst>
        </pc:spChg>
        <pc:spChg chg="del mod">
          <ac:chgData name="Frances Meek" userId="f3af35cc-3229-46e1-af36-3525661cfbd3" providerId="ADAL" clId="{4E5E83E3-E91E-45A1-A99F-F2EE707F3A6B}" dt="2021-11-29T14:04:23.145" v="351" actId="478"/>
          <ac:spMkLst>
            <pc:docMk/>
            <pc:sldMk cId="1621492839" sldId="316"/>
            <ac:spMk id="12" creationId="{C662FA74-8D40-4ADF-853E-D77AF3F952C3}"/>
          </ac:spMkLst>
        </pc:spChg>
        <pc:spChg chg="mod">
          <ac:chgData name="Frances Meek" userId="f3af35cc-3229-46e1-af36-3525661cfbd3" providerId="ADAL" clId="{4E5E83E3-E91E-45A1-A99F-F2EE707F3A6B}" dt="2021-11-29T14:21:51.394" v="662" actId="1076"/>
          <ac:spMkLst>
            <pc:docMk/>
            <pc:sldMk cId="1621492839" sldId="316"/>
            <ac:spMk id="13" creationId="{343D88EC-3A42-4A31-A572-F482EFFD64A0}"/>
          </ac:spMkLst>
        </pc:spChg>
        <pc:spChg chg="del">
          <ac:chgData name="Frances Meek" userId="f3af35cc-3229-46e1-af36-3525661cfbd3" providerId="ADAL" clId="{4E5E83E3-E91E-45A1-A99F-F2EE707F3A6B}" dt="2021-11-29T14:04:29.769" v="356" actId="478"/>
          <ac:spMkLst>
            <pc:docMk/>
            <pc:sldMk cId="1621492839" sldId="316"/>
            <ac:spMk id="14" creationId="{8655A1E2-F735-4A8E-A94E-01BA74895EF6}"/>
          </ac:spMkLst>
        </pc:spChg>
        <pc:spChg chg="del">
          <ac:chgData name="Frances Meek" userId="f3af35cc-3229-46e1-af36-3525661cfbd3" providerId="ADAL" clId="{4E5E83E3-E91E-45A1-A99F-F2EE707F3A6B}" dt="2021-11-29T14:04:24.670" v="353" actId="478"/>
          <ac:spMkLst>
            <pc:docMk/>
            <pc:sldMk cId="1621492839" sldId="316"/>
            <ac:spMk id="16" creationId="{A5D94A91-1D23-439A-B5FB-E32FF98A561B}"/>
          </ac:spMkLst>
        </pc:spChg>
        <pc:picChg chg="add mod">
          <ac:chgData name="Frances Meek" userId="f3af35cc-3229-46e1-af36-3525661cfbd3" providerId="ADAL" clId="{4E5E83E3-E91E-45A1-A99F-F2EE707F3A6B}" dt="2021-11-29T14:21:57.670" v="665" actId="1076"/>
          <ac:picMkLst>
            <pc:docMk/>
            <pc:sldMk cId="1621492839" sldId="316"/>
            <ac:picMk id="4" creationId="{93004F62-6876-4B07-B0D7-C35D99F5ECA9}"/>
          </ac:picMkLst>
        </pc:picChg>
        <pc:picChg chg="del">
          <ac:chgData name="Frances Meek" userId="f3af35cc-3229-46e1-af36-3525661cfbd3" providerId="ADAL" clId="{4E5E83E3-E91E-45A1-A99F-F2EE707F3A6B}" dt="2021-11-29T14:04:23.975" v="352" actId="478"/>
          <ac:picMkLst>
            <pc:docMk/>
            <pc:sldMk cId="1621492839" sldId="316"/>
            <ac:picMk id="7" creationId="{57143F38-91BD-41CA-8D0C-9640FD674F98}"/>
          </ac:picMkLst>
        </pc:picChg>
        <pc:picChg chg="del">
          <ac:chgData name="Frances Meek" userId="f3af35cc-3229-46e1-af36-3525661cfbd3" providerId="ADAL" clId="{4E5E83E3-E91E-45A1-A99F-F2EE707F3A6B}" dt="2021-11-29T14:04:25.402" v="354" actId="478"/>
          <ac:picMkLst>
            <pc:docMk/>
            <pc:sldMk cId="1621492839" sldId="316"/>
            <ac:picMk id="9" creationId="{53D0395B-C39E-46D1-9466-B7FE3CD6796C}"/>
          </ac:picMkLst>
        </pc:picChg>
        <pc:picChg chg="del">
          <ac:chgData name="Frances Meek" userId="f3af35cc-3229-46e1-af36-3525661cfbd3" providerId="ADAL" clId="{4E5E83E3-E91E-45A1-A99F-F2EE707F3A6B}" dt="2021-11-29T14:04:28.581" v="355" actId="478"/>
          <ac:picMkLst>
            <pc:docMk/>
            <pc:sldMk cId="1621492839" sldId="316"/>
            <ac:picMk id="11" creationId="{2ADEF7BA-80DD-4442-9E83-8C391EC3348B}"/>
          </ac:picMkLst>
        </pc:picChg>
        <pc:picChg chg="del">
          <ac:chgData name="Frances Meek" userId="f3af35cc-3229-46e1-af36-3525661cfbd3" providerId="ADAL" clId="{4E5E83E3-E91E-45A1-A99F-F2EE707F3A6B}" dt="2021-11-29T14:04:20.248" v="349" actId="478"/>
          <ac:picMkLst>
            <pc:docMk/>
            <pc:sldMk cId="1621492839" sldId="316"/>
            <ac:picMk id="18" creationId="{DB7F4028-019F-4576-930D-C9FCDD82EE7C}"/>
          </ac:picMkLst>
        </pc:picChg>
      </pc:sldChg>
      <pc:sldChg chg="del">
        <pc:chgData name="Frances Meek" userId="f3af35cc-3229-46e1-af36-3525661cfbd3" providerId="ADAL" clId="{4E5E83E3-E91E-45A1-A99F-F2EE707F3A6B}" dt="2021-11-29T13:58:25.868" v="168" actId="47"/>
        <pc:sldMkLst>
          <pc:docMk/>
          <pc:sldMk cId="1712255392" sldId="316"/>
        </pc:sldMkLst>
      </pc:sldChg>
      <pc:sldChg chg="del">
        <pc:chgData name="Frances Meek" userId="f3af35cc-3229-46e1-af36-3525661cfbd3" providerId="ADAL" clId="{4E5E83E3-E91E-45A1-A99F-F2EE707F3A6B}" dt="2021-11-29T13:58:24.196" v="166" actId="47"/>
        <pc:sldMkLst>
          <pc:docMk/>
          <pc:sldMk cId="1431256204" sldId="317"/>
        </pc:sldMkLst>
      </pc:sldChg>
      <pc:sldChg chg="addSp delSp modSp add mod delAnim">
        <pc:chgData name="Frances Meek" userId="f3af35cc-3229-46e1-af36-3525661cfbd3" providerId="ADAL" clId="{4E5E83E3-E91E-45A1-A99F-F2EE707F3A6B}" dt="2021-12-16T12:04:47.258" v="911" actId="20577"/>
        <pc:sldMkLst>
          <pc:docMk/>
          <pc:sldMk cId="4281026945" sldId="317"/>
        </pc:sldMkLst>
        <pc:spChg chg="mod">
          <ac:chgData name="Frances Meek" userId="f3af35cc-3229-46e1-af36-3525661cfbd3" providerId="ADAL" clId="{4E5E83E3-E91E-45A1-A99F-F2EE707F3A6B}" dt="2021-12-16T12:04:47.258" v="911" actId="20577"/>
          <ac:spMkLst>
            <pc:docMk/>
            <pc:sldMk cId="4281026945" sldId="317"/>
            <ac:spMk id="2" creationId="{3318A978-663D-47FE-B305-F29842A040D4}"/>
          </ac:spMkLst>
        </pc:spChg>
        <pc:spChg chg="del">
          <ac:chgData name="Frances Meek" userId="f3af35cc-3229-46e1-af36-3525661cfbd3" providerId="ADAL" clId="{4E5E83E3-E91E-45A1-A99F-F2EE707F3A6B}" dt="2021-11-29T14:04:37.373" v="361" actId="478"/>
          <ac:spMkLst>
            <pc:docMk/>
            <pc:sldMk cId="4281026945" sldId="317"/>
            <ac:spMk id="12" creationId="{C662FA74-8D40-4ADF-853E-D77AF3F952C3}"/>
          </ac:spMkLst>
        </pc:spChg>
        <pc:spChg chg="del mod">
          <ac:chgData name="Frances Meek" userId="f3af35cc-3229-46e1-af36-3525661cfbd3" providerId="ADAL" clId="{4E5E83E3-E91E-45A1-A99F-F2EE707F3A6B}" dt="2021-11-29T14:04:40.775" v="365" actId="478"/>
          <ac:spMkLst>
            <pc:docMk/>
            <pc:sldMk cId="4281026945" sldId="317"/>
            <ac:spMk id="13" creationId="{343D88EC-3A42-4A31-A572-F482EFFD64A0}"/>
          </ac:spMkLst>
        </pc:spChg>
        <pc:spChg chg="mod">
          <ac:chgData name="Frances Meek" userId="f3af35cc-3229-46e1-af36-3525661cfbd3" providerId="ADAL" clId="{4E5E83E3-E91E-45A1-A99F-F2EE707F3A6B}" dt="2021-11-29T14:07:03.386" v="479" actId="1076"/>
          <ac:spMkLst>
            <pc:docMk/>
            <pc:sldMk cId="4281026945" sldId="317"/>
            <ac:spMk id="14" creationId="{8655A1E2-F735-4A8E-A94E-01BA74895EF6}"/>
          </ac:spMkLst>
        </pc:spChg>
        <pc:spChg chg="del">
          <ac:chgData name="Frances Meek" userId="f3af35cc-3229-46e1-af36-3525661cfbd3" providerId="ADAL" clId="{4E5E83E3-E91E-45A1-A99F-F2EE707F3A6B}" dt="2021-11-29T14:04:36.618" v="360" actId="478"/>
          <ac:spMkLst>
            <pc:docMk/>
            <pc:sldMk cId="4281026945" sldId="317"/>
            <ac:spMk id="16" creationId="{A5D94A91-1D23-439A-B5FB-E32FF98A561B}"/>
          </ac:spMkLst>
        </pc:spChg>
        <pc:picChg chg="add mod">
          <ac:chgData name="Frances Meek" userId="f3af35cc-3229-46e1-af36-3525661cfbd3" providerId="ADAL" clId="{4E5E83E3-E91E-45A1-A99F-F2EE707F3A6B}" dt="2021-11-29T14:07:05.855" v="480" actId="14100"/>
          <ac:picMkLst>
            <pc:docMk/>
            <pc:sldMk cId="4281026945" sldId="317"/>
            <ac:picMk id="4" creationId="{650B1A01-0126-45A2-9267-F14FDAC4B709}"/>
          </ac:picMkLst>
        </pc:picChg>
        <pc:picChg chg="del">
          <ac:chgData name="Frances Meek" userId="f3af35cc-3229-46e1-af36-3525661cfbd3" providerId="ADAL" clId="{4E5E83E3-E91E-45A1-A99F-F2EE707F3A6B}" dt="2021-11-29T14:04:36.015" v="359" actId="478"/>
          <ac:picMkLst>
            <pc:docMk/>
            <pc:sldMk cId="4281026945" sldId="317"/>
            <ac:picMk id="7" creationId="{57143F38-91BD-41CA-8D0C-9640FD674F98}"/>
          </ac:picMkLst>
        </pc:picChg>
        <pc:picChg chg="del">
          <ac:chgData name="Frances Meek" userId="f3af35cc-3229-46e1-af36-3525661cfbd3" providerId="ADAL" clId="{4E5E83E3-E91E-45A1-A99F-F2EE707F3A6B}" dt="2021-11-29T14:04:37.921" v="362" actId="478"/>
          <ac:picMkLst>
            <pc:docMk/>
            <pc:sldMk cId="4281026945" sldId="317"/>
            <ac:picMk id="9" creationId="{53D0395B-C39E-46D1-9466-B7FE3CD6796C}"/>
          </ac:picMkLst>
        </pc:picChg>
        <pc:picChg chg="del">
          <ac:chgData name="Frances Meek" userId="f3af35cc-3229-46e1-af36-3525661cfbd3" providerId="ADAL" clId="{4E5E83E3-E91E-45A1-A99F-F2EE707F3A6B}" dt="2021-11-29T14:04:39.556" v="364" actId="478"/>
          <ac:picMkLst>
            <pc:docMk/>
            <pc:sldMk cId="4281026945" sldId="317"/>
            <ac:picMk id="11" creationId="{2ADEF7BA-80DD-4442-9E83-8C391EC3348B}"/>
          </ac:picMkLst>
        </pc:picChg>
        <pc:picChg chg="del">
          <ac:chgData name="Frances Meek" userId="f3af35cc-3229-46e1-af36-3525661cfbd3" providerId="ADAL" clId="{4E5E83E3-E91E-45A1-A99F-F2EE707F3A6B}" dt="2021-11-29T14:04:35.198" v="358" actId="478"/>
          <ac:picMkLst>
            <pc:docMk/>
            <pc:sldMk cId="4281026945" sldId="317"/>
            <ac:picMk id="18" creationId="{DB7F4028-019F-4576-930D-C9FCDD82EE7C}"/>
          </ac:picMkLst>
        </pc:picChg>
      </pc:sldChg>
      <pc:sldChg chg="addSp delSp modSp new mod modAnim">
        <pc:chgData name="Frances Meek" userId="f3af35cc-3229-46e1-af36-3525661cfbd3" providerId="ADAL" clId="{4E5E83E3-E91E-45A1-A99F-F2EE707F3A6B}" dt="2021-12-16T12:04:51.190" v="914" actId="20577"/>
        <pc:sldMkLst>
          <pc:docMk/>
          <pc:sldMk cId="3033587648" sldId="318"/>
        </pc:sldMkLst>
        <pc:spChg chg="mod">
          <ac:chgData name="Frances Meek" userId="f3af35cc-3229-46e1-af36-3525661cfbd3" providerId="ADAL" clId="{4E5E83E3-E91E-45A1-A99F-F2EE707F3A6B}" dt="2021-12-16T12:04:51.190" v="914" actId="20577"/>
          <ac:spMkLst>
            <pc:docMk/>
            <pc:sldMk cId="3033587648" sldId="318"/>
            <ac:spMk id="2" creationId="{346185F0-D9DE-4E6F-AC89-E3333E63F294}"/>
          </ac:spMkLst>
        </pc:spChg>
        <pc:spChg chg="del">
          <ac:chgData name="Frances Meek" userId="f3af35cc-3229-46e1-af36-3525661cfbd3" providerId="ADAL" clId="{4E5E83E3-E91E-45A1-A99F-F2EE707F3A6B}" dt="2021-11-29T14:07:59.991" v="483" actId="478"/>
          <ac:spMkLst>
            <pc:docMk/>
            <pc:sldMk cId="3033587648" sldId="318"/>
            <ac:spMk id="3" creationId="{07DD4039-EEF8-4620-A3CC-5DB1790E1283}"/>
          </ac:spMkLst>
        </pc:spChg>
        <pc:spChg chg="add mod">
          <ac:chgData name="Frances Meek" userId="f3af35cc-3229-46e1-af36-3525661cfbd3" providerId="ADAL" clId="{4E5E83E3-E91E-45A1-A99F-F2EE707F3A6B}" dt="2021-11-29T14:06:06.228" v="473" actId="1076"/>
          <ac:spMkLst>
            <pc:docMk/>
            <pc:sldMk cId="3033587648" sldId="318"/>
            <ac:spMk id="6" creationId="{A102CA4E-4743-4A9D-B85D-E42D447FB44C}"/>
          </ac:spMkLst>
        </pc:spChg>
        <pc:picChg chg="add del mod">
          <ac:chgData name="Frances Meek" userId="f3af35cc-3229-46e1-af36-3525661cfbd3" providerId="ADAL" clId="{4E5E83E3-E91E-45A1-A99F-F2EE707F3A6B}" dt="2021-11-29T14:08:42.056" v="491" actId="478"/>
          <ac:picMkLst>
            <pc:docMk/>
            <pc:sldMk cId="3033587648" sldId="318"/>
            <ac:picMk id="5" creationId="{A49BFA48-7AEC-43B0-BFDA-2534106825DA}"/>
          </ac:picMkLst>
        </pc:picChg>
        <pc:picChg chg="add del mod">
          <ac:chgData name="Frances Meek" userId="f3af35cc-3229-46e1-af36-3525661cfbd3" providerId="ADAL" clId="{4E5E83E3-E91E-45A1-A99F-F2EE707F3A6B}" dt="2021-11-29T14:08:41.423" v="490" actId="22"/>
          <ac:picMkLst>
            <pc:docMk/>
            <pc:sldMk cId="3033587648" sldId="318"/>
            <ac:picMk id="8" creationId="{B288059D-3372-44EE-B1E6-AB9FC3D34A8E}"/>
          </ac:picMkLst>
        </pc:picChg>
      </pc:sldChg>
      <pc:sldChg chg="del">
        <pc:chgData name="Frances Meek" userId="f3af35cc-3229-46e1-af36-3525661cfbd3" providerId="ADAL" clId="{4E5E83E3-E91E-45A1-A99F-F2EE707F3A6B}" dt="2021-11-29T13:58:23.614" v="165" actId="47"/>
        <pc:sldMkLst>
          <pc:docMk/>
          <pc:sldMk cId="3459823923" sldId="318"/>
        </pc:sldMkLst>
      </pc:sldChg>
      <pc:sldChg chg="del">
        <pc:chgData name="Frances Meek" userId="f3af35cc-3229-46e1-af36-3525661cfbd3" providerId="ADAL" clId="{4E5E83E3-E91E-45A1-A99F-F2EE707F3A6B}" dt="2021-11-29T13:58:24.850" v="167" actId="47"/>
        <pc:sldMkLst>
          <pc:docMk/>
          <pc:sldMk cId="169050341" sldId="319"/>
        </pc:sldMkLst>
      </pc:sldChg>
      <pc:sldChg chg="addSp delSp modSp add mod ord delAnim modAnim">
        <pc:chgData name="Frances Meek" userId="f3af35cc-3229-46e1-af36-3525661cfbd3" providerId="ADAL" clId="{4E5E83E3-E91E-45A1-A99F-F2EE707F3A6B}" dt="2021-12-16T12:04:42.284" v="908" actId="20577"/>
        <pc:sldMkLst>
          <pc:docMk/>
          <pc:sldMk cId="1382973560" sldId="319"/>
        </pc:sldMkLst>
        <pc:spChg chg="mod">
          <ac:chgData name="Frances Meek" userId="f3af35cc-3229-46e1-af36-3525661cfbd3" providerId="ADAL" clId="{4E5E83E3-E91E-45A1-A99F-F2EE707F3A6B}" dt="2021-12-16T12:04:42.284" v="908" actId="20577"/>
          <ac:spMkLst>
            <pc:docMk/>
            <pc:sldMk cId="1382973560" sldId="319"/>
            <ac:spMk id="2" creationId="{3318A978-663D-47FE-B305-F29842A040D4}"/>
          </ac:spMkLst>
        </pc:spChg>
        <pc:spChg chg="add del mod">
          <ac:chgData name="Frances Meek" userId="f3af35cc-3229-46e1-af36-3525661cfbd3" providerId="ADAL" clId="{4E5E83E3-E91E-45A1-A99F-F2EE707F3A6B}" dt="2021-12-16T12:01:40.589" v="876" actId="478"/>
          <ac:spMkLst>
            <pc:docMk/>
            <pc:sldMk cId="1382973560" sldId="319"/>
            <ac:spMk id="3" creationId="{2633CA65-B397-4CFC-929A-074F57B0B604}"/>
          </ac:spMkLst>
        </pc:spChg>
        <pc:spChg chg="mod">
          <ac:chgData name="Frances Meek" userId="f3af35cc-3229-46e1-af36-3525661cfbd3" providerId="ADAL" clId="{4E5E83E3-E91E-45A1-A99F-F2EE707F3A6B}" dt="2021-11-29T14:04:51.146" v="382" actId="14100"/>
          <ac:spMkLst>
            <pc:docMk/>
            <pc:sldMk cId="1382973560" sldId="319"/>
            <ac:spMk id="14" creationId="{8655A1E2-F735-4A8E-A94E-01BA74895EF6}"/>
          </ac:spMkLst>
        </pc:spChg>
        <pc:picChg chg="add del mod">
          <ac:chgData name="Frances Meek" userId="f3af35cc-3229-46e1-af36-3525661cfbd3" providerId="ADAL" clId="{4E5E83E3-E91E-45A1-A99F-F2EE707F3A6B}" dt="2021-12-16T12:01:39.293" v="875" actId="478"/>
          <ac:picMkLst>
            <pc:docMk/>
            <pc:sldMk cId="1382973560" sldId="319"/>
            <ac:picMk id="4" creationId="{26712F37-48CA-4E25-A5A9-B2EBB0A3D2B9}"/>
          </ac:picMkLst>
        </pc:picChg>
        <pc:picChg chg="add mod">
          <ac:chgData name="Frances Meek" userId="f3af35cc-3229-46e1-af36-3525661cfbd3" providerId="ADAL" clId="{4E5E83E3-E91E-45A1-A99F-F2EE707F3A6B}" dt="2021-12-16T12:01:46.005" v="879" actId="1076"/>
          <ac:picMkLst>
            <pc:docMk/>
            <pc:sldMk cId="1382973560" sldId="319"/>
            <ac:picMk id="6" creationId="{C5CB7106-5309-4DEC-AA30-4C8DE5FEF472}"/>
          </ac:picMkLst>
        </pc:picChg>
      </pc:sldChg>
      <pc:sldChg chg="addSp delSp modSp add mod delAnim">
        <pc:chgData name="Frances Meek" userId="f3af35cc-3229-46e1-af36-3525661cfbd3" providerId="ADAL" clId="{4E5E83E3-E91E-45A1-A99F-F2EE707F3A6B}" dt="2021-11-29T14:14:20.207" v="587" actId="14100"/>
        <pc:sldMkLst>
          <pc:docMk/>
          <pc:sldMk cId="2419749553" sldId="320"/>
        </pc:sldMkLst>
        <pc:spChg chg="mod">
          <ac:chgData name="Frances Meek" userId="f3af35cc-3229-46e1-af36-3525661cfbd3" providerId="ADAL" clId="{4E5E83E3-E91E-45A1-A99F-F2EE707F3A6B}" dt="2021-11-29T14:10:41.244" v="552" actId="20577"/>
          <ac:spMkLst>
            <pc:docMk/>
            <pc:sldMk cId="2419749553" sldId="320"/>
            <ac:spMk id="2" creationId="{40A106D7-B012-4216-B0B5-04308950C3DB}"/>
          </ac:spMkLst>
        </pc:spChg>
        <pc:spChg chg="del">
          <ac:chgData name="Frances Meek" userId="f3af35cc-3229-46e1-af36-3525661cfbd3" providerId="ADAL" clId="{4E5E83E3-E91E-45A1-A99F-F2EE707F3A6B}" dt="2021-11-29T14:10:43.634" v="553" actId="478"/>
          <ac:spMkLst>
            <pc:docMk/>
            <pc:sldMk cId="2419749553" sldId="320"/>
            <ac:spMk id="3" creationId="{79ABD68C-3D70-4277-9036-45EAAAD334E0}"/>
          </ac:spMkLst>
        </pc:spChg>
        <pc:spChg chg="del">
          <ac:chgData name="Frances Meek" userId="f3af35cc-3229-46e1-af36-3525661cfbd3" providerId="ADAL" clId="{4E5E83E3-E91E-45A1-A99F-F2EE707F3A6B}" dt="2021-11-29T14:10:47.976" v="556" actId="478"/>
          <ac:spMkLst>
            <pc:docMk/>
            <pc:sldMk cId="2419749553" sldId="320"/>
            <ac:spMk id="6" creationId="{4C00F593-A5B1-419F-99AE-E7FC50E152F3}"/>
          </ac:spMkLst>
        </pc:spChg>
        <pc:spChg chg="del">
          <ac:chgData name="Frances Meek" userId="f3af35cc-3229-46e1-af36-3525661cfbd3" providerId="ADAL" clId="{4E5E83E3-E91E-45A1-A99F-F2EE707F3A6B}" dt="2021-11-29T14:10:51.323" v="558" actId="478"/>
          <ac:spMkLst>
            <pc:docMk/>
            <pc:sldMk cId="2419749553" sldId="320"/>
            <ac:spMk id="7" creationId="{FD758D94-2AC4-45F8-B3C6-6A9406F331A1}"/>
          </ac:spMkLst>
        </pc:spChg>
        <pc:spChg chg="mod">
          <ac:chgData name="Frances Meek" userId="f3af35cc-3229-46e1-af36-3525661cfbd3" providerId="ADAL" clId="{4E5E83E3-E91E-45A1-A99F-F2EE707F3A6B}" dt="2021-11-29T14:14:17.297" v="586" actId="1076"/>
          <ac:spMkLst>
            <pc:docMk/>
            <pc:sldMk cId="2419749553" sldId="320"/>
            <ac:spMk id="8" creationId="{5EA3AE44-221A-4A7A-AC80-27F916AFEF8C}"/>
          </ac:spMkLst>
        </pc:spChg>
        <pc:spChg chg="del">
          <ac:chgData name="Frances Meek" userId="f3af35cc-3229-46e1-af36-3525661cfbd3" providerId="ADAL" clId="{4E5E83E3-E91E-45A1-A99F-F2EE707F3A6B}" dt="2021-11-29T14:10:46.125" v="555" actId="478"/>
          <ac:spMkLst>
            <pc:docMk/>
            <pc:sldMk cId="2419749553" sldId="320"/>
            <ac:spMk id="9" creationId="{64931104-331B-4284-A4BF-31B9CE2DE6CD}"/>
          </ac:spMkLst>
        </pc:spChg>
        <pc:spChg chg="del">
          <ac:chgData name="Frances Meek" userId="f3af35cc-3229-46e1-af36-3525661cfbd3" providerId="ADAL" clId="{4E5E83E3-E91E-45A1-A99F-F2EE707F3A6B}" dt="2021-11-29T14:10:50.267" v="557" actId="478"/>
          <ac:spMkLst>
            <pc:docMk/>
            <pc:sldMk cId="2419749553" sldId="320"/>
            <ac:spMk id="10" creationId="{EDEB4C96-40A4-41AC-875C-5A7728E3F8C6}"/>
          </ac:spMkLst>
        </pc:spChg>
        <pc:picChg chg="del">
          <ac:chgData name="Frances Meek" userId="f3af35cc-3229-46e1-af36-3525661cfbd3" providerId="ADAL" clId="{4E5E83E3-E91E-45A1-A99F-F2EE707F3A6B}" dt="2021-11-29T14:10:38.489" v="550" actId="478"/>
          <ac:picMkLst>
            <pc:docMk/>
            <pc:sldMk cId="2419749553" sldId="320"/>
            <ac:picMk id="4" creationId="{E0EE6708-F2FE-4DB8-B473-FE6EC98F518E}"/>
          </ac:picMkLst>
        </pc:picChg>
        <pc:picChg chg="del mod">
          <ac:chgData name="Frances Meek" userId="f3af35cc-3229-46e1-af36-3525661cfbd3" providerId="ADAL" clId="{4E5E83E3-E91E-45A1-A99F-F2EE707F3A6B}" dt="2021-11-29T14:14:06.011" v="580" actId="478"/>
          <ac:picMkLst>
            <pc:docMk/>
            <pc:sldMk cId="2419749553" sldId="320"/>
            <ac:picMk id="5" creationId="{7A7F1B89-5E48-4EB4-BF84-1593C781D825}"/>
          </ac:picMkLst>
        </pc:picChg>
        <pc:picChg chg="del">
          <ac:chgData name="Frances Meek" userId="f3af35cc-3229-46e1-af36-3525661cfbd3" providerId="ADAL" clId="{4E5E83E3-E91E-45A1-A99F-F2EE707F3A6B}" dt="2021-11-29T14:10:44.900" v="554" actId="478"/>
          <ac:picMkLst>
            <pc:docMk/>
            <pc:sldMk cId="2419749553" sldId="320"/>
            <ac:picMk id="12" creationId="{BB8D682B-6803-4A86-9BA7-382E6C4A6F3D}"/>
          </ac:picMkLst>
        </pc:picChg>
        <pc:picChg chg="add mod">
          <ac:chgData name="Frances Meek" userId="f3af35cc-3229-46e1-af36-3525661cfbd3" providerId="ADAL" clId="{4E5E83E3-E91E-45A1-A99F-F2EE707F3A6B}" dt="2021-11-29T14:14:20.207" v="587" actId="14100"/>
          <ac:picMkLst>
            <pc:docMk/>
            <pc:sldMk cId="2419749553" sldId="320"/>
            <ac:picMk id="13" creationId="{F0C95593-B812-4C35-835E-12EF4F112958}"/>
          </ac:picMkLst>
        </pc:picChg>
      </pc:sldChg>
      <pc:sldChg chg="del">
        <pc:chgData name="Frances Meek" userId="f3af35cc-3229-46e1-af36-3525661cfbd3" providerId="ADAL" clId="{4E5E83E3-E91E-45A1-A99F-F2EE707F3A6B}" dt="2021-11-29T13:58:28.291" v="170" actId="47"/>
        <pc:sldMkLst>
          <pc:docMk/>
          <pc:sldMk cId="2574472980" sldId="320"/>
        </pc:sldMkLst>
      </pc:sldChg>
      <pc:sldChg chg="del">
        <pc:chgData name="Frances Meek" userId="f3af35cc-3229-46e1-af36-3525661cfbd3" providerId="ADAL" clId="{4E5E83E3-E91E-45A1-A99F-F2EE707F3A6B}" dt="2021-11-29T13:58:29.263" v="172" actId="47"/>
        <pc:sldMkLst>
          <pc:docMk/>
          <pc:sldMk cId="2837285553" sldId="321"/>
        </pc:sldMkLst>
      </pc:sldChg>
      <pc:sldChg chg="addSp delSp modSp add mod ord delAnim">
        <pc:chgData name="Frances Meek" userId="f3af35cc-3229-46e1-af36-3525661cfbd3" providerId="ADAL" clId="{4E5E83E3-E91E-45A1-A99F-F2EE707F3A6B}" dt="2021-12-16T12:05:41.515" v="918" actId="1076"/>
        <pc:sldMkLst>
          <pc:docMk/>
          <pc:sldMk cId="3728614787" sldId="321"/>
        </pc:sldMkLst>
        <pc:spChg chg="mod">
          <ac:chgData name="Frances Meek" userId="f3af35cc-3229-46e1-af36-3525661cfbd3" providerId="ADAL" clId="{4E5E83E3-E91E-45A1-A99F-F2EE707F3A6B}" dt="2021-11-29T14:11:12.264" v="567" actId="20577"/>
          <ac:spMkLst>
            <pc:docMk/>
            <pc:sldMk cId="3728614787" sldId="321"/>
            <ac:spMk id="2" creationId="{40A106D7-B012-4216-B0B5-04308950C3DB}"/>
          </ac:spMkLst>
        </pc:spChg>
        <pc:spChg chg="del">
          <ac:chgData name="Frances Meek" userId="f3af35cc-3229-46e1-af36-3525661cfbd3" providerId="ADAL" clId="{4E5E83E3-E91E-45A1-A99F-F2EE707F3A6B}" dt="2021-11-29T14:18:48.333" v="612" actId="478"/>
          <ac:spMkLst>
            <pc:docMk/>
            <pc:sldMk cId="3728614787" sldId="321"/>
            <ac:spMk id="3" creationId="{79ABD68C-3D70-4277-9036-45EAAAD334E0}"/>
          </ac:spMkLst>
        </pc:spChg>
        <pc:spChg chg="del mod">
          <ac:chgData name="Frances Meek" userId="f3af35cc-3229-46e1-af36-3525661cfbd3" providerId="ADAL" clId="{4E5E83E3-E91E-45A1-A99F-F2EE707F3A6B}" dt="2021-12-16T12:05:34.264" v="915" actId="478"/>
          <ac:spMkLst>
            <pc:docMk/>
            <pc:sldMk cId="3728614787" sldId="321"/>
            <ac:spMk id="6" creationId="{4C00F593-A5B1-419F-99AE-E7FC50E152F3}"/>
          </ac:spMkLst>
        </pc:spChg>
        <pc:spChg chg="del mod">
          <ac:chgData name="Frances Meek" userId="f3af35cc-3229-46e1-af36-3525661cfbd3" providerId="ADAL" clId="{4E5E83E3-E91E-45A1-A99F-F2EE707F3A6B}" dt="2021-11-29T14:18:52.398" v="615" actId="478"/>
          <ac:spMkLst>
            <pc:docMk/>
            <pc:sldMk cId="3728614787" sldId="321"/>
            <ac:spMk id="7" creationId="{FD758D94-2AC4-45F8-B3C6-6A9406F331A1}"/>
          </ac:spMkLst>
        </pc:spChg>
        <pc:spChg chg="del">
          <ac:chgData name="Frances Meek" userId="f3af35cc-3229-46e1-af36-3525661cfbd3" providerId="ADAL" clId="{4E5E83E3-E91E-45A1-A99F-F2EE707F3A6B}" dt="2021-11-29T14:18:53.516" v="617" actId="478"/>
          <ac:spMkLst>
            <pc:docMk/>
            <pc:sldMk cId="3728614787" sldId="321"/>
            <ac:spMk id="8" creationId="{5EA3AE44-221A-4A7A-AC80-27F916AFEF8C}"/>
          </ac:spMkLst>
        </pc:spChg>
        <pc:spChg chg="del mod">
          <ac:chgData name="Frances Meek" userId="f3af35cc-3229-46e1-af36-3525661cfbd3" providerId="ADAL" clId="{4E5E83E3-E91E-45A1-A99F-F2EE707F3A6B}" dt="2021-11-29T14:18:54.819" v="620" actId="478"/>
          <ac:spMkLst>
            <pc:docMk/>
            <pc:sldMk cId="3728614787" sldId="321"/>
            <ac:spMk id="9" creationId="{64931104-331B-4284-A4BF-31B9CE2DE6CD}"/>
          </ac:spMkLst>
        </pc:spChg>
        <pc:spChg chg="mod">
          <ac:chgData name="Frances Meek" userId="f3af35cc-3229-46e1-af36-3525661cfbd3" providerId="ADAL" clId="{4E5E83E3-E91E-45A1-A99F-F2EE707F3A6B}" dt="2021-12-16T12:05:41.515" v="918" actId="1076"/>
          <ac:spMkLst>
            <pc:docMk/>
            <pc:sldMk cId="3728614787" sldId="321"/>
            <ac:spMk id="10" creationId="{EDEB4C96-40A4-41AC-875C-5A7728E3F8C6}"/>
          </ac:spMkLst>
        </pc:spChg>
        <pc:picChg chg="del mod">
          <ac:chgData name="Frances Meek" userId="f3af35cc-3229-46e1-af36-3525661cfbd3" providerId="ADAL" clId="{4E5E83E3-E91E-45A1-A99F-F2EE707F3A6B}" dt="2021-11-29T14:18:50.107" v="613" actId="478"/>
          <ac:picMkLst>
            <pc:docMk/>
            <pc:sldMk cId="3728614787" sldId="321"/>
            <ac:picMk id="4" creationId="{E0EE6708-F2FE-4DB8-B473-FE6EC98F518E}"/>
          </ac:picMkLst>
        </pc:picChg>
        <pc:picChg chg="add mod">
          <ac:chgData name="Frances Meek" userId="f3af35cc-3229-46e1-af36-3525661cfbd3" providerId="ADAL" clId="{4E5E83E3-E91E-45A1-A99F-F2EE707F3A6B}" dt="2021-12-16T12:05:39.079" v="917" actId="1076"/>
          <ac:picMkLst>
            <pc:docMk/>
            <pc:sldMk cId="3728614787" sldId="321"/>
            <ac:picMk id="5" creationId="{7903A09D-5BEE-4782-948F-2DD877197E0B}"/>
          </ac:picMkLst>
        </pc:picChg>
        <pc:picChg chg="del">
          <ac:chgData name="Frances Meek" userId="f3af35cc-3229-46e1-af36-3525661cfbd3" providerId="ADAL" clId="{4E5E83E3-E91E-45A1-A99F-F2EE707F3A6B}" dt="2021-11-29T14:18:52.846" v="616" actId="478"/>
          <ac:picMkLst>
            <pc:docMk/>
            <pc:sldMk cId="3728614787" sldId="321"/>
            <ac:picMk id="5" creationId="{7A7F1B89-5E48-4EB4-BF84-1593C781D825}"/>
          </ac:picMkLst>
        </pc:picChg>
        <pc:picChg chg="del">
          <ac:chgData name="Frances Meek" userId="f3af35cc-3229-46e1-af36-3525661cfbd3" providerId="ADAL" clId="{4E5E83E3-E91E-45A1-A99F-F2EE707F3A6B}" dt="2021-11-29T14:18:54.117" v="618" actId="478"/>
          <ac:picMkLst>
            <pc:docMk/>
            <pc:sldMk cId="3728614787" sldId="321"/>
            <ac:picMk id="12" creationId="{BB8D682B-6803-4A86-9BA7-382E6C4A6F3D}"/>
          </ac:picMkLst>
        </pc:picChg>
      </pc:sldChg>
      <pc:sldChg chg="addSp delSp modSp add mod delAnim">
        <pc:chgData name="Frances Meek" userId="f3af35cc-3229-46e1-af36-3525661cfbd3" providerId="ADAL" clId="{4E5E83E3-E91E-45A1-A99F-F2EE707F3A6B}" dt="2021-12-16T12:05:58.375" v="920"/>
        <pc:sldMkLst>
          <pc:docMk/>
          <pc:sldMk cId="1001451747" sldId="322"/>
        </pc:sldMkLst>
        <pc:spChg chg="mod">
          <ac:chgData name="Frances Meek" userId="f3af35cc-3229-46e1-af36-3525661cfbd3" providerId="ADAL" clId="{4E5E83E3-E91E-45A1-A99F-F2EE707F3A6B}" dt="2021-11-29T14:18:42.501" v="611" actId="20577"/>
          <ac:spMkLst>
            <pc:docMk/>
            <pc:sldMk cId="1001451747" sldId="322"/>
            <ac:spMk id="2" creationId="{40A106D7-B012-4216-B0B5-04308950C3DB}"/>
          </ac:spMkLst>
        </pc:spChg>
        <pc:spChg chg="del">
          <ac:chgData name="Frances Meek" userId="f3af35cc-3229-46e1-af36-3525661cfbd3" providerId="ADAL" clId="{4E5E83E3-E91E-45A1-A99F-F2EE707F3A6B}" dt="2021-11-29T14:09:42.190" v="528" actId="478"/>
          <ac:spMkLst>
            <pc:docMk/>
            <pc:sldMk cId="1001451747" sldId="322"/>
            <ac:spMk id="3" creationId="{79ABD68C-3D70-4277-9036-45EAAAD334E0}"/>
          </ac:spMkLst>
        </pc:spChg>
        <pc:spChg chg="del">
          <ac:chgData name="Frances Meek" userId="f3af35cc-3229-46e1-af36-3525661cfbd3" providerId="ADAL" clId="{4E5E83E3-E91E-45A1-A99F-F2EE707F3A6B}" dt="2021-11-29T14:11:29.233" v="576" actId="478"/>
          <ac:spMkLst>
            <pc:docMk/>
            <pc:sldMk cId="1001451747" sldId="322"/>
            <ac:spMk id="6" creationId="{4C00F593-A5B1-419F-99AE-E7FC50E152F3}"/>
          </ac:spMkLst>
        </pc:spChg>
        <pc:spChg chg="del">
          <ac:chgData name="Frances Meek" userId="f3af35cc-3229-46e1-af36-3525661cfbd3" providerId="ADAL" clId="{4E5E83E3-E91E-45A1-A99F-F2EE707F3A6B}" dt="2021-11-29T14:11:17.981" v="569" actId="478"/>
          <ac:spMkLst>
            <pc:docMk/>
            <pc:sldMk cId="1001451747" sldId="322"/>
            <ac:spMk id="7" creationId="{FD758D94-2AC4-45F8-B3C6-6A9406F331A1}"/>
          </ac:spMkLst>
        </pc:spChg>
        <pc:spChg chg="del">
          <ac:chgData name="Frances Meek" userId="f3af35cc-3229-46e1-af36-3525661cfbd3" providerId="ADAL" clId="{4E5E83E3-E91E-45A1-A99F-F2EE707F3A6B}" dt="2021-11-29T14:11:19.321" v="571" actId="478"/>
          <ac:spMkLst>
            <pc:docMk/>
            <pc:sldMk cId="1001451747" sldId="322"/>
            <ac:spMk id="8" creationId="{5EA3AE44-221A-4A7A-AC80-27F916AFEF8C}"/>
          </ac:spMkLst>
        </pc:spChg>
        <pc:spChg chg="mod">
          <ac:chgData name="Frances Meek" userId="f3af35cc-3229-46e1-af36-3525661cfbd3" providerId="ADAL" clId="{4E5E83E3-E91E-45A1-A99F-F2EE707F3A6B}" dt="2021-11-29T14:17:45.959" v="603" actId="1076"/>
          <ac:spMkLst>
            <pc:docMk/>
            <pc:sldMk cId="1001451747" sldId="322"/>
            <ac:spMk id="9" creationId="{64931104-331B-4284-A4BF-31B9CE2DE6CD}"/>
          </ac:spMkLst>
        </pc:spChg>
        <pc:spChg chg="del">
          <ac:chgData name="Frances Meek" userId="f3af35cc-3229-46e1-af36-3525661cfbd3" providerId="ADAL" clId="{4E5E83E3-E91E-45A1-A99F-F2EE707F3A6B}" dt="2021-11-29T14:11:30.668" v="577" actId="478"/>
          <ac:spMkLst>
            <pc:docMk/>
            <pc:sldMk cId="1001451747" sldId="322"/>
            <ac:spMk id="10" creationId="{EDEB4C96-40A4-41AC-875C-5A7728E3F8C6}"/>
          </ac:spMkLst>
        </pc:spChg>
        <pc:picChg chg="del">
          <ac:chgData name="Frances Meek" userId="f3af35cc-3229-46e1-af36-3525661cfbd3" providerId="ADAL" clId="{4E5E83E3-E91E-45A1-A99F-F2EE707F3A6B}" dt="2021-11-29T14:11:15.912" v="568" actId="478"/>
          <ac:picMkLst>
            <pc:docMk/>
            <pc:sldMk cId="1001451747" sldId="322"/>
            <ac:picMk id="4" creationId="{E0EE6708-F2FE-4DB8-B473-FE6EC98F518E}"/>
          </ac:picMkLst>
        </pc:picChg>
        <pc:picChg chg="add mod">
          <ac:chgData name="Frances Meek" userId="f3af35cc-3229-46e1-af36-3525661cfbd3" providerId="ADAL" clId="{4E5E83E3-E91E-45A1-A99F-F2EE707F3A6B}" dt="2021-12-16T12:05:58.375" v="920"/>
          <ac:picMkLst>
            <pc:docMk/>
            <pc:sldMk cId="1001451747" sldId="322"/>
            <ac:picMk id="5" creationId="{190402E2-AB54-4823-88C9-AA59DB801C65}"/>
          </ac:picMkLst>
        </pc:picChg>
        <pc:picChg chg="del">
          <ac:chgData name="Frances Meek" userId="f3af35cc-3229-46e1-af36-3525661cfbd3" providerId="ADAL" clId="{4E5E83E3-E91E-45A1-A99F-F2EE707F3A6B}" dt="2021-11-29T14:11:18.481" v="570" actId="478"/>
          <ac:picMkLst>
            <pc:docMk/>
            <pc:sldMk cId="1001451747" sldId="322"/>
            <ac:picMk id="5" creationId="{7A7F1B89-5E48-4EB4-BF84-1593C781D825}"/>
          </ac:picMkLst>
        </pc:picChg>
        <pc:picChg chg="del mod">
          <ac:chgData name="Frances Meek" userId="f3af35cc-3229-46e1-af36-3525661cfbd3" providerId="ADAL" clId="{4E5E83E3-E91E-45A1-A99F-F2EE707F3A6B}" dt="2021-11-29T14:17:38.038" v="599" actId="478"/>
          <ac:picMkLst>
            <pc:docMk/>
            <pc:sldMk cId="1001451747" sldId="322"/>
            <ac:picMk id="12" creationId="{BB8D682B-6803-4A86-9BA7-382E6C4A6F3D}"/>
          </ac:picMkLst>
        </pc:picChg>
        <pc:picChg chg="add del mod">
          <ac:chgData name="Frances Meek" userId="f3af35cc-3229-46e1-af36-3525661cfbd3" providerId="ADAL" clId="{4E5E83E3-E91E-45A1-A99F-F2EE707F3A6B}" dt="2021-12-16T12:05:57.087" v="919" actId="478"/>
          <ac:picMkLst>
            <pc:docMk/>
            <pc:sldMk cId="1001451747" sldId="322"/>
            <ac:picMk id="13" creationId="{F25FB603-8F43-478A-A922-9F61F59A16CC}"/>
          </ac:picMkLst>
        </pc:picChg>
      </pc:sldChg>
      <pc:sldChg chg="del">
        <pc:chgData name="Frances Meek" userId="f3af35cc-3229-46e1-af36-3525661cfbd3" providerId="ADAL" clId="{4E5E83E3-E91E-45A1-A99F-F2EE707F3A6B}" dt="2021-11-29T13:58:30.381" v="174" actId="47"/>
        <pc:sldMkLst>
          <pc:docMk/>
          <pc:sldMk cId="2279360926" sldId="322"/>
        </pc:sldMkLst>
      </pc:sldChg>
      <pc:sldChg chg="del">
        <pc:chgData name="Frances Meek" userId="f3af35cc-3229-46e1-af36-3525661cfbd3" providerId="ADAL" clId="{4E5E83E3-E91E-45A1-A99F-F2EE707F3A6B}" dt="2021-11-29T13:58:31.315" v="175" actId="47"/>
        <pc:sldMkLst>
          <pc:docMk/>
          <pc:sldMk cId="3295537891" sldId="323"/>
        </pc:sldMkLst>
      </pc:sldChg>
      <pc:sldChg chg="modSp mod">
        <pc:chgData name="Frances Meek" userId="f3af35cc-3229-46e1-af36-3525661cfbd3" providerId="ADAL" clId="{4E5E83E3-E91E-45A1-A99F-F2EE707F3A6B}" dt="2021-12-16T11:53:58.156" v="700" actId="20577"/>
        <pc:sldMkLst>
          <pc:docMk/>
          <pc:sldMk cId="2895184685" sldId="324"/>
        </pc:sldMkLst>
        <pc:spChg chg="mod">
          <ac:chgData name="Frances Meek" userId="f3af35cc-3229-46e1-af36-3525661cfbd3" providerId="ADAL" clId="{4E5E83E3-E91E-45A1-A99F-F2EE707F3A6B}" dt="2021-12-16T11:53:58.156" v="700" actId="20577"/>
          <ac:spMkLst>
            <pc:docMk/>
            <pc:sldMk cId="2895184685" sldId="324"/>
            <ac:spMk id="2" creationId="{8ED4BB2D-31C2-44DC-9296-41130E0C5A39}"/>
          </ac:spMkLst>
        </pc:spChg>
      </pc:sldChg>
      <pc:sldChg chg="del">
        <pc:chgData name="Frances Meek" userId="f3af35cc-3229-46e1-af36-3525661cfbd3" providerId="ADAL" clId="{4E5E83E3-E91E-45A1-A99F-F2EE707F3A6B}" dt="2021-11-29T13:58:34.478" v="178" actId="47"/>
        <pc:sldMkLst>
          <pc:docMk/>
          <pc:sldMk cId="3377460472" sldId="324"/>
        </pc:sldMkLst>
      </pc:sldChg>
      <pc:sldChg chg="modSp mod">
        <pc:chgData name="Frances Meek" userId="f3af35cc-3229-46e1-af36-3525661cfbd3" providerId="ADAL" clId="{4E5E83E3-E91E-45A1-A99F-F2EE707F3A6B}" dt="2021-12-16T11:54:02.567" v="702" actId="20577"/>
        <pc:sldMkLst>
          <pc:docMk/>
          <pc:sldMk cId="3481814319" sldId="325"/>
        </pc:sldMkLst>
        <pc:spChg chg="mod">
          <ac:chgData name="Frances Meek" userId="f3af35cc-3229-46e1-af36-3525661cfbd3" providerId="ADAL" clId="{4E5E83E3-E91E-45A1-A99F-F2EE707F3A6B}" dt="2021-12-16T11:54:02.567" v="702" actId="20577"/>
          <ac:spMkLst>
            <pc:docMk/>
            <pc:sldMk cId="3481814319" sldId="325"/>
            <ac:spMk id="2" creationId="{7FE7FE66-2603-4C19-A7EC-38968322AFCF}"/>
          </ac:spMkLst>
        </pc:spChg>
      </pc:sldChg>
      <pc:sldChg chg="del">
        <pc:chgData name="Frances Meek" userId="f3af35cc-3229-46e1-af36-3525661cfbd3" providerId="ADAL" clId="{4E5E83E3-E91E-45A1-A99F-F2EE707F3A6B}" dt="2021-11-29T13:58:33.051" v="177" actId="47"/>
        <pc:sldMkLst>
          <pc:docMk/>
          <pc:sldMk cId="4256046695" sldId="325"/>
        </pc:sldMkLst>
      </pc:sldChg>
      <pc:sldChg chg="addSp delSp modSp new mod modAnim">
        <pc:chgData name="Frances Meek" userId="f3af35cc-3229-46e1-af36-3525661cfbd3" providerId="ADAL" clId="{4E5E83E3-E91E-45A1-A99F-F2EE707F3A6B}" dt="2021-12-16T12:04:32.153" v="902" actId="20577"/>
        <pc:sldMkLst>
          <pc:docMk/>
          <pc:sldMk cId="3986802686" sldId="326"/>
        </pc:sldMkLst>
        <pc:spChg chg="mod">
          <ac:chgData name="Frances Meek" userId="f3af35cc-3229-46e1-af36-3525661cfbd3" providerId="ADAL" clId="{4E5E83E3-E91E-45A1-A99F-F2EE707F3A6B}" dt="2021-12-16T12:04:32.153" v="902" actId="20577"/>
          <ac:spMkLst>
            <pc:docMk/>
            <pc:sldMk cId="3986802686" sldId="326"/>
            <ac:spMk id="2" creationId="{8ADBB6A2-9283-48C2-932F-58DCA179BA23}"/>
          </ac:spMkLst>
        </pc:spChg>
        <pc:spChg chg="del">
          <ac:chgData name="Frances Meek" userId="f3af35cc-3229-46e1-af36-3525661cfbd3" providerId="ADAL" clId="{4E5E83E3-E91E-45A1-A99F-F2EE707F3A6B}" dt="2021-12-16T11:54:48.042" v="747" actId="478"/>
          <ac:spMkLst>
            <pc:docMk/>
            <pc:sldMk cId="3986802686" sldId="326"/>
            <ac:spMk id="3" creationId="{A18BE098-5807-4223-AF99-233194B20D28}"/>
          </ac:spMkLst>
        </pc:spChg>
        <pc:spChg chg="add mod">
          <ac:chgData name="Frances Meek" userId="f3af35cc-3229-46e1-af36-3525661cfbd3" providerId="ADAL" clId="{4E5E83E3-E91E-45A1-A99F-F2EE707F3A6B}" dt="2021-12-16T11:55:21.500" v="786" actId="14100"/>
          <ac:spMkLst>
            <pc:docMk/>
            <pc:sldMk cId="3986802686" sldId="326"/>
            <ac:spMk id="6" creationId="{F4A78AC7-85AD-4848-B0A2-151CCCD4DE1A}"/>
          </ac:spMkLst>
        </pc:spChg>
        <pc:picChg chg="add mod">
          <ac:chgData name="Frances Meek" userId="f3af35cc-3229-46e1-af36-3525661cfbd3" providerId="ADAL" clId="{4E5E83E3-E91E-45A1-A99F-F2EE707F3A6B}" dt="2021-12-16T11:54:57.312" v="753" actId="1076"/>
          <ac:picMkLst>
            <pc:docMk/>
            <pc:sldMk cId="3986802686" sldId="326"/>
            <ac:picMk id="5" creationId="{1279EAD0-7F23-4910-AD55-BDD37D6F7554}"/>
          </ac:picMkLst>
        </pc:picChg>
      </pc:sldChg>
      <pc:sldChg chg="addSp delSp modSp new mod modAnim">
        <pc:chgData name="Frances Meek" userId="f3af35cc-3229-46e1-af36-3525661cfbd3" providerId="ADAL" clId="{4E5E83E3-E91E-45A1-A99F-F2EE707F3A6B}" dt="2021-12-16T12:04:12.929" v="893" actId="20577"/>
        <pc:sldMkLst>
          <pc:docMk/>
          <pc:sldMk cId="14510551" sldId="327"/>
        </pc:sldMkLst>
        <pc:spChg chg="mod">
          <ac:chgData name="Frances Meek" userId="f3af35cc-3229-46e1-af36-3525661cfbd3" providerId="ADAL" clId="{4E5E83E3-E91E-45A1-A99F-F2EE707F3A6B}" dt="2021-12-16T12:04:12.929" v="893" actId="20577"/>
          <ac:spMkLst>
            <pc:docMk/>
            <pc:sldMk cId="14510551" sldId="327"/>
            <ac:spMk id="2" creationId="{3045B187-3F7F-4F98-9289-FE186FE6C0A2}"/>
          </ac:spMkLst>
        </pc:spChg>
        <pc:spChg chg="del">
          <ac:chgData name="Frances Meek" userId="f3af35cc-3229-46e1-af36-3525661cfbd3" providerId="ADAL" clId="{4E5E83E3-E91E-45A1-A99F-F2EE707F3A6B}" dt="2021-12-16T11:56:53.731" v="800" actId="478"/>
          <ac:spMkLst>
            <pc:docMk/>
            <pc:sldMk cId="14510551" sldId="327"/>
            <ac:spMk id="3" creationId="{FF9473BA-D960-479D-B49C-5A2DCAB25502}"/>
          </ac:spMkLst>
        </pc:spChg>
        <pc:spChg chg="add mod">
          <ac:chgData name="Frances Meek" userId="f3af35cc-3229-46e1-af36-3525661cfbd3" providerId="ADAL" clId="{4E5E83E3-E91E-45A1-A99F-F2EE707F3A6B}" dt="2021-12-16T11:57:24.346" v="840" actId="1076"/>
          <ac:spMkLst>
            <pc:docMk/>
            <pc:sldMk cId="14510551" sldId="327"/>
            <ac:spMk id="6" creationId="{83396D98-8871-42BC-AE7E-498A94EEE15D}"/>
          </ac:spMkLst>
        </pc:spChg>
        <pc:picChg chg="add del mod">
          <ac:chgData name="Frances Meek" userId="f3af35cc-3229-46e1-af36-3525661cfbd3" providerId="ADAL" clId="{4E5E83E3-E91E-45A1-A99F-F2EE707F3A6B}" dt="2021-12-16T12:03:53.468" v="887" actId="478"/>
          <ac:picMkLst>
            <pc:docMk/>
            <pc:sldMk cId="14510551" sldId="327"/>
            <ac:picMk id="5" creationId="{E64F12AE-21B7-456C-BF7F-F8447F7A887F}"/>
          </ac:picMkLst>
        </pc:picChg>
        <pc:picChg chg="add mod">
          <ac:chgData name="Frances Meek" userId="f3af35cc-3229-46e1-af36-3525661cfbd3" providerId="ADAL" clId="{4E5E83E3-E91E-45A1-A99F-F2EE707F3A6B}" dt="2021-12-16T12:03:57.639" v="890" actId="1076"/>
          <ac:picMkLst>
            <pc:docMk/>
            <pc:sldMk cId="14510551" sldId="327"/>
            <ac:picMk id="8" creationId="{1D1FF212-4BC1-4388-9BF5-A8C38D3BD574}"/>
          </ac:picMkLst>
        </pc:picChg>
      </pc:sldChg>
      <pc:sldChg chg="addSp delSp modSp new mod modAnim">
        <pc:chgData name="Frances Meek" userId="f3af35cc-3229-46e1-af36-3525661cfbd3" providerId="ADAL" clId="{4E5E83E3-E91E-45A1-A99F-F2EE707F3A6B}" dt="2021-12-22T09:48:22.823" v="947" actId="1076"/>
        <pc:sldMkLst>
          <pc:docMk/>
          <pc:sldMk cId="1138807848" sldId="328"/>
        </pc:sldMkLst>
        <pc:spChg chg="mod">
          <ac:chgData name="Frances Meek" userId="f3af35cc-3229-46e1-af36-3525661cfbd3" providerId="ADAL" clId="{4E5E83E3-E91E-45A1-A99F-F2EE707F3A6B}" dt="2021-12-16T12:04:22.773" v="896" actId="20577"/>
          <ac:spMkLst>
            <pc:docMk/>
            <pc:sldMk cId="1138807848" sldId="328"/>
            <ac:spMk id="2" creationId="{8A10BB5B-6AA1-495F-AB54-D7A312B019E2}"/>
          </ac:spMkLst>
        </pc:spChg>
        <pc:spChg chg="del">
          <ac:chgData name="Frances Meek" userId="f3af35cc-3229-46e1-af36-3525661cfbd3" providerId="ADAL" clId="{4E5E83E3-E91E-45A1-A99F-F2EE707F3A6B}" dt="2021-12-16T11:58:08.221" v="852" actId="478"/>
          <ac:spMkLst>
            <pc:docMk/>
            <pc:sldMk cId="1138807848" sldId="328"/>
            <ac:spMk id="3" creationId="{29986FD4-0821-40DD-8103-2D8FD99DE9C4}"/>
          </ac:spMkLst>
        </pc:spChg>
        <pc:spChg chg="add mod">
          <ac:chgData name="Frances Meek" userId="f3af35cc-3229-46e1-af36-3525661cfbd3" providerId="ADAL" clId="{4E5E83E3-E91E-45A1-A99F-F2EE707F3A6B}" dt="2021-12-16T11:58:27.785" v="870" actId="20577"/>
          <ac:spMkLst>
            <pc:docMk/>
            <pc:sldMk cId="1138807848" sldId="328"/>
            <ac:spMk id="6" creationId="{3A3EC802-B41A-4E2C-9791-D00ABA71ABBF}"/>
          </ac:spMkLst>
        </pc:spChg>
        <pc:picChg chg="add del mod">
          <ac:chgData name="Frances Meek" userId="f3af35cc-3229-46e1-af36-3525661cfbd3" providerId="ADAL" clId="{4E5E83E3-E91E-45A1-A99F-F2EE707F3A6B}" dt="2021-12-22T09:48:15.058" v="942" actId="478"/>
          <ac:picMkLst>
            <pc:docMk/>
            <pc:sldMk cId="1138807848" sldId="328"/>
            <ac:picMk id="4" creationId="{39583118-ED4C-4AFA-AB07-AF226C5DCD06}"/>
          </ac:picMkLst>
        </pc:picChg>
        <pc:picChg chg="add del mod">
          <ac:chgData name="Frances Meek" userId="f3af35cc-3229-46e1-af36-3525661cfbd3" providerId="ADAL" clId="{4E5E83E3-E91E-45A1-A99F-F2EE707F3A6B}" dt="2021-12-16T12:02:31.393" v="883" actId="478"/>
          <ac:picMkLst>
            <pc:docMk/>
            <pc:sldMk cId="1138807848" sldId="328"/>
            <ac:picMk id="5" creationId="{7E6D923B-B73C-42FF-B781-C57B9EBC8801}"/>
          </ac:picMkLst>
        </pc:picChg>
        <pc:picChg chg="add mod">
          <ac:chgData name="Frances Meek" userId="f3af35cc-3229-46e1-af36-3525661cfbd3" providerId="ADAL" clId="{4E5E83E3-E91E-45A1-A99F-F2EE707F3A6B}" dt="2021-12-22T09:48:22.823" v="947" actId="1076"/>
          <ac:picMkLst>
            <pc:docMk/>
            <pc:sldMk cId="1138807848" sldId="328"/>
            <ac:picMk id="7" creationId="{8FC43AF1-5EC4-4659-87A1-2168320452B6}"/>
          </ac:picMkLst>
        </pc:picChg>
        <pc:picChg chg="add del mod">
          <ac:chgData name="Frances Meek" userId="f3af35cc-3229-46e1-af36-3525661cfbd3" providerId="ADAL" clId="{4E5E83E3-E91E-45A1-A99F-F2EE707F3A6B}" dt="2021-12-22T09:47:29.902" v="938" actId="478"/>
          <ac:picMkLst>
            <pc:docMk/>
            <pc:sldMk cId="1138807848" sldId="328"/>
            <ac:picMk id="8" creationId="{87F5EDAC-9ECB-4150-9CB1-028FC4DDF33F}"/>
          </ac:picMkLst>
        </pc:picChg>
      </pc:sldChg>
      <pc:sldChg chg="del">
        <pc:chgData name="Frances Meek" userId="f3af35cc-3229-46e1-af36-3525661cfbd3" providerId="ADAL" clId="{4E5E83E3-E91E-45A1-A99F-F2EE707F3A6B}" dt="2021-11-29T13:58:36.014" v="180" actId="47"/>
        <pc:sldMkLst>
          <pc:docMk/>
          <pc:sldMk cId="3708285779" sldId="328"/>
        </pc:sldMkLst>
      </pc:sldChg>
      <pc:sldChg chg="del">
        <pc:chgData name="Frances Meek" userId="f3af35cc-3229-46e1-af36-3525661cfbd3" providerId="ADAL" clId="{4E5E83E3-E91E-45A1-A99F-F2EE707F3A6B}" dt="2021-11-29T13:58:37.967" v="181" actId="47"/>
        <pc:sldMkLst>
          <pc:docMk/>
          <pc:sldMk cId="2461711407" sldId="329"/>
        </pc:sldMkLst>
      </pc:sldChg>
      <pc:sldMasterChg chg="modSp mod">
        <pc:chgData name="Frances Meek" userId="f3af35cc-3229-46e1-af36-3525661cfbd3" providerId="ADAL" clId="{4E5E83E3-E91E-45A1-A99F-F2EE707F3A6B}" dt="2021-12-21T16:31:08.239" v="931" actId="20577"/>
        <pc:sldMasterMkLst>
          <pc:docMk/>
          <pc:sldMasterMk cId="1328885048" sldId="2147483648"/>
        </pc:sldMasterMkLst>
        <pc:spChg chg="mod">
          <ac:chgData name="Frances Meek" userId="f3af35cc-3229-46e1-af36-3525661cfbd3" providerId="ADAL" clId="{4E5E83E3-E91E-45A1-A99F-F2EE707F3A6B}" dt="2021-12-21T16:31:08.239" v="931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4E5E83E3-E91E-45A1-A99F-F2EE707F3A6B}" dt="2021-12-21T16:31:15.272" v="933" actId="20577"/>
        <pc:sldMasterMkLst>
          <pc:docMk/>
          <pc:sldMasterMk cId="1498317190" sldId="2147483650"/>
        </pc:sldMasterMkLst>
        <pc:spChg chg="mod">
          <ac:chgData name="Frances Meek" userId="f3af35cc-3229-46e1-af36-3525661cfbd3" providerId="ADAL" clId="{4E5E83E3-E91E-45A1-A99F-F2EE707F3A6B}" dt="2021-12-21T16:31:15.272" v="933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4E5E83E3-E91E-45A1-A99F-F2EE707F3A6B}" dt="2021-12-21T16:31:22.359" v="935" actId="20577"/>
        <pc:sldMasterMkLst>
          <pc:docMk/>
          <pc:sldMasterMk cId="1822393236" sldId="2147483652"/>
        </pc:sldMasterMkLst>
        <pc:spChg chg="mod">
          <ac:chgData name="Frances Meek" userId="f3af35cc-3229-46e1-af36-3525661cfbd3" providerId="ADAL" clId="{4E5E83E3-E91E-45A1-A99F-F2EE707F3A6B}" dt="2021-12-21T16:31:22.359" v="935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4E5E83E3-E91E-45A1-A99F-F2EE707F3A6B}" dt="2021-12-21T16:31:30.425" v="937" actId="20577"/>
        <pc:sldMasterMkLst>
          <pc:docMk/>
          <pc:sldMasterMk cId="1788143608" sldId="2147483656"/>
        </pc:sldMasterMkLst>
        <pc:spChg chg="mod">
          <ac:chgData name="Frances Meek" userId="f3af35cc-3229-46e1-af36-3525661cfbd3" providerId="ADAL" clId="{4E5E83E3-E91E-45A1-A99F-F2EE707F3A6B}" dt="2021-12-21T16:31:30.425" v="937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Frances Meek" userId="f3af35cc-3229-46e1-af36-3525661cfbd3" providerId="ADAL" clId="{3C76D7A1-481C-4375-96B7-778E16053FDA}"/>
    <pc:docChg chg="custSel modSld">
      <pc:chgData name="Frances Meek" userId="f3af35cc-3229-46e1-af36-3525661cfbd3" providerId="ADAL" clId="{3C76D7A1-481C-4375-96B7-778E16053FDA}" dt="2021-12-02T10:44:34.941" v="11"/>
      <pc:docMkLst>
        <pc:docMk/>
      </pc:docMkLst>
      <pc:sldChg chg="addSp delSp modSp mod">
        <pc:chgData name="Frances Meek" userId="f3af35cc-3229-46e1-af36-3525661cfbd3" providerId="ADAL" clId="{3C76D7A1-481C-4375-96B7-778E16053FDA}" dt="2021-12-02T10:44:34.941" v="11"/>
        <pc:sldMkLst>
          <pc:docMk/>
          <pc:sldMk cId="4285621779" sldId="305"/>
        </pc:sldMkLst>
        <pc:spChg chg="del">
          <ac:chgData name="Frances Meek" userId="f3af35cc-3229-46e1-af36-3525661cfbd3" providerId="ADAL" clId="{3C76D7A1-481C-4375-96B7-778E16053FDA}" dt="2021-12-02T10:43:27.900" v="6" actId="478"/>
          <ac:spMkLst>
            <pc:docMk/>
            <pc:sldMk cId="4285621779" sldId="305"/>
            <ac:spMk id="3" creationId="{E4F8CD89-D0ED-41F2-82EA-3FD990B70B53}"/>
          </ac:spMkLst>
        </pc:spChg>
        <pc:spChg chg="del">
          <ac:chgData name="Frances Meek" userId="f3af35cc-3229-46e1-af36-3525661cfbd3" providerId="ADAL" clId="{3C76D7A1-481C-4375-96B7-778E16053FDA}" dt="2021-12-02T10:43:29.852" v="7" actId="478"/>
          <ac:spMkLst>
            <pc:docMk/>
            <pc:sldMk cId="4285621779" sldId="305"/>
            <ac:spMk id="4" creationId="{7B59D293-CF7D-436F-9AA5-3241737C87C2}"/>
          </ac:spMkLst>
        </pc:spChg>
        <pc:picChg chg="add mod">
          <ac:chgData name="Frances Meek" userId="f3af35cc-3229-46e1-af36-3525661cfbd3" providerId="ADAL" clId="{3C76D7A1-481C-4375-96B7-778E16053FDA}" dt="2021-12-02T10:44:34.941" v="11"/>
          <ac:picMkLst>
            <pc:docMk/>
            <pc:sldMk cId="4285621779" sldId="305"/>
            <ac:picMk id="7" creationId="{F40D8088-3574-4B9E-A5C4-836A336C0F1D}"/>
          </ac:picMkLst>
        </pc:picChg>
      </pc:sldChg>
      <pc:sldChg chg="addSp delSp modSp mod">
        <pc:chgData name="Frances Meek" userId="f3af35cc-3229-46e1-af36-3525661cfbd3" providerId="ADAL" clId="{3C76D7A1-481C-4375-96B7-778E16053FDA}" dt="2021-12-02T10:43:13.039" v="5"/>
        <pc:sldMkLst>
          <pc:docMk/>
          <pc:sldMk cId="2464848779" sldId="309"/>
        </pc:sldMkLst>
        <pc:spChg chg="del">
          <ac:chgData name="Frances Meek" userId="f3af35cc-3229-46e1-af36-3525661cfbd3" providerId="ADAL" clId="{3C76D7A1-481C-4375-96B7-778E16053FDA}" dt="2021-12-02T10:42:52.481" v="0" actId="478"/>
          <ac:spMkLst>
            <pc:docMk/>
            <pc:sldMk cId="2464848779" sldId="309"/>
            <ac:spMk id="3" creationId="{07D9B357-85EB-494F-9CFA-938870F79ACF}"/>
          </ac:spMkLst>
        </pc:spChg>
        <pc:spChg chg="del">
          <ac:chgData name="Frances Meek" userId="f3af35cc-3229-46e1-af36-3525661cfbd3" providerId="ADAL" clId="{3C76D7A1-481C-4375-96B7-778E16053FDA}" dt="2021-12-02T10:42:54.714" v="1" actId="478"/>
          <ac:spMkLst>
            <pc:docMk/>
            <pc:sldMk cId="2464848779" sldId="309"/>
            <ac:spMk id="4" creationId="{A02D0194-2491-4211-8EA8-033F15A5EEC2}"/>
          </ac:spMkLst>
        </pc:spChg>
        <pc:picChg chg="add mod">
          <ac:chgData name="Frances Meek" userId="f3af35cc-3229-46e1-af36-3525661cfbd3" providerId="ADAL" clId="{3C76D7A1-481C-4375-96B7-778E16053FDA}" dt="2021-12-02T10:43:13.039" v="5"/>
          <ac:picMkLst>
            <pc:docMk/>
            <pc:sldMk cId="2464848779" sldId="309"/>
            <ac:picMk id="7" creationId="{7594EB33-E11A-4BB4-8423-AD5F602F36FA}"/>
          </ac:picMkLst>
        </pc:picChg>
      </pc:sldChg>
    </pc:docChg>
  </pc:docChgLst>
  <pc:docChgLst>
    <pc:chgData name="Frances Meek" userId="f3af35cc-3229-46e1-af36-3525661cfbd3" providerId="ADAL" clId="{1DA41CCD-AFC9-48F4-BF49-85EC1DFC1C21}"/>
    <pc:docChg chg="modSld">
      <pc:chgData name="Frances Meek" userId="f3af35cc-3229-46e1-af36-3525661cfbd3" providerId="ADAL" clId="{1DA41CCD-AFC9-48F4-BF49-85EC1DFC1C21}" dt="2022-02-13T11:35:25.784" v="24" actId="20577"/>
      <pc:docMkLst>
        <pc:docMk/>
      </pc:docMkLst>
      <pc:sldChg chg="modAnim">
        <pc:chgData name="Frances Meek" userId="f3af35cc-3229-46e1-af36-3525661cfbd3" providerId="ADAL" clId="{1DA41CCD-AFC9-48F4-BF49-85EC1DFC1C21}" dt="2022-02-13T11:33:25.054" v="2"/>
        <pc:sldMkLst>
          <pc:docMk/>
          <pc:sldMk cId="2359361503" sldId="304"/>
        </pc:sldMkLst>
      </pc:sldChg>
      <pc:sldChg chg="modAnim">
        <pc:chgData name="Frances Meek" userId="f3af35cc-3229-46e1-af36-3525661cfbd3" providerId="ADAL" clId="{1DA41CCD-AFC9-48F4-BF49-85EC1DFC1C21}" dt="2022-02-13T11:34:31.902" v="18"/>
        <pc:sldMkLst>
          <pc:docMk/>
          <pc:sldMk cId="4189781788" sldId="311"/>
        </pc:sldMkLst>
      </pc:sldChg>
      <pc:sldChg chg="modAnim">
        <pc:chgData name="Frances Meek" userId="f3af35cc-3229-46e1-af36-3525661cfbd3" providerId="ADAL" clId="{1DA41CCD-AFC9-48F4-BF49-85EC1DFC1C21}" dt="2022-02-13T11:33:48.243" v="6"/>
        <pc:sldMkLst>
          <pc:docMk/>
          <pc:sldMk cId="4063698432" sldId="315"/>
        </pc:sldMkLst>
      </pc:sldChg>
      <pc:sldChg chg="modAnim">
        <pc:chgData name="Frances Meek" userId="f3af35cc-3229-46e1-af36-3525661cfbd3" providerId="ADAL" clId="{1DA41CCD-AFC9-48F4-BF49-85EC1DFC1C21}" dt="2022-02-13T11:34:01.590" v="10"/>
        <pc:sldMkLst>
          <pc:docMk/>
          <pc:sldMk cId="1621492839" sldId="316"/>
        </pc:sldMkLst>
      </pc:sldChg>
      <pc:sldChg chg="modAnim">
        <pc:chgData name="Frances Meek" userId="f3af35cc-3229-46e1-af36-3525661cfbd3" providerId="ADAL" clId="{1DA41CCD-AFC9-48F4-BF49-85EC1DFC1C21}" dt="2022-02-13T11:34:15.023" v="14"/>
        <pc:sldMkLst>
          <pc:docMk/>
          <pc:sldMk cId="4281026945" sldId="317"/>
        </pc:sldMkLst>
      </pc:sldChg>
      <pc:sldChg chg="modAnim">
        <pc:chgData name="Frances Meek" userId="f3af35cc-3229-46e1-af36-3525661cfbd3" providerId="ADAL" clId="{1DA41CCD-AFC9-48F4-BF49-85EC1DFC1C21}" dt="2022-02-13T11:34:20.719" v="16"/>
        <pc:sldMkLst>
          <pc:docMk/>
          <pc:sldMk cId="3033587648" sldId="318"/>
        </pc:sldMkLst>
      </pc:sldChg>
      <pc:sldChg chg="modAnim">
        <pc:chgData name="Frances Meek" userId="f3af35cc-3229-46e1-af36-3525661cfbd3" providerId="ADAL" clId="{1DA41CCD-AFC9-48F4-BF49-85EC1DFC1C21}" dt="2022-02-13T11:34:08.659" v="12"/>
        <pc:sldMkLst>
          <pc:docMk/>
          <pc:sldMk cId="1382973560" sldId="319"/>
        </pc:sldMkLst>
      </pc:sldChg>
      <pc:sldChg chg="modSp mod modAnim">
        <pc:chgData name="Frances Meek" userId="f3af35cc-3229-46e1-af36-3525661cfbd3" providerId="ADAL" clId="{1DA41CCD-AFC9-48F4-BF49-85EC1DFC1C21}" dt="2022-02-13T11:34:41.764" v="21"/>
        <pc:sldMkLst>
          <pc:docMk/>
          <pc:sldMk cId="2419749553" sldId="320"/>
        </pc:sldMkLst>
        <pc:spChg chg="mod">
          <ac:chgData name="Frances Meek" userId="f3af35cc-3229-46e1-af36-3525661cfbd3" providerId="ADAL" clId="{1DA41CCD-AFC9-48F4-BF49-85EC1DFC1C21}" dt="2022-02-13T11:34:39.952" v="20" actId="1076"/>
          <ac:spMkLst>
            <pc:docMk/>
            <pc:sldMk cId="2419749553" sldId="320"/>
            <ac:spMk id="8" creationId="{5EA3AE44-221A-4A7A-AC80-27F916AFEF8C}"/>
          </ac:spMkLst>
        </pc:spChg>
      </pc:sldChg>
      <pc:sldChg chg="modAnim">
        <pc:chgData name="Frances Meek" userId="f3af35cc-3229-46e1-af36-3525661cfbd3" providerId="ADAL" clId="{1DA41CCD-AFC9-48F4-BF49-85EC1DFC1C21}" dt="2022-02-13T11:34:49.156" v="23"/>
        <pc:sldMkLst>
          <pc:docMk/>
          <pc:sldMk cId="1001451747" sldId="322"/>
        </pc:sldMkLst>
      </pc:sldChg>
      <pc:sldChg chg="modAnim">
        <pc:chgData name="Frances Meek" userId="f3af35cc-3229-46e1-af36-3525661cfbd3" providerId="ADAL" clId="{1DA41CCD-AFC9-48F4-BF49-85EC1DFC1C21}" dt="2022-02-13T11:32:53.938" v="0"/>
        <pc:sldMkLst>
          <pc:docMk/>
          <pc:sldMk cId="2895184685" sldId="324"/>
        </pc:sldMkLst>
      </pc:sldChg>
      <pc:sldChg chg="modAnim">
        <pc:chgData name="Frances Meek" userId="f3af35cc-3229-46e1-af36-3525661cfbd3" providerId="ADAL" clId="{1DA41CCD-AFC9-48F4-BF49-85EC1DFC1C21}" dt="2022-02-13T11:33:54.925" v="8"/>
        <pc:sldMkLst>
          <pc:docMk/>
          <pc:sldMk cId="3986802686" sldId="326"/>
        </pc:sldMkLst>
      </pc:sldChg>
      <pc:sldChg chg="modAnim">
        <pc:chgData name="Frances Meek" userId="f3af35cc-3229-46e1-af36-3525661cfbd3" providerId="ADAL" clId="{1DA41CCD-AFC9-48F4-BF49-85EC1DFC1C21}" dt="2022-02-13T11:33:37.046" v="4"/>
        <pc:sldMkLst>
          <pc:docMk/>
          <pc:sldMk cId="14510551" sldId="327"/>
        </pc:sldMkLst>
      </pc:sldChg>
      <pc:sldChg chg="modSp mod">
        <pc:chgData name="Frances Meek" userId="f3af35cc-3229-46e1-af36-3525661cfbd3" providerId="ADAL" clId="{1DA41CCD-AFC9-48F4-BF49-85EC1DFC1C21}" dt="2022-02-13T11:35:25.784" v="24" actId="20577"/>
        <pc:sldMkLst>
          <pc:docMk/>
          <pc:sldMk cId="1563673859" sldId="333"/>
        </pc:sldMkLst>
        <pc:spChg chg="mod">
          <ac:chgData name="Frances Meek" userId="f3af35cc-3229-46e1-af36-3525661cfbd3" providerId="ADAL" clId="{1DA41CCD-AFC9-48F4-BF49-85EC1DFC1C21}" dt="2022-02-13T11:35:25.784" v="24" actId="20577"/>
          <ac:spMkLst>
            <pc:docMk/>
            <pc:sldMk cId="1563673859" sldId="333"/>
            <ac:spMk id="2" creationId="{40A106D7-B012-4216-B0B5-04308950C3D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1A2D-D761-4DD4-AD1E-5D458FCC0366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4BC3-8AD7-4B9A-AE62-2B3F4DC0B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1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9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8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youtu.be/w3j_k-PwJzU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irpjMM4ktlQ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scrambled egg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A978-663D-47FE-B305-F29842A04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Cook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A5D94A91-1D23-439A-B5FB-E32FF98A561B}"/>
              </a:ext>
            </a:extLst>
          </p:cNvPr>
          <p:cNvSpPr/>
          <p:nvPr/>
        </p:nvSpPr>
        <p:spPr>
          <a:xfrm>
            <a:off x="4888462" y="6180592"/>
            <a:ext cx="3362403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 the eggs and milk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47DD8-B9F7-4FD1-A031-29619BA40E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887" y="2115880"/>
            <a:ext cx="5965394" cy="39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B6A2-9283-48C2-932F-58DCA179B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Cook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9EAD0-7F23-4910-AD55-BDD37D6F7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707" y="2283798"/>
            <a:ext cx="5970729" cy="3410875"/>
          </a:xfrm>
          <a:prstGeom prst="rect">
            <a:avLst/>
          </a:prstGeom>
        </p:spPr>
      </p:pic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F4A78AC7-85AD-4848-B0A2-151CCCD4DE1A}"/>
              </a:ext>
            </a:extLst>
          </p:cNvPr>
          <p:cNvSpPr/>
          <p:nvPr/>
        </p:nvSpPr>
        <p:spPr>
          <a:xfrm>
            <a:off x="4125433" y="5926076"/>
            <a:ext cx="387025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 the butter or spread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A978-663D-47FE-B305-F29842A04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Cook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3D88EC-3A42-4A31-A572-F482EFFD64A0}"/>
              </a:ext>
            </a:extLst>
          </p:cNvPr>
          <p:cNvSpPr/>
          <p:nvPr/>
        </p:nvSpPr>
        <p:spPr>
          <a:xfrm>
            <a:off x="4546556" y="6009296"/>
            <a:ext cx="3159615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 the eggs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04F62-6876-4B07-B0D7-C35D99F5EC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610" y="2283798"/>
            <a:ext cx="5429327" cy="35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9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A978-663D-47FE-B305-F29842A04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Cook</a:t>
            </a: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8655A1E2-F735-4A8E-A94E-01BA74895EF6}"/>
              </a:ext>
            </a:extLst>
          </p:cNvPr>
          <p:cNvSpPr/>
          <p:nvPr/>
        </p:nvSpPr>
        <p:spPr>
          <a:xfrm>
            <a:off x="4251538" y="6014677"/>
            <a:ext cx="2585197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Toast the bread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B7106-5309-4DEC-AA30-4C8DE5FE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19" y="2419537"/>
            <a:ext cx="5173449" cy="32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A978-663D-47FE-B305-F29842A04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Cook</a:t>
            </a: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8655A1E2-F735-4A8E-A94E-01BA74895EF6}"/>
              </a:ext>
            </a:extLst>
          </p:cNvPr>
          <p:cNvSpPr/>
          <p:nvPr/>
        </p:nvSpPr>
        <p:spPr>
          <a:xfrm>
            <a:off x="4040372" y="6032591"/>
            <a:ext cx="4401880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the butter or spread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B1A01-0126-45A2-9267-F14FDAC4B7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851" y="2158409"/>
            <a:ext cx="5476644" cy="36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85F0-D9DE-4E6F-AC89-E3333E63F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Cook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BFA48-7AEC-43B0-BFDA-253410682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686" y="2140775"/>
            <a:ext cx="5442133" cy="3589277"/>
          </a:xfrm>
          <a:prstGeom prst="rect">
            <a:avLst/>
          </a:prstGeom>
        </p:spPr>
      </p:pic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A102CA4E-4743-4A9D-B85D-E42D447FB44C}"/>
              </a:ext>
            </a:extLst>
          </p:cNvPr>
          <p:cNvSpPr/>
          <p:nvPr/>
        </p:nvSpPr>
        <p:spPr>
          <a:xfrm>
            <a:off x="3893747" y="5882318"/>
            <a:ext cx="4796769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the cooked egg to the toast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15B7-806C-49DF-863F-3DF3D3CF6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6. Serve and enjoy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715C0019-2D27-4349-A8A4-A28AC8DD278F}"/>
              </a:ext>
            </a:extLst>
          </p:cNvPr>
          <p:cNvSpPr/>
          <p:nvPr/>
        </p:nvSpPr>
        <p:spPr>
          <a:xfrm>
            <a:off x="3607981" y="6040461"/>
            <a:ext cx="4976037" cy="622807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baked beans and tomatoes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81336-4210-48D7-B5BA-D22657FE0F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094" y="2143700"/>
            <a:ext cx="5517661" cy="36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C849-95BC-40D7-953D-84F7CCC0E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Now watch the video!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D3E35-0953-4A7A-B335-0B0D5D24F62C}"/>
              </a:ext>
            </a:extLst>
          </p:cNvPr>
          <p:cNvSpPr txBox="1"/>
          <p:nvPr/>
        </p:nvSpPr>
        <p:spPr>
          <a:xfrm>
            <a:off x="925033" y="6029547"/>
            <a:ext cx="781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Click on the image to watch the video.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7594EB33-E11A-4BB4-8423-AD5F602F3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79" y="2263579"/>
            <a:ext cx="7284085" cy="37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48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06D7-B012-4216-B0B5-04308950C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Wash and tidy up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FD758D94-2AC4-45F8-B3C6-6A9406F331A1}"/>
              </a:ext>
            </a:extLst>
          </p:cNvPr>
          <p:cNvSpPr/>
          <p:nvPr/>
        </p:nvSpPr>
        <p:spPr>
          <a:xfrm>
            <a:off x="4835413" y="6185842"/>
            <a:ext cx="2806644" cy="477341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Wipe the surfaces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person, indoor, table&#10;&#10;Description automatically generated">
            <a:extLst>
              <a:ext uri="{FF2B5EF4-FFF2-40B4-BE49-F238E27FC236}">
                <a16:creationId xmlns:a16="http://schemas.microsoft.com/office/drawing/2014/main" id="{03BD2AD7-522B-4A9A-84E6-42A38C51B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984" y="2267448"/>
            <a:ext cx="5370689" cy="35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06D7-B012-4216-B0B5-04308950C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Wash and tidy up</a:t>
            </a: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5EA3AE44-221A-4A7A-AC80-27F916AFEF8C}"/>
              </a:ext>
            </a:extLst>
          </p:cNvPr>
          <p:cNvSpPr/>
          <p:nvPr/>
        </p:nvSpPr>
        <p:spPr>
          <a:xfrm>
            <a:off x="5173769" y="6134787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up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C95593-B812-4C35-835E-12EF4F1129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665" y="2103282"/>
            <a:ext cx="5932968" cy="38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7D4E-98A3-4E4B-AF14-B19CFB562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Making scrambled egg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B0489-D475-4D9E-B17D-0F537A025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2052084"/>
            <a:ext cx="9720000" cy="3819094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Get ready to cook</a:t>
            </a:r>
          </a:p>
          <a:p>
            <a:pPr marL="342900" indent="-342900">
              <a:buAutoNum type="arabicPeriod"/>
            </a:pPr>
            <a:r>
              <a:rPr lang="en-GB" sz="2000" dirty="0"/>
              <a:t>Get the recipe ready</a:t>
            </a:r>
          </a:p>
          <a:p>
            <a:pPr marL="342900" indent="-342900">
              <a:buAutoNum type="arabicPeriod"/>
            </a:pPr>
            <a:r>
              <a:rPr lang="en-GB" sz="2000" dirty="0"/>
              <a:t>Get the ingredients ready</a:t>
            </a:r>
          </a:p>
          <a:p>
            <a:pPr marL="342900" indent="-342900">
              <a:buAutoNum type="arabicPeriod"/>
            </a:pPr>
            <a:r>
              <a:rPr lang="en-GB" sz="2000" dirty="0"/>
              <a:t>Get the equipment ready</a:t>
            </a:r>
          </a:p>
          <a:p>
            <a:pPr marL="342900" indent="-342900">
              <a:buAutoNum type="arabicPeriod"/>
            </a:pPr>
            <a:r>
              <a:rPr lang="en-GB" sz="2000" dirty="0"/>
              <a:t>Start cooking</a:t>
            </a:r>
          </a:p>
          <a:p>
            <a:pPr marL="342900" indent="-342900">
              <a:buAutoNum type="arabicPeriod"/>
            </a:pPr>
            <a:r>
              <a:rPr lang="en-GB" sz="2000" dirty="0"/>
              <a:t>Serve and enjoy</a:t>
            </a:r>
          </a:p>
          <a:p>
            <a:pPr marL="342900" indent="-342900">
              <a:buAutoNum type="arabicPeriod"/>
            </a:pPr>
            <a:r>
              <a:rPr lang="en-GB" sz="2000" dirty="0"/>
              <a:t>Wash and tidy-up</a:t>
            </a:r>
          </a:p>
        </p:txBody>
      </p:sp>
    </p:spTree>
    <p:extLst>
      <p:ext uri="{BB962C8B-B14F-4D97-AF65-F5344CB8AC3E}">
        <p14:creationId xmlns:p14="http://schemas.microsoft.com/office/powerpoint/2010/main" val="326285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06D7-B012-4216-B0B5-04308950C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Wash and tidy up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64931104-331B-4284-A4BF-31B9CE2DE6CD}"/>
              </a:ext>
            </a:extLst>
          </p:cNvPr>
          <p:cNvSpPr/>
          <p:nvPr/>
        </p:nvSpPr>
        <p:spPr>
          <a:xfrm>
            <a:off x="5280094" y="6189466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up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402E2-AB54-4823-88C9-AA59DB801C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575" y="2158409"/>
            <a:ext cx="5781302" cy="37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06D7-B012-4216-B0B5-04308950C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Wash and tidy up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EDEB4C96-40A4-41AC-875C-5A7728E3F8C6}"/>
              </a:ext>
            </a:extLst>
          </p:cNvPr>
          <p:cNvSpPr/>
          <p:nvPr/>
        </p:nvSpPr>
        <p:spPr>
          <a:xfrm>
            <a:off x="5284509" y="6149255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away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3A09D-5BEE-4782-948F-2DD877197E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284" y="2165832"/>
            <a:ext cx="2547431" cy="38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1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06D7-B012-4216-B0B5-04308950C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8. Wash and tidy up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EDEB4C96-40A4-41AC-875C-5A7728E3F8C6}"/>
              </a:ext>
            </a:extLst>
          </p:cNvPr>
          <p:cNvSpPr/>
          <p:nvPr/>
        </p:nvSpPr>
        <p:spPr>
          <a:xfrm>
            <a:off x="5284509" y="6007196"/>
            <a:ext cx="1844461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away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ED992-E814-41C5-8A82-0CF0A4FABC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745" y="2006543"/>
            <a:ext cx="2547431" cy="384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7D4E-98A3-4E4B-AF14-B19CFB562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Making scrambled egg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B0489-D475-4D9E-B17D-0F537A025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4" y="2052084"/>
            <a:ext cx="9720000" cy="3819094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Get ready to cook</a:t>
            </a:r>
          </a:p>
          <a:p>
            <a:pPr marL="342900" indent="-342900">
              <a:buAutoNum type="arabicPeriod"/>
            </a:pPr>
            <a:r>
              <a:rPr lang="en-GB" sz="2000" dirty="0"/>
              <a:t>Get the recipe ready</a:t>
            </a:r>
          </a:p>
          <a:p>
            <a:pPr marL="342900" indent="-342900">
              <a:buAutoNum type="arabicPeriod"/>
            </a:pPr>
            <a:r>
              <a:rPr lang="en-GB" sz="2000" dirty="0"/>
              <a:t>Get the ingredients ready</a:t>
            </a:r>
          </a:p>
          <a:p>
            <a:pPr marL="342900" indent="-342900">
              <a:buAutoNum type="arabicPeriod"/>
            </a:pPr>
            <a:r>
              <a:rPr lang="en-GB" sz="2000" dirty="0"/>
              <a:t>Get the equipment ready</a:t>
            </a:r>
          </a:p>
          <a:p>
            <a:pPr marL="342900" indent="-342900">
              <a:buAutoNum type="arabicPeriod"/>
            </a:pPr>
            <a:r>
              <a:rPr lang="en-GB" sz="2000" dirty="0"/>
              <a:t>Start cooking </a:t>
            </a:r>
          </a:p>
          <a:p>
            <a:pPr marL="342900" indent="-342900">
              <a:buAutoNum type="arabicPeriod"/>
            </a:pPr>
            <a:r>
              <a:rPr lang="en-GB" sz="2000" dirty="0"/>
              <a:t>Serve and enjoy</a:t>
            </a:r>
          </a:p>
          <a:p>
            <a:pPr marL="342900" indent="-342900">
              <a:buAutoNum type="arabicPeriod"/>
            </a:pPr>
            <a:r>
              <a:rPr lang="en-GB" sz="2000" dirty="0"/>
              <a:t>Wash and tidy-up</a:t>
            </a:r>
          </a:p>
        </p:txBody>
      </p:sp>
    </p:spTree>
    <p:extLst>
      <p:ext uri="{BB962C8B-B14F-4D97-AF65-F5344CB8AC3E}">
        <p14:creationId xmlns:p14="http://schemas.microsoft.com/office/powerpoint/2010/main" val="2612859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scrambled egg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09C4E24-25EF-4E2F-8C39-79A07BA5B21E}"/>
              </a:ext>
            </a:extLst>
          </p:cNvPr>
          <p:cNvSpPr txBox="1"/>
          <p:nvPr/>
        </p:nvSpPr>
        <p:spPr>
          <a:xfrm>
            <a:off x="495216" y="615346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1868-AF38-49D2-8B10-B8B79ECB0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1. Get ready to cook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5F935-35DA-4350-BB0C-1387865C08C6}"/>
              </a:ext>
            </a:extLst>
          </p:cNvPr>
          <p:cNvSpPr txBox="1"/>
          <p:nvPr/>
        </p:nvSpPr>
        <p:spPr>
          <a:xfrm>
            <a:off x="925033" y="6029547"/>
            <a:ext cx="7814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Click on the image to watch the video.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F40D8088-3574-4B9E-A5C4-836A336C0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87" y="2283798"/>
            <a:ext cx="7134225" cy="35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2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Get the recipe ready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27C28-4C37-4F74-BADA-083BE57E9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157523"/>
            <a:ext cx="3333528" cy="40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lice of cheesecake on a plate&#10;&#10;Description automatically generated with medium confidence">
            <a:extLst>
              <a:ext uri="{FF2B5EF4-FFF2-40B4-BE49-F238E27FC236}">
                <a16:creationId xmlns:a16="http://schemas.microsoft.com/office/drawing/2014/main" id="{43D3E055-86A7-48F7-9BC1-C28884B616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507" y="4355852"/>
            <a:ext cx="3048000" cy="2033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D4BB2D-31C2-44DC-9296-41130E0C5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3. Get the ingredients ready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63613-0BE5-4AA7-9A4A-60D102AC78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3" y="2175902"/>
            <a:ext cx="2807303" cy="4093985"/>
          </a:xfrm>
          <a:prstGeom prst="rect">
            <a:avLst/>
          </a:prstGeom>
          <a:ln w="25400">
            <a:solidFill>
              <a:srgbClr val="158B44"/>
            </a:solidFill>
          </a:ln>
        </p:spPr>
      </p:pic>
      <p:pic>
        <p:nvPicPr>
          <p:cNvPr id="6" name="Picture 5" descr="A carton of eggs&#10;&#10;Description automatically generated with medium confidence">
            <a:extLst>
              <a:ext uri="{FF2B5EF4-FFF2-40B4-BE49-F238E27FC236}">
                <a16:creationId xmlns:a16="http://schemas.microsoft.com/office/drawing/2014/main" id="{CB03BEAF-2A19-4E11-895F-E13348C95A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021" y="2022011"/>
            <a:ext cx="3048000" cy="235000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D0E69C4-5218-4E23-AACF-0624ECED35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92" y="1174894"/>
            <a:ext cx="1987296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B144EB-F815-4FC3-A626-F82B0DED99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620" y="4132592"/>
            <a:ext cx="883172" cy="2033017"/>
          </a:xfrm>
          <a:prstGeom prst="rect">
            <a:avLst/>
          </a:prstGeom>
        </p:spPr>
      </p:pic>
      <p:pic>
        <p:nvPicPr>
          <p:cNvPr id="10" name="Picture 9" descr="A loaf of bread&#10;&#10;Description automatically generated">
            <a:extLst>
              <a:ext uri="{FF2B5EF4-FFF2-40B4-BE49-F238E27FC236}">
                <a16:creationId xmlns:a16="http://schemas.microsoft.com/office/drawing/2014/main" id="{0C3A05E2-858B-4773-8D3C-DF0D6C3CC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3224" y="3854800"/>
            <a:ext cx="1987296" cy="231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8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FE66-2603-4C19-A7EC-38968322A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4. Get the equipment ready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C2EA9-01DD-4EAD-9567-024A2BCE80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91" y="2276807"/>
            <a:ext cx="2806995" cy="3996070"/>
          </a:xfrm>
          <a:prstGeom prst="rect">
            <a:avLst/>
          </a:prstGeom>
          <a:ln w="25400">
            <a:solidFill>
              <a:srgbClr val="158B44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404689-7F99-487F-9730-D7409350B0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734" y="2327697"/>
            <a:ext cx="1530807" cy="1188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3BC81-C069-4DEB-A522-C16EBF34F5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4547526" y="3537316"/>
            <a:ext cx="2363802" cy="441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E7CE4A-BB4D-4C90-AA8D-4AECE3361C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9181" y="4249458"/>
            <a:ext cx="1761806" cy="1188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3FCB21-B026-48A8-AA6E-8C70CDEFCC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4540" y="1965672"/>
            <a:ext cx="1987742" cy="1292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5A622C-0F35-4A21-98EA-0B0154BF87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962565">
            <a:off x="8505136" y="2607943"/>
            <a:ext cx="607837" cy="2136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42CA55-A371-40FB-B544-041A3E6780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1026" y="3978658"/>
            <a:ext cx="631133" cy="2262554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05193597-9022-4D4F-851B-40374C2E732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708" y="1786270"/>
            <a:ext cx="1379557" cy="1372659"/>
          </a:xfrm>
          <a:prstGeom prst="rect">
            <a:avLst/>
          </a:prstGeom>
        </p:spPr>
      </p:pic>
      <p:pic>
        <p:nvPicPr>
          <p:cNvPr id="14" name="Picture 13" descr="A picture containing sitting, toaster, kitchen appliance&#10;&#10;Description automatically generated">
            <a:extLst>
              <a:ext uri="{FF2B5EF4-FFF2-40B4-BE49-F238E27FC236}">
                <a16:creationId xmlns:a16="http://schemas.microsoft.com/office/drawing/2014/main" id="{6A38CF31-C851-4A93-87AD-CA4837E4D9F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006" y="4210187"/>
            <a:ext cx="3048000" cy="20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A978-663D-47FE-B305-F29842A04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Start cooking</a:t>
            </a: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C662FA74-8D40-4ADF-853E-D77AF3F952C3}"/>
              </a:ext>
            </a:extLst>
          </p:cNvPr>
          <p:cNvSpPr/>
          <p:nvPr/>
        </p:nvSpPr>
        <p:spPr>
          <a:xfrm>
            <a:off x="4654647" y="5892225"/>
            <a:ext cx="2830674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Crack the eggs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6B524-E521-4BC1-A3AE-55361E53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83798"/>
            <a:ext cx="5111934" cy="34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B187-3F7F-4F98-9289-FE186FE6C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Cook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83396D98-8871-42BC-AE7E-498A94EEE15D}"/>
              </a:ext>
            </a:extLst>
          </p:cNvPr>
          <p:cNvSpPr/>
          <p:nvPr/>
        </p:nvSpPr>
        <p:spPr>
          <a:xfrm>
            <a:off x="4196880" y="5892225"/>
            <a:ext cx="3798237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 with black pepper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1FF212-4BC1-4388-9BF5-A8C38D3BD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431" y="2283798"/>
            <a:ext cx="4841137" cy="350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BB5B-6AA1-495F-AB54-D7A312B019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Cook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3A3EC802-B41A-4E2C-9791-D00ABA71ABBF}"/>
              </a:ext>
            </a:extLst>
          </p:cNvPr>
          <p:cNvSpPr/>
          <p:nvPr/>
        </p:nvSpPr>
        <p:spPr>
          <a:xfrm>
            <a:off x="4654647" y="5892225"/>
            <a:ext cx="2830674" cy="47040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the milk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43AF1-5EC4-4659-87A1-216832045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539" y="2141557"/>
            <a:ext cx="4529470" cy="36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0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d97cfe-a968-427f-b02b-893e6ba0355a">
      <UserInfo>
        <DisplayName>Roy Ballam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6BD613-3368-466D-B4B3-711E06BEC9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93503C-1302-4EDF-9C7F-A863B15AB479}">
  <ds:schemaRefs>
    <ds:schemaRef ds:uri="http://purl.org/dc/terms/"/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8C0D70-3419-4A85-8AFF-8329F4CB93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6596</TotalTime>
  <Words>256</Words>
  <Application>Microsoft Office PowerPoint</Application>
  <PresentationFormat>Widescreen</PresentationFormat>
  <Paragraphs>62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Office Theme</vt:lpstr>
      <vt:lpstr>Custom Design</vt:lpstr>
      <vt:lpstr>1_Custom Design</vt:lpstr>
      <vt:lpstr>3_Custom Design</vt:lpstr>
      <vt:lpstr>Making scrambled egg</vt:lpstr>
      <vt:lpstr>Making scrambled egg</vt:lpstr>
      <vt:lpstr>1. Get ready to cook</vt:lpstr>
      <vt:lpstr>2. Get the recipe ready</vt:lpstr>
      <vt:lpstr>3. Get the ingredients ready</vt:lpstr>
      <vt:lpstr>4. Get the equipment ready</vt:lpstr>
      <vt:lpstr>5. Start cooking</vt:lpstr>
      <vt:lpstr>5. Cook</vt:lpstr>
      <vt:lpstr>5. Cook</vt:lpstr>
      <vt:lpstr>5. Cook</vt:lpstr>
      <vt:lpstr>5. Cook</vt:lpstr>
      <vt:lpstr>5. Cook</vt:lpstr>
      <vt:lpstr>5. Cook</vt:lpstr>
      <vt:lpstr>5. Cook</vt:lpstr>
      <vt:lpstr>5. Cook</vt:lpstr>
      <vt:lpstr>6. Serve and enjoy</vt:lpstr>
      <vt:lpstr>Now watch the video!</vt:lpstr>
      <vt:lpstr>7. Wash and tidy up</vt:lpstr>
      <vt:lpstr>7. Wash and tidy up</vt:lpstr>
      <vt:lpstr>7. Wash and tidy up</vt:lpstr>
      <vt:lpstr>7. Wash and tidy up</vt:lpstr>
      <vt:lpstr>8. Wash and tidy up</vt:lpstr>
      <vt:lpstr>Making scrambled egg</vt:lpstr>
      <vt:lpstr>Making scrambled egg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180</cp:revision>
  <dcterms:created xsi:type="dcterms:W3CDTF">2018-10-10T09:22:08Z</dcterms:created>
  <dcterms:modified xsi:type="dcterms:W3CDTF">2022-02-13T11:35:28Z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