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11412-CF04-48D6-9D4B-44C7A3D640CE}" v="1" dt="2024-06-05T09:45:46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E1411412-CF04-48D6-9D4B-44C7A3D640CE}"/>
    <pc:docChg chg="modSld modMainMaster">
      <pc:chgData name="Alexander White" userId="3da70261-e0e7-408d-aace-eb577feade9e" providerId="ADAL" clId="{E1411412-CF04-48D6-9D4B-44C7A3D640CE}" dt="2024-06-05T09:45:46.557" v="17"/>
      <pc:docMkLst>
        <pc:docMk/>
      </pc:docMkLst>
      <pc:sldChg chg="addSp modSp mod">
        <pc:chgData name="Alexander White" userId="3da70261-e0e7-408d-aace-eb577feade9e" providerId="ADAL" clId="{E1411412-CF04-48D6-9D4B-44C7A3D640CE}" dt="2024-06-05T09:45:46.557" v="17"/>
        <pc:sldMkLst>
          <pc:docMk/>
          <pc:sldMk cId="1298930393" sldId="261"/>
        </pc:sldMkLst>
        <pc:spChg chg="mod">
          <ac:chgData name="Alexander White" userId="3da70261-e0e7-408d-aace-eb577feade9e" providerId="ADAL" clId="{E1411412-CF04-48D6-9D4B-44C7A3D640CE}" dt="2024-06-05T09:45:40.596" v="16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E1411412-CF04-48D6-9D4B-44C7A3D640CE}" dt="2024-06-05T09:45:46.557" v="17"/>
          <ac:spMkLst>
            <pc:docMk/>
            <pc:sldMk cId="1298930393" sldId="261"/>
            <ac:spMk id="4" creationId="{FC8F8CB7-D521-AB03-9220-A9C98D54D5C0}"/>
          </ac:spMkLst>
        </pc:spChg>
      </pc:sldChg>
      <pc:sldMasterChg chg="modSp mod">
        <pc:chgData name="Alexander White" userId="3da70261-e0e7-408d-aace-eb577feade9e" providerId="ADAL" clId="{E1411412-CF04-48D6-9D4B-44C7A3D640CE}" dt="2024-06-05T09:44:28.871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E1411412-CF04-48D6-9D4B-44C7A3D640CE}" dt="2024-06-05T09:44:28.871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1411412-CF04-48D6-9D4B-44C7A3D640CE}" dt="2024-06-05T09:44:34.574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E1411412-CF04-48D6-9D4B-44C7A3D640CE}" dt="2024-06-05T09:44:34.574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1411412-CF04-48D6-9D4B-44C7A3D640CE}" dt="2024-06-05T09:45:18.005" v="15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E1411412-CF04-48D6-9D4B-44C7A3D640CE}" dt="2024-06-05T09:45:18.005" v="15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1411412-CF04-48D6-9D4B-44C7A3D640CE}" dt="2024-06-05T09:45:13.816" v="11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E1411412-CF04-48D6-9D4B-44C7A3D640CE}" dt="2024-06-05T09:45:13.816" v="11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F8CB7-D521-AB03-9220-A9C98D54D5C0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cooking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02309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It is important to ensure that good practice in food safety and hygiene is being followed to avoid accidents and any risk of food poisoning. </a:t>
            </a:r>
          </a:p>
        </p:txBody>
      </p:sp>
      <p:pic>
        <p:nvPicPr>
          <p:cNvPr id="4" name="Picture 3" descr="MPj042440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35" y="1969938"/>
            <a:ext cx="3081407" cy="420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 Tie back long hair.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Roll up long sleeves.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Wear an apron.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Remove jewellery.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Wash your hands.</a:t>
            </a:r>
          </a:p>
        </p:txBody>
      </p:sp>
      <p:pic>
        <p:nvPicPr>
          <p:cNvPr id="4" name="Picture 3" descr="alisha_no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74" y="1563798"/>
            <a:ext cx="2667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Storing foods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13662" cy="3600000"/>
          </a:xfrm>
        </p:spPr>
        <p:txBody>
          <a:bodyPr/>
          <a:lstStyle/>
          <a:p>
            <a:r>
              <a:rPr lang="en-GB" sz="2400" dirty="0"/>
              <a:t>Read the labels – check the date marks and storage instructions.</a:t>
            </a:r>
          </a:p>
          <a:p>
            <a:endParaRPr lang="en-GB" sz="2400" dirty="0"/>
          </a:p>
          <a:p>
            <a:r>
              <a:rPr lang="en-GB" sz="2400" dirty="0"/>
              <a:t>Store foods in the right place and eat within the date mark.</a:t>
            </a:r>
          </a:p>
        </p:txBody>
      </p:sp>
      <p:pic>
        <p:nvPicPr>
          <p:cNvPr id="1026" name="Picture 2" descr="S:\Shared\EDUCATION TEAM FILES\Photographs Oct 2018 onwards\Medium size photos\People\Teenager reading a food 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2283798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cross-contamination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81899" cy="3600000"/>
          </a:xfrm>
        </p:spPr>
        <p:txBody>
          <a:bodyPr/>
          <a:lstStyle/>
          <a:p>
            <a:r>
              <a:rPr lang="en-GB" sz="2400" dirty="0"/>
              <a:t>Do not use the same equipment for raw and cooked foods.</a:t>
            </a:r>
          </a:p>
          <a:p>
            <a:endParaRPr lang="en-GB" sz="2400" dirty="0"/>
          </a:p>
          <a:p>
            <a:r>
              <a:rPr lang="en-GB" sz="2400" dirty="0"/>
              <a:t>Keep raw and cooked foods separate, e.g. raw meat and bread.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69" y="2094391"/>
            <a:ext cx="2918342" cy="437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Heating and reheating safely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67751" cy="3600000"/>
          </a:xfrm>
        </p:spPr>
        <p:txBody>
          <a:bodyPr/>
          <a:lstStyle/>
          <a:p>
            <a:r>
              <a:rPr lang="en-GB" sz="2400" dirty="0"/>
              <a:t>Check that food is properly cooked.</a:t>
            </a:r>
          </a:p>
          <a:p>
            <a:endParaRPr lang="en-GB" sz="2400" dirty="0"/>
          </a:p>
          <a:p>
            <a:r>
              <a:rPr lang="en-GB" sz="2400" dirty="0"/>
              <a:t>When reheating, make sure the food is piping hot.</a:t>
            </a:r>
          </a:p>
          <a:p>
            <a:endParaRPr lang="en-GB" sz="2400" dirty="0"/>
          </a:p>
          <a:p>
            <a:r>
              <a:rPr lang="en-GB" sz="2400" dirty="0"/>
              <a:t>Only reheat the food once.</a:t>
            </a:r>
          </a:p>
        </p:txBody>
      </p:sp>
      <p:pic>
        <p:nvPicPr>
          <p:cNvPr id="2050" name="Picture 2" descr="S:\Shared\EDUCATION TEAM FILES\Photographs Oct 2018 onwards\Large size photos\tomatoe c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4" y="2571092"/>
            <a:ext cx="4417302" cy="29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Storing cooked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50390" cy="3600000"/>
          </a:xfrm>
        </p:spPr>
        <p:txBody>
          <a:bodyPr/>
          <a:lstStyle/>
          <a:p>
            <a:r>
              <a:rPr lang="en-GB" sz="2400" dirty="0"/>
              <a:t>Cool down the food as quickly as possible.</a:t>
            </a:r>
          </a:p>
          <a:p>
            <a:endParaRPr lang="en-GB" sz="2400" dirty="0"/>
          </a:p>
          <a:p>
            <a:r>
              <a:rPr lang="en-GB" sz="2400" dirty="0"/>
              <a:t>Place food into a suitable container.</a:t>
            </a:r>
          </a:p>
          <a:p>
            <a:endParaRPr lang="en-GB" sz="2400" dirty="0"/>
          </a:p>
          <a:p>
            <a:r>
              <a:rPr lang="en-GB" sz="2400" dirty="0"/>
              <a:t>Label the food.</a:t>
            </a:r>
          </a:p>
        </p:txBody>
      </p:sp>
      <p:pic>
        <p:nvPicPr>
          <p:cNvPr id="3074" name="Picture 2" descr="S:\Shared\EDUCATION TEAM FILES\Photographs Oct 2018 onwards\Medium size photos\Food and Drinks\Veg stir fry shutterstock_2040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2" y="1794575"/>
            <a:ext cx="3552967" cy="23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hared\EDUCATION TEAM FILES\Photographs Oct 2018 onwards\shutterstock_68350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14" y="3616657"/>
            <a:ext cx="2365514" cy="2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531775" cy="3600000"/>
          </a:xfrm>
        </p:spPr>
        <p:txBody>
          <a:bodyPr/>
          <a:lstStyle/>
          <a:p>
            <a:r>
              <a:rPr lang="en-GB" sz="2400" dirty="0"/>
              <a:t>Make sure you have a bin nearby when you cook.</a:t>
            </a:r>
          </a:p>
          <a:p>
            <a:endParaRPr lang="en-GB" sz="2400" dirty="0"/>
          </a:p>
          <a:p>
            <a:r>
              <a:rPr lang="en-GB" sz="2400" dirty="0"/>
              <a:t>Collect food waste on newspaper or in a bowl on the table – place in the bin or compost after you have cooked.</a:t>
            </a:r>
          </a:p>
          <a:p>
            <a:endParaRPr lang="en-GB" sz="2400" dirty="0"/>
          </a:p>
          <a:p>
            <a:r>
              <a:rPr lang="en-GB" sz="2400" dirty="0"/>
              <a:t>Recycle used food packaging.</a:t>
            </a:r>
          </a:p>
        </p:txBody>
      </p:sp>
      <p:pic>
        <p:nvPicPr>
          <p:cNvPr id="4098" name="Picture 2" descr="S:\Shared\EDUCATION TEAM FILES\Photographs Oct 2018 onwards\food w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81" y="2571092"/>
            <a:ext cx="4122975" cy="27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541" r="17188"/>
          <a:stretch/>
        </p:blipFill>
        <p:spPr bwMode="auto">
          <a:xfrm flipH="1">
            <a:off x="8834650" y="2558472"/>
            <a:ext cx="3357350" cy="28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Cleaning and washing-up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558472"/>
            <a:ext cx="6541711" cy="3600000"/>
          </a:xfrm>
        </p:spPr>
        <p:txBody>
          <a:bodyPr/>
          <a:lstStyle/>
          <a:p>
            <a:r>
              <a:rPr lang="en-GB" sz="2400" dirty="0"/>
              <a:t>Keep your cooking area clean and tidy throughout.</a:t>
            </a:r>
          </a:p>
          <a:p>
            <a:endParaRPr lang="en-GB" sz="2400" dirty="0"/>
          </a:p>
          <a:p>
            <a:r>
              <a:rPr lang="en-GB" sz="2400" dirty="0"/>
              <a:t>If you’ve got time to lean, you’ve got time to clean!</a:t>
            </a:r>
          </a:p>
          <a:p>
            <a:endParaRPr lang="en-GB" sz="2400" dirty="0"/>
          </a:p>
          <a:p>
            <a:r>
              <a:rPr lang="en-GB" sz="2400" dirty="0"/>
              <a:t>Wash up equipment in hot soapy water</a:t>
            </a:r>
          </a:p>
        </p:txBody>
      </p:sp>
    </p:spTree>
    <p:extLst>
      <p:ext uri="{BB962C8B-B14F-4D97-AF65-F5344CB8AC3E}">
        <p14:creationId xmlns:p14="http://schemas.microsoft.com/office/powerpoint/2010/main" val="337139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17C26B-CE84-4154-93B8-9C4F23BAC992}"/>
</file>

<file path=customXml/itemProps2.xml><?xml version="1.0" encoding="utf-8"?>
<ds:datastoreItem xmlns:ds="http://schemas.openxmlformats.org/officeDocument/2006/customXml" ds:itemID="{4B8D014F-39CF-47F5-8196-C94D99B137A6}"/>
</file>

<file path=customXml/itemProps3.xml><?xml version="1.0" encoding="utf-8"?>
<ds:datastoreItem xmlns:ds="http://schemas.openxmlformats.org/officeDocument/2006/customXml" ds:itemID="{86C3A03D-A97C-4801-ABA8-1463B00BC9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Office Theme</vt:lpstr>
      <vt:lpstr>Custom Design</vt:lpstr>
      <vt:lpstr>1_Custom Design</vt:lpstr>
      <vt:lpstr>3_Custom Design</vt:lpstr>
      <vt:lpstr>Food safety</vt:lpstr>
      <vt:lpstr>When cooking</vt:lpstr>
      <vt:lpstr>Personal hygiene</vt:lpstr>
      <vt:lpstr>Storing foods </vt:lpstr>
      <vt:lpstr>Avoiding cross-contamination</vt:lpstr>
      <vt:lpstr>Heating and reheating safely</vt:lpstr>
      <vt:lpstr>Storing cooked food</vt:lpstr>
      <vt:lpstr>Waste</vt:lpstr>
      <vt:lpstr>Cleaning and washing-up</vt:lpstr>
      <vt:lpstr>Food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23</cp:revision>
  <dcterms:created xsi:type="dcterms:W3CDTF">2018-10-10T09:22:08Z</dcterms:created>
  <dcterms:modified xsi:type="dcterms:W3CDTF">2024-06-05T09:45:49Z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