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  <p:sldMasterId id="2147483662" r:id="rId8"/>
  </p:sldMasterIdLst>
  <p:notesMasterIdLst>
    <p:notesMasterId r:id="rId22"/>
  </p:notesMasterIdLst>
  <p:sldIdLst>
    <p:sldId id="256" r:id="rId9"/>
    <p:sldId id="346" r:id="rId10"/>
    <p:sldId id="263" r:id="rId11"/>
    <p:sldId id="336" r:id="rId12"/>
    <p:sldId id="341" r:id="rId13"/>
    <p:sldId id="313" r:id="rId14"/>
    <p:sldId id="339" r:id="rId15"/>
    <p:sldId id="342" r:id="rId16"/>
    <p:sldId id="343" r:id="rId17"/>
    <p:sldId id="338" r:id="rId18"/>
    <p:sldId id="345" r:id="rId19"/>
    <p:sldId id="344" r:id="rId20"/>
    <p:sldId id="26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8FD7E99-5850-72B5-F982-6A4147D2A129}" name="Elsa Healey" initials="EH" userId="S::Elsa.Healey@ahdb.org.uk::778e3f2e-0753-4d59-888a-acc79321a41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B83"/>
    <a:srgbClr val="C3C4D9"/>
    <a:srgbClr val="B8B8D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BB55A4-3B45-4FA0-8D0B-E8653E162DC2}" v="1" dt="2025-03-17T15:59:44.7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61" d="100"/>
          <a:sy n="61" d="100"/>
        </p:scale>
        <p:origin x="85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la Condon" userId="62ca7181-df71-4740-a21a-4649c658ad3a" providerId="ADAL" clId="{4C1039F9-FFDC-4A58-9CD7-ECB12E134934}"/>
    <pc:docChg chg="modSld sldOrd">
      <pc:chgData name="Orla Condon" userId="62ca7181-df71-4740-a21a-4649c658ad3a" providerId="ADAL" clId="{4C1039F9-FFDC-4A58-9CD7-ECB12E134934}" dt="2025-03-04T10:41:51.472" v="111" actId="1076"/>
      <pc:docMkLst>
        <pc:docMk/>
      </pc:docMkLst>
      <pc:sldChg chg="addSp delSp modSp mod">
        <pc:chgData name="Orla Condon" userId="62ca7181-df71-4740-a21a-4649c658ad3a" providerId="ADAL" clId="{4C1039F9-FFDC-4A58-9CD7-ECB12E134934}" dt="2025-02-28T09:32:33.199" v="57" actId="1076"/>
        <pc:sldMkLst>
          <pc:docMk/>
          <pc:sldMk cId="1007645937" sldId="336"/>
        </pc:sldMkLst>
        <pc:spChg chg="add mod">
          <ac:chgData name="Orla Condon" userId="62ca7181-df71-4740-a21a-4649c658ad3a" providerId="ADAL" clId="{4C1039F9-FFDC-4A58-9CD7-ECB12E134934}" dt="2025-02-28T09:29:08.590" v="9" actId="1076"/>
          <ac:spMkLst>
            <pc:docMk/>
            <pc:sldMk cId="1007645937" sldId="336"/>
            <ac:spMk id="2" creationId="{9F5DF71D-0B0A-7727-66ED-9B618DBAC938}"/>
          </ac:spMkLst>
        </pc:spChg>
        <pc:spChg chg="add mod">
          <ac:chgData name="Orla Condon" userId="62ca7181-df71-4740-a21a-4649c658ad3a" providerId="ADAL" clId="{4C1039F9-FFDC-4A58-9CD7-ECB12E134934}" dt="2025-02-28T09:30:45.283" v="34" actId="1076"/>
          <ac:spMkLst>
            <pc:docMk/>
            <pc:sldMk cId="1007645937" sldId="336"/>
            <ac:spMk id="4" creationId="{FBE49F70-9314-538F-7E47-08994B6D8E83}"/>
          </ac:spMkLst>
        </pc:spChg>
        <pc:spChg chg="add mod">
          <ac:chgData name="Orla Condon" userId="62ca7181-df71-4740-a21a-4649c658ad3a" providerId="ADAL" clId="{4C1039F9-FFDC-4A58-9CD7-ECB12E134934}" dt="2025-02-28T09:31:05.252" v="38" actId="1076"/>
          <ac:spMkLst>
            <pc:docMk/>
            <pc:sldMk cId="1007645937" sldId="336"/>
            <ac:spMk id="5" creationId="{232FAEDD-B1A4-C46C-1C4A-63E3EBE45D42}"/>
          </ac:spMkLst>
        </pc:spChg>
        <pc:spChg chg="add mod">
          <ac:chgData name="Orla Condon" userId="62ca7181-df71-4740-a21a-4649c658ad3a" providerId="ADAL" clId="{4C1039F9-FFDC-4A58-9CD7-ECB12E134934}" dt="2025-02-28T09:31:45.932" v="50" actId="1076"/>
          <ac:spMkLst>
            <pc:docMk/>
            <pc:sldMk cId="1007645937" sldId="336"/>
            <ac:spMk id="7" creationId="{60E57683-8FCA-0EC7-6E2B-E1BAB28FECB9}"/>
          </ac:spMkLst>
        </pc:spChg>
        <pc:spChg chg="add mod">
          <ac:chgData name="Orla Condon" userId="62ca7181-df71-4740-a21a-4649c658ad3a" providerId="ADAL" clId="{4C1039F9-FFDC-4A58-9CD7-ECB12E134934}" dt="2025-02-28T09:31:56.309" v="55" actId="1076"/>
          <ac:spMkLst>
            <pc:docMk/>
            <pc:sldMk cId="1007645937" sldId="336"/>
            <ac:spMk id="8" creationId="{E3F6E302-8297-0D8E-64BF-D4E59BB0899C}"/>
          </ac:spMkLst>
        </pc:spChg>
        <pc:spChg chg="mod">
          <ac:chgData name="Orla Condon" userId="62ca7181-df71-4740-a21a-4649c658ad3a" providerId="ADAL" clId="{4C1039F9-FFDC-4A58-9CD7-ECB12E134934}" dt="2025-02-28T09:32:33.199" v="57" actId="1076"/>
          <ac:spMkLst>
            <pc:docMk/>
            <pc:sldMk cId="1007645937" sldId="336"/>
            <ac:spMk id="18" creationId="{DAFD085E-90ED-5D95-A770-9D2B28413987}"/>
          </ac:spMkLst>
        </pc:spChg>
        <pc:spChg chg="mod">
          <ac:chgData name="Orla Condon" userId="62ca7181-df71-4740-a21a-4649c658ad3a" providerId="ADAL" clId="{4C1039F9-FFDC-4A58-9CD7-ECB12E134934}" dt="2025-02-28T09:32:25.357" v="56" actId="1076"/>
          <ac:spMkLst>
            <pc:docMk/>
            <pc:sldMk cId="1007645937" sldId="336"/>
            <ac:spMk id="24" creationId="{F26BFB68-9722-3D14-92EF-43762819BA5F}"/>
          </ac:spMkLst>
        </pc:spChg>
        <pc:spChg chg="mod">
          <ac:chgData name="Orla Condon" userId="62ca7181-df71-4740-a21a-4649c658ad3a" providerId="ADAL" clId="{4C1039F9-FFDC-4A58-9CD7-ECB12E134934}" dt="2025-02-28T09:30:53.992" v="36" actId="14100"/>
          <ac:spMkLst>
            <pc:docMk/>
            <pc:sldMk cId="1007645937" sldId="336"/>
            <ac:spMk id="27" creationId="{F7BA09C4-6A4B-A234-E6D4-3727A869DBB6}"/>
          </ac:spMkLst>
        </pc:spChg>
        <pc:spChg chg="mod">
          <ac:chgData name="Orla Condon" userId="62ca7181-df71-4740-a21a-4649c658ad3a" providerId="ADAL" clId="{4C1039F9-FFDC-4A58-9CD7-ECB12E134934}" dt="2025-02-28T09:30:56.966" v="37" actId="12"/>
          <ac:spMkLst>
            <pc:docMk/>
            <pc:sldMk cId="1007645937" sldId="336"/>
            <ac:spMk id="28" creationId="{C75CA234-DBE5-2666-969C-20DF0CE6CB19}"/>
          </ac:spMkLst>
        </pc:spChg>
        <pc:picChg chg="mod">
          <ac:chgData name="Orla Condon" userId="62ca7181-df71-4740-a21a-4649c658ad3a" providerId="ADAL" clId="{4C1039F9-FFDC-4A58-9CD7-ECB12E134934}" dt="2025-02-28T09:31:26.347" v="44" actId="1076"/>
          <ac:picMkLst>
            <pc:docMk/>
            <pc:sldMk cId="1007645937" sldId="336"/>
            <ac:picMk id="3" creationId="{76141DF7-90A6-AE87-AFB5-49D120E09A7C}"/>
          </ac:picMkLst>
        </pc:picChg>
        <pc:picChg chg="mod">
          <ac:chgData name="Orla Condon" userId="62ca7181-df71-4740-a21a-4649c658ad3a" providerId="ADAL" clId="{4C1039F9-FFDC-4A58-9CD7-ECB12E134934}" dt="2025-02-28T09:30:30.332" v="31" actId="1076"/>
          <ac:picMkLst>
            <pc:docMk/>
            <pc:sldMk cId="1007645937" sldId="336"/>
            <ac:picMk id="9" creationId="{743F2763-43A4-6358-D19F-45CEA6E92C84}"/>
          </ac:picMkLst>
        </pc:picChg>
        <pc:picChg chg="mod">
          <ac:chgData name="Orla Condon" userId="62ca7181-df71-4740-a21a-4649c658ad3a" providerId="ADAL" clId="{4C1039F9-FFDC-4A58-9CD7-ECB12E134934}" dt="2025-02-28T09:31:23.708" v="43" actId="1076"/>
          <ac:picMkLst>
            <pc:docMk/>
            <pc:sldMk cId="1007645937" sldId="336"/>
            <ac:picMk id="13" creationId="{B5836BE2-081C-B013-A76A-9D00DA398888}"/>
          </ac:picMkLst>
        </pc:picChg>
        <pc:picChg chg="mod">
          <ac:chgData name="Orla Condon" userId="62ca7181-df71-4740-a21a-4649c658ad3a" providerId="ADAL" clId="{4C1039F9-FFDC-4A58-9CD7-ECB12E134934}" dt="2025-02-28T09:31:18.909" v="40" actId="1076"/>
          <ac:picMkLst>
            <pc:docMk/>
            <pc:sldMk cId="1007645937" sldId="336"/>
            <ac:picMk id="17" creationId="{9A80A1E3-E6E0-840C-9B12-C816AC339B98}"/>
          </ac:picMkLst>
        </pc:picChg>
      </pc:sldChg>
      <pc:sldChg chg="modSp mod">
        <pc:chgData name="Orla Condon" userId="62ca7181-df71-4740-a21a-4649c658ad3a" providerId="ADAL" clId="{4C1039F9-FFDC-4A58-9CD7-ECB12E134934}" dt="2025-02-28T09:35:40.564" v="84" actId="20577"/>
        <pc:sldMkLst>
          <pc:docMk/>
          <pc:sldMk cId="345102075" sldId="338"/>
        </pc:sldMkLst>
        <pc:spChg chg="mod">
          <ac:chgData name="Orla Condon" userId="62ca7181-df71-4740-a21a-4649c658ad3a" providerId="ADAL" clId="{4C1039F9-FFDC-4A58-9CD7-ECB12E134934}" dt="2025-02-28T09:35:40.564" v="84" actId="20577"/>
          <ac:spMkLst>
            <pc:docMk/>
            <pc:sldMk cId="345102075" sldId="338"/>
            <ac:spMk id="5" creationId="{67DC356B-4824-B6AA-6879-61F91B02E8BC}"/>
          </ac:spMkLst>
        </pc:spChg>
        <pc:spChg chg="mod">
          <ac:chgData name="Orla Condon" userId="62ca7181-df71-4740-a21a-4649c658ad3a" providerId="ADAL" clId="{4C1039F9-FFDC-4A58-9CD7-ECB12E134934}" dt="2025-02-28T09:35:30.207" v="66" actId="20577"/>
          <ac:spMkLst>
            <pc:docMk/>
            <pc:sldMk cId="345102075" sldId="338"/>
            <ac:spMk id="11" creationId="{2F4E00F9-FA49-E7F0-EFAF-DD39D9FCCDBD}"/>
          </ac:spMkLst>
        </pc:spChg>
      </pc:sldChg>
      <pc:sldChg chg="modSp mod">
        <pc:chgData name="Orla Condon" userId="62ca7181-df71-4740-a21a-4649c658ad3a" providerId="ADAL" clId="{4C1039F9-FFDC-4A58-9CD7-ECB12E134934}" dt="2025-03-04T10:41:11.536" v="109" actId="1076"/>
        <pc:sldMkLst>
          <pc:docMk/>
          <pc:sldMk cId="3169318604" sldId="339"/>
        </pc:sldMkLst>
        <pc:picChg chg="mod">
          <ac:chgData name="Orla Condon" userId="62ca7181-df71-4740-a21a-4649c658ad3a" providerId="ADAL" clId="{4C1039F9-FFDC-4A58-9CD7-ECB12E134934}" dt="2025-03-04T10:41:11.536" v="109" actId="1076"/>
          <ac:picMkLst>
            <pc:docMk/>
            <pc:sldMk cId="3169318604" sldId="339"/>
            <ac:picMk id="5" creationId="{25825B25-FD79-5C06-F34D-0D4D24C0A06A}"/>
          </ac:picMkLst>
        </pc:picChg>
      </pc:sldChg>
      <pc:sldChg chg="modSp mod">
        <pc:chgData name="Orla Condon" userId="62ca7181-df71-4740-a21a-4649c658ad3a" providerId="ADAL" clId="{4C1039F9-FFDC-4A58-9CD7-ECB12E134934}" dt="2025-03-04T10:41:06.542" v="108" actId="1076"/>
        <pc:sldMkLst>
          <pc:docMk/>
          <pc:sldMk cId="1209894897" sldId="342"/>
        </pc:sldMkLst>
        <pc:spChg chg="mod">
          <ac:chgData name="Orla Condon" userId="62ca7181-df71-4740-a21a-4649c658ad3a" providerId="ADAL" clId="{4C1039F9-FFDC-4A58-9CD7-ECB12E134934}" dt="2025-03-04T10:41:00.398" v="107" actId="20577"/>
          <ac:spMkLst>
            <pc:docMk/>
            <pc:sldMk cId="1209894897" sldId="342"/>
            <ac:spMk id="10" creationId="{427700A3-78D5-02F7-9DBC-075ED2173636}"/>
          </ac:spMkLst>
        </pc:spChg>
        <pc:picChg chg="mod">
          <ac:chgData name="Orla Condon" userId="62ca7181-df71-4740-a21a-4649c658ad3a" providerId="ADAL" clId="{4C1039F9-FFDC-4A58-9CD7-ECB12E134934}" dt="2025-03-04T10:41:06.542" v="108" actId="1076"/>
          <ac:picMkLst>
            <pc:docMk/>
            <pc:sldMk cId="1209894897" sldId="342"/>
            <ac:picMk id="4" creationId="{CC1D559A-BA74-D078-E422-6E691E8F7B5E}"/>
          </ac:picMkLst>
        </pc:picChg>
      </pc:sldChg>
      <pc:sldChg chg="modSp mod">
        <pc:chgData name="Orla Condon" userId="62ca7181-df71-4740-a21a-4649c658ad3a" providerId="ADAL" clId="{4C1039F9-FFDC-4A58-9CD7-ECB12E134934}" dt="2025-03-04T10:41:51.472" v="111" actId="1076"/>
        <pc:sldMkLst>
          <pc:docMk/>
          <pc:sldMk cId="4121943908" sldId="343"/>
        </pc:sldMkLst>
        <pc:spChg chg="mod">
          <ac:chgData name="Orla Condon" userId="62ca7181-df71-4740-a21a-4649c658ad3a" providerId="ADAL" clId="{4C1039F9-FFDC-4A58-9CD7-ECB12E134934}" dt="2025-03-04T10:41:51.472" v="111" actId="1076"/>
          <ac:spMkLst>
            <pc:docMk/>
            <pc:sldMk cId="4121943908" sldId="343"/>
            <ac:spMk id="10" creationId="{AEF70208-F7FB-68B7-2AC5-44BC4D80F4A8}"/>
          </ac:spMkLst>
        </pc:spChg>
        <pc:spChg chg="mod">
          <ac:chgData name="Orla Condon" userId="62ca7181-df71-4740-a21a-4649c658ad3a" providerId="ADAL" clId="{4C1039F9-FFDC-4A58-9CD7-ECB12E134934}" dt="2025-03-04T10:41:45.860" v="110" actId="1076"/>
          <ac:spMkLst>
            <pc:docMk/>
            <pc:sldMk cId="4121943908" sldId="343"/>
            <ac:spMk id="13" creationId="{7348A7D3-3CE5-09C3-475E-592A2609105C}"/>
          </ac:spMkLst>
        </pc:spChg>
      </pc:sldChg>
      <pc:sldChg chg="modSp mod ord">
        <pc:chgData name="Orla Condon" userId="62ca7181-df71-4740-a21a-4649c658ad3a" providerId="ADAL" clId="{4C1039F9-FFDC-4A58-9CD7-ECB12E134934}" dt="2025-03-04T10:39:18.835" v="88" actId="20577"/>
        <pc:sldMkLst>
          <pc:docMk/>
          <pc:sldMk cId="1201569125" sldId="346"/>
        </pc:sldMkLst>
        <pc:spChg chg="mod">
          <ac:chgData name="Orla Condon" userId="62ca7181-df71-4740-a21a-4649c658ad3a" providerId="ADAL" clId="{4C1039F9-FFDC-4A58-9CD7-ECB12E134934}" dt="2025-03-04T10:39:18.835" v="88" actId="20577"/>
          <ac:spMkLst>
            <pc:docMk/>
            <pc:sldMk cId="1201569125" sldId="346"/>
            <ac:spMk id="4" creationId="{00000000-0000-0000-0000-000000000000}"/>
          </ac:spMkLst>
        </pc:spChg>
      </pc:sldChg>
    </pc:docChg>
  </pc:docChgLst>
  <pc:docChgLst>
    <pc:chgData name="Elsa Healey" userId="778e3f2e-0753-4d59-888a-acc79321a416" providerId="ADAL" clId="{6A32372B-0775-41B5-B400-1F99AB8F6205}"/>
    <pc:docChg chg="modSld">
      <pc:chgData name="Elsa Healey" userId="778e3f2e-0753-4d59-888a-acc79321a416" providerId="ADAL" clId="{6A32372B-0775-41B5-B400-1F99AB8F6205}" dt="2025-02-26T17:30:50.521" v="53" actId="1076"/>
      <pc:docMkLst>
        <pc:docMk/>
      </pc:docMkLst>
      <pc:sldChg chg="modSp mod">
        <pc:chgData name="Elsa Healey" userId="778e3f2e-0753-4d59-888a-acc79321a416" providerId="ADAL" clId="{6A32372B-0775-41B5-B400-1F99AB8F6205}" dt="2025-02-26T17:29:24.879" v="30" actId="1076"/>
        <pc:sldMkLst>
          <pc:docMk/>
          <pc:sldMk cId="333493554" sldId="263"/>
        </pc:sldMkLst>
        <pc:graphicFrameChg chg="mod">
          <ac:chgData name="Elsa Healey" userId="778e3f2e-0753-4d59-888a-acc79321a416" providerId="ADAL" clId="{6A32372B-0775-41B5-B400-1F99AB8F6205}" dt="2025-02-26T17:29:15.814" v="27"/>
          <ac:graphicFrameMkLst>
            <pc:docMk/>
            <pc:sldMk cId="333493554" sldId="263"/>
            <ac:graphicFrameMk id="2" creationId="{C5ECD7E5-DB73-A42C-241C-ECBB2A9E5C5C}"/>
          </ac:graphicFrameMkLst>
        </pc:graphicFrameChg>
        <pc:picChg chg="mod">
          <ac:chgData name="Elsa Healey" userId="778e3f2e-0753-4d59-888a-acc79321a416" providerId="ADAL" clId="{6A32372B-0775-41B5-B400-1F99AB8F6205}" dt="2025-02-26T17:29:24.879" v="30" actId="1076"/>
          <ac:picMkLst>
            <pc:docMk/>
            <pc:sldMk cId="333493554" sldId="263"/>
            <ac:picMk id="10" creationId="{AC48DF60-B981-E6EE-2DC6-6ABDFA87298D}"/>
          </ac:picMkLst>
        </pc:picChg>
      </pc:sldChg>
      <pc:sldChg chg="modSp mod">
        <pc:chgData name="Elsa Healey" userId="778e3f2e-0753-4d59-888a-acc79321a416" providerId="ADAL" clId="{6A32372B-0775-41B5-B400-1F99AB8F6205}" dt="2025-02-26T17:25:46.565" v="13" actId="1076"/>
        <pc:sldMkLst>
          <pc:docMk/>
          <pc:sldMk cId="345102075" sldId="338"/>
        </pc:sldMkLst>
        <pc:spChg chg="mod">
          <ac:chgData name="Elsa Healey" userId="778e3f2e-0753-4d59-888a-acc79321a416" providerId="ADAL" clId="{6A32372B-0775-41B5-B400-1F99AB8F6205}" dt="2025-02-26T17:25:46.565" v="13" actId="1076"/>
          <ac:spMkLst>
            <pc:docMk/>
            <pc:sldMk cId="345102075" sldId="338"/>
            <ac:spMk id="17" creationId="{85CC3395-A0BD-082D-81FD-B29E01EC36E5}"/>
          </ac:spMkLst>
        </pc:spChg>
        <pc:cxnChg chg="mod">
          <ac:chgData name="Elsa Healey" userId="778e3f2e-0753-4d59-888a-acc79321a416" providerId="ADAL" clId="{6A32372B-0775-41B5-B400-1F99AB8F6205}" dt="2025-02-26T17:25:39.749" v="11" actId="1076"/>
          <ac:cxnSpMkLst>
            <pc:docMk/>
            <pc:sldMk cId="345102075" sldId="338"/>
            <ac:cxnSpMk id="7" creationId="{929020B6-0F5A-4915-54D2-4CA9D2D6A132}"/>
          </ac:cxnSpMkLst>
        </pc:cxnChg>
        <pc:cxnChg chg="mod">
          <ac:chgData name="Elsa Healey" userId="778e3f2e-0753-4d59-888a-acc79321a416" providerId="ADAL" clId="{6A32372B-0775-41B5-B400-1F99AB8F6205}" dt="2025-02-26T17:25:42.391" v="12" actId="1076"/>
          <ac:cxnSpMkLst>
            <pc:docMk/>
            <pc:sldMk cId="345102075" sldId="338"/>
            <ac:cxnSpMk id="8" creationId="{590A1733-CF3F-59D5-9294-D443E5C121BF}"/>
          </ac:cxnSpMkLst>
        </pc:cxnChg>
      </pc:sldChg>
      <pc:sldChg chg="modSp mod">
        <pc:chgData name="Elsa Healey" userId="778e3f2e-0753-4d59-888a-acc79321a416" providerId="ADAL" clId="{6A32372B-0775-41B5-B400-1F99AB8F6205}" dt="2025-02-26T17:30:24.283" v="48" actId="1076"/>
        <pc:sldMkLst>
          <pc:docMk/>
          <pc:sldMk cId="3169318604" sldId="339"/>
        </pc:sldMkLst>
        <pc:spChg chg="mod">
          <ac:chgData name="Elsa Healey" userId="778e3f2e-0753-4d59-888a-acc79321a416" providerId="ADAL" clId="{6A32372B-0775-41B5-B400-1F99AB8F6205}" dt="2025-02-26T17:30:19.078" v="46" actId="1076"/>
          <ac:spMkLst>
            <pc:docMk/>
            <pc:sldMk cId="3169318604" sldId="339"/>
            <ac:spMk id="2" creationId="{CFF79366-EFA5-CD8C-B3BA-172B9C01A1FD}"/>
          </ac:spMkLst>
        </pc:spChg>
        <pc:spChg chg="mod">
          <ac:chgData name="Elsa Healey" userId="778e3f2e-0753-4d59-888a-acc79321a416" providerId="ADAL" clId="{6A32372B-0775-41B5-B400-1F99AB8F6205}" dt="2025-02-26T17:30:22.044" v="47" actId="1076"/>
          <ac:spMkLst>
            <pc:docMk/>
            <pc:sldMk cId="3169318604" sldId="339"/>
            <ac:spMk id="11" creationId="{2EF7BFE0-87E7-93A1-B3A2-4B5DE9E9CB0F}"/>
          </ac:spMkLst>
        </pc:spChg>
        <pc:picChg chg="mod">
          <ac:chgData name="Elsa Healey" userId="778e3f2e-0753-4d59-888a-acc79321a416" providerId="ADAL" clId="{6A32372B-0775-41B5-B400-1F99AB8F6205}" dt="2025-02-26T17:30:24.283" v="48" actId="1076"/>
          <ac:picMkLst>
            <pc:docMk/>
            <pc:sldMk cId="3169318604" sldId="339"/>
            <ac:picMk id="5" creationId="{25825B25-FD79-5C06-F34D-0D4D24C0A06A}"/>
          </ac:picMkLst>
        </pc:picChg>
      </pc:sldChg>
      <pc:sldChg chg="modSp mod">
        <pc:chgData name="Elsa Healey" userId="778e3f2e-0753-4d59-888a-acc79321a416" providerId="ADAL" clId="{6A32372B-0775-41B5-B400-1F99AB8F6205}" dt="2025-02-26T17:30:08.420" v="43" actId="1076"/>
        <pc:sldMkLst>
          <pc:docMk/>
          <pc:sldMk cId="444365288" sldId="341"/>
        </pc:sldMkLst>
        <pc:spChg chg="mod">
          <ac:chgData name="Elsa Healey" userId="778e3f2e-0753-4d59-888a-acc79321a416" providerId="ADAL" clId="{6A32372B-0775-41B5-B400-1F99AB8F6205}" dt="2025-02-26T17:30:05.796" v="42" actId="1076"/>
          <ac:spMkLst>
            <pc:docMk/>
            <pc:sldMk cId="444365288" sldId="341"/>
            <ac:spMk id="10" creationId="{CDB9C98D-7570-EA4B-C85B-DF6CFC1481C6}"/>
          </ac:spMkLst>
        </pc:spChg>
        <pc:spChg chg="mod">
          <ac:chgData name="Elsa Healey" userId="778e3f2e-0753-4d59-888a-acc79321a416" providerId="ADAL" clId="{6A32372B-0775-41B5-B400-1F99AB8F6205}" dt="2025-02-26T17:29:52.958" v="37" actId="1076"/>
          <ac:spMkLst>
            <pc:docMk/>
            <pc:sldMk cId="444365288" sldId="341"/>
            <ac:spMk id="11" creationId="{93D33AF0-974D-1F03-C749-625FBA75161F}"/>
          </ac:spMkLst>
        </pc:spChg>
        <pc:picChg chg="mod">
          <ac:chgData name="Elsa Healey" userId="778e3f2e-0753-4d59-888a-acc79321a416" providerId="ADAL" clId="{6A32372B-0775-41B5-B400-1F99AB8F6205}" dt="2025-02-26T17:30:08.420" v="43" actId="1076"/>
          <ac:picMkLst>
            <pc:docMk/>
            <pc:sldMk cId="444365288" sldId="341"/>
            <ac:picMk id="4" creationId="{98B1BB9B-DCC0-6937-39E4-1F5EA13BA631}"/>
          </ac:picMkLst>
        </pc:picChg>
      </pc:sldChg>
      <pc:sldChg chg="modSp mod">
        <pc:chgData name="Elsa Healey" userId="778e3f2e-0753-4d59-888a-acc79321a416" providerId="ADAL" clId="{6A32372B-0775-41B5-B400-1F99AB8F6205}" dt="2025-02-26T17:30:34.379" v="51" actId="1076"/>
        <pc:sldMkLst>
          <pc:docMk/>
          <pc:sldMk cId="1209894897" sldId="342"/>
        </pc:sldMkLst>
        <pc:spChg chg="mod">
          <ac:chgData name="Elsa Healey" userId="778e3f2e-0753-4d59-888a-acc79321a416" providerId="ADAL" clId="{6A32372B-0775-41B5-B400-1F99AB8F6205}" dt="2025-02-26T17:30:32.217" v="50" actId="1076"/>
          <ac:spMkLst>
            <pc:docMk/>
            <pc:sldMk cId="1209894897" sldId="342"/>
            <ac:spMk id="10" creationId="{427700A3-78D5-02F7-9DBC-075ED2173636}"/>
          </ac:spMkLst>
        </pc:spChg>
        <pc:spChg chg="mod">
          <ac:chgData name="Elsa Healey" userId="778e3f2e-0753-4d59-888a-acc79321a416" providerId="ADAL" clId="{6A32372B-0775-41B5-B400-1F99AB8F6205}" dt="2025-02-26T17:30:34.379" v="51" actId="1076"/>
          <ac:spMkLst>
            <pc:docMk/>
            <pc:sldMk cId="1209894897" sldId="342"/>
            <ac:spMk id="11" creationId="{990F9C2D-12D8-65F1-3CD7-C900957A9BEC}"/>
          </ac:spMkLst>
        </pc:spChg>
      </pc:sldChg>
      <pc:sldChg chg="modSp mod">
        <pc:chgData name="Elsa Healey" userId="778e3f2e-0753-4d59-888a-acc79321a416" providerId="ADAL" clId="{6A32372B-0775-41B5-B400-1F99AB8F6205}" dt="2025-02-26T17:28:15.834" v="23" actId="1076"/>
        <pc:sldMkLst>
          <pc:docMk/>
          <pc:sldMk cId="4121943908" sldId="343"/>
        </pc:sldMkLst>
        <pc:spChg chg="mod">
          <ac:chgData name="Elsa Healey" userId="778e3f2e-0753-4d59-888a-acc79321a416" providerId="ADAL" clId="{6A32372B-0775-41B5-B400-1F99AB8F6205}" dt="2025-02-26T17:25:27.501" v="9" actId="1076"/>
          <ac:spMkLst>
            <pc:docMk/>
            <pc:sldMk cId="4121943908" sldId="343"/>
            <ac:spMk id="4" creationId="{5B33383C-D9F4-22D4-D9DA-EDAC9693BDB9}"/>
          </ac:spMkLst>
        </pc:spChg>
        <pc:spChg chg="mod">
          <ac:chgData name="Elsa Healey" userId="778e3f2e-0753-4d59-888a-acc79321a416" providerId="ADAL" clId="{6A32372B-0775-41B5-B400-1F99AB8F6205}" dt="2025-02-26T17:28:15.834" v="23" actId="1076"/>
          <ac:spMkLst>
            <pc:docMk/>
            <pc:sldMk cId="4121943908" sldId="343"/>
            <ac:spMk id="6" creationId="{C75E8F6F-7013-1B99-1333-370B328F2011}"/>
          </ac:spMkLst>
        </pc:spChg>
        <pc:spChg chg="mod">
          <ac:chgData name="Elsa Healey" userId="778e3f2e-0753-4d59-888a-acc79321a416" providerId="ADAL" clId="{6A32372B-0775-41B5-B400-1F99AB8F6205}" dt="2025-02-26T17:25:32.910" v="10" actId="1076"/>
          <ac:spMkLst>
            <pc:docMk/>
            <pc:sldMk cId="4121943908" sldId="343"/>
            <ac:spMk id="11" creationId="{2CF69B81-1B6B-BCA2-2887-E46160151588}"/>
          </ac:spMkLst>
        </pc:spChg>
        <pc:picChg chg="mod">
          <ac:chgData name="Elsa Healey" userId="778e3f2e-0753-4d59-888a-acc79321a416" providerId="ADAL" clId="{6A32372B-0775-41B5-B400-1F99AB8F6205}" dt="2025-02-26T17:28:05.785" v="20" actId="1076"/>
          <ac:picMkLst>
            <pc:docMk/>
            <pc:sldMk cId="4121943908" sldId="343"/>
            <ac:picMk id="3" creationId="{A3AB6E7A-66DB-C600-96A8-116C5C7B19B3}"/>
          </ac:picMkLst>
        </pc:picChg>
        <pc:cxnChg chg="mod">
          <ac:chgData name="Elsa Healey" userId="778e3f2e-0753-4d59-888a-acc79321a416" providerId="ADAL" clId="{6A32372B-0775-41B5-B400-1F99AB8F6205}" dt="2025-02-26T17:24:39.312" v="4" actId="1076"/>
          <ac:cxnSpMkLst>
            <pc:docMk/>
            <pc:sldMk cId="4121943908" sldId="343"/>
            <ac:cxnSpMk id="20" creationId="{B248448B-2E4C-F087-62E5-B55DA8A049B5}"/>
          </ac:cxnSpMkLst>
        </pc:cxnChg>
      </pc:sldChg>
      <pc:sldChg chg="modSp mod">
        <pc:chgData name="Elsa Healey" userId="778e3f2e-0753-4d59-888a-acc79321a416" providerId="ADAL" clId="{6A32372B-0775-41B5-B400-1F99AB8F6205}" dt="2025-02-26T17:30:50.521" v="53" actId="1076"/>
        <pc:sldMkLst>
          <pc:docMk/>
          <pc:sldMk cId="1297130034" sldId="344"/>
        </pc:sldMkLst>
        <pc:picChg chg="mod">
          <ac:chgData name="Elsa Healey" userId="778e3f2e-0753-4d59-888a-acc79321a416" providerId="ADAL" clId="{6A32372B-0775-41B5-B400-1F99AB8F6205}" dt="2025-02-26T17:30:50.521" v="53" actId="1076"/>
          <ac:picMkLst>
            <pc:docMk/>
            <pc:sldMk cId="1297130034" sldId="344"/>
            <ac:picMk id="8" creationId="{EA1AA3D4-ACD8-C418-057D-84F363A97916}"/>
          </ac:picMkLst>
        </pc:picChg>
      </pc:sldChg>
      <pc:sldChg chg="modSp mod">
        <pc:chgData name="Elsa Healey" userId="778e3f2e-0753-4d59-888a-acc79321a416" providerId="ADAL" clId="{6A32372B-0775-41B5-B400-1F99AB8F6205}" dt="2025-02-26T17:27:37.848" v="19" actId="14100"/>
        <pc:sldMkLst>
          <pc:docMk/>
          <pc:sldMk cId="1233608729" sldId="345"/>
        </pc:sldMkLst>
        <pc:spChg chg="mod">
          <ac:chgData name="Elsa Healey" userId="778e3f2e-0753-4d59-888a-acc79321a416" providerId="ADAL" clId="{6A32372B-0775-41B5-B400-1F99AB8F6205}" dt="2025-02-26T17:27:30.354" v="15" actId="1076"/>
          <ac:spMkLst>
            <pc:docMk/>
            <pc:sldMk cId="1233608729" sldId="345"/>
            <ac:spMk id="6" creationId="{F2C2061C-B5FD-7E7E-D098-420237C7CDE0}"/>
          </ac:spMkLst>
        </pc:spChg>
        <pc:picChg chg="mod">
          <ac:chgData name="Elsa Healey" userId="778e3f2e-0753-4d59-888a-acc79321a416" providerId="ADAL" clId="{6A32372B-0775-41B5-B400-1F99AB8F6205}" dt="2025-02-26T17:27:31.816" v="16" actId="1076"/>
          <ac:picMkLst>
            <pc:docMk/>
            <pc:sldMk cId="1233608729" sldId="345"/>
            <ac:picMk id="12" creationId="{2CACF202-BC4F-C7CB-EF8F-CB40D3BF9ED1}"/>
          </ac:picMkLst>
        </pc:picChg>
        <pc:cxnChg chg="mod">
          <ac:chgData name="Elsa Healey" userId="778e3f2e-0753-4d59-888a-acc79321a416" providerId="ADAL" clId="{6A32372B-0775-41B5-B400-1F99AB8F6205}" dt="2025-02-26T17:27:34.134" v="17" actId="1076"/>
          <ac:cxnSpMkLst>
            <pc:docMk/>
            <pc:sldMk cId="1233608729" sldId="345"/>
            <ac:cxnSpMk id="7" creationId="{A1068282-D3C2-8469-DDBE-1170B1993AE4}"/>
          </ac:cxnSpMkLst>
        </pc:cxnChg>
        <pc:cxnChg chg="mod">
          <ac:chgData name="Elsa Healey" userId="778e3f2e-0753-4d59-888a-acc79321a416" providerId="ADAL" clId="{6A32372B-0775-41B5-B400-1F99AB8F6205}" dt="2025-02-26T17:27:37.848" v="19" actId="14100"/>
          <ac:cxnSpMkLst>
            <pc:docMk/>
            <pc:sldMk cId="1233608729" sldId="345"/>
            <ac:cxnSpMk id="8" creationId="{1C756398-7BF6-6AE4-FF4A-02E5ACE186D3}"/>
          </ac:cxnSpMkLst>
        </pc:cxnChg>
      </pc:sldChg>
      <pc:sldChg chg="modSp mod">
        <pc:chgData name="Elsa Healey" userId="778e3f2e-0753-4d59-888a-acc79321a416" providerId="ADAL" clId="{6A32372B-0775-41B5-B400-1F99AB8F6205}" dt="2025-02-26T17:28:58.889" v="24" actId="1076"/>
        <pc:sldMkLst>
          <pc:docMk/>
          <pc:sldMk cId="1201569125" sldId="346"/>
        </pc:sldMkLst>
        <pc:picChg chg="mod">
          <ac:chgData name="Elsa Healey" userId="778e3f2e-0753-4d59-888a-acc79321a416" providerId="ADAL" clId="{6A32372B-0775-41B5-B400-1F99AB8F6205}" dt="2025-02-26T17:28:58.889" v="24" actId="1076"/>
          <ac:picMkLst>
            <pc:docMk/>
            <pc:sldMk cId="1201569125" sldId="346"/>
            <ac:picMk id="8" creationId="{ED5CC9C4-86D5-53C9-F60B-3C748F764C18}"/>
          </ac:picMkLst>
        </pc:pic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sv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sv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05C505-0922-4119-93A5-C668EFE25388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GB"/>
        </a:p>
      </dgm:t>
    </dgm:pt>
    <dgm:pt modelId="{022A163C-C12C-4112-BB56-3F953FC178A5}">
      <dgm:prSet phldrT="[Text]" custT="1"/>
      <dgm:spPr/>
      <dgm:t>
        <a:bodyPr/>
        <a:lstStyle/>
        <a:p>
          <a:pPr algn="l"/>
          <a:r>
            <a:rPr lang="en-GB" sz="2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Food waste in the UK generates approximately </a:t>
          </a:r>
          <a:r>
            <a:rPr lang="en-GB" sz="2000" b="1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25 million tonnes </a:t>
          </a:r>
          <a:r>
            <a:rPr lang="en-GB" sz="2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of </a:t>
          </a:r>
          <a:r>
            <a:rPr lang="en-GB" sz="2000" b="1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greenhouse gas </a:t>
          </a:r>
          <a:r>
            <a:rPr lang="en-GB" sz="2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emissions annually, contributing to climate change.</a:t>
          </a:r>
          <a:endParaRPr lang="en-GB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443080-B3F1-446A-B591-7480F510CD94}" type="parTrans" cxnId="{BB2BC4D5-D7BC-4B92-8720-4250ADF51011}">
      <dgm:prSet/>
      <dgm:spPr/>
      <dgm:t>
        <a:bodyPr/>
        <a:lstStyle/>
        <a:p>
          <a:endParaRPr lang="en-GB"/>
        </a:p>
      </dgm:t>
    </dgm:pt>
    <dgm:pt modelId="{4415337C-B3EC-40D3-8D75-FB083AC6ABB1}" type="sibTrans" cxnId="{BB2BC4D5-D7BC-4B92-8720-4250ADF51011}">
      <dgm:prSet/>
      <dgm:spPr/>
      <dgm:t>
        <a:bodyPr/>
        <a:lstStyle/>
        <a:p>
          <a:endParaRPr lang="en-GB"/>
        </a:p>
      </dgm:t>
    </dgm:pt>
    <dgm:pt modelId="{AC301922-AA58-4458-A9E6-1C10BCB0A6F0}">
      <dgm:prSet phldrT="[Text]" custT="1"/>
      <dgm:spPr/>
      <dgm:t>
        <a:bodyPr/>
        <a:lstStyle/>
        <a:p>
          <a:r>
            <a:rPr lang="en-GB" sz="2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The average household spends </a:t>
          </a:r>
          <a:r>
            <a:rPr lang="en-GB" sz="2000" b="1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£470 </a:t>
          </a:r>
          <a:r>
            <a:rPr lang="en-GB" sz="2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on food that ends up in the </a:t>
          </a:r>
          <a:r>
            <a:rPr lang="en-GB" sz="2000" b="1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bin</a:t>
          </a:r>
          <a:r>
            <a:rPr lang="en-GB" sz="2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every year</a:t>
          </a:r>
          <a:endParaRPr lang="en-GB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0BE9CC-5CD8-4F1C-B502-68D41EF2B601}" type="parTrans" cxnId="{3C907D85-597B-40BA-B446-0CAF20A9ACE0}">
      <dgm:prSet/>
      <dgm:spPr/>
      <dgm:t>
        <a:bodyPr/>
        <a:lstStyle/>
        <a:p>
          <a:endParaRPr lang="en-GB"/>
        </a:p>
      </dgm:t>
    </dgm:pt>
    <dgm:pt modelId="{059B3D61-2E11-453A-B0E8-CBB00A7591C8}" type="sibTrans" cxnId="{3C907D85-597B-40BA-B446-0CAF20A9ACE0}">
      <dgm:prSet/>
      <dgm:spPr/>
      <dgm:t>
        <a:bodyPr/>
        <a:lstStyle/>
        <a:p>
          <a:endParaRPr lang="en-GB"/>
        </a:p>
      </dgm:t>
    </dgm:pt>
    <dgm:pt modelId="{C930F992-986A-4C00-98B5-5F7F987A6B16}">
      <dgm:prSet phldrT="[Text]" custT="1"/>
      <dgm:spPr/>
      <dgm:t>
        <a:bodyPr/>
        <a:lstStyle/>
        <a:p>
          <a:r>
            <a:rPr lang="en-GB" sz="2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The </a:t>
          </a:r>
          <a:r>
            <a:rPr lang="en-GB" sz="2000" b="1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UK</a:t>
          </a:r>
          <a:r>
            <a:rPr lang="en-GB" sz="2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produces the </a:t>
          </a:r>
          <a:r>
            <a:rPr lang="en-GB" sz="2000" b="1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largest amount </a:t>
          </a:r>
          <a:r>
            <a:rPr lang="en-GB" sz="2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of </a:t>
          </a:r>
          <a:r>
            <a:rPr lang="en-GB" sz="2000" b="1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food waste </a:t>
          </a:r>
          <a:r>
            <a:rPr lang="en-GB" sz="2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en-GB" sz="2000" b="1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Europe</a:t>
          </a:r>
          <a:endParaRPr lang="en-GB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B9B5CB-4ED5-4462-BF20-AFE7B65FBE21}" type="parTrans" cxnId="{14AB9E6D-5FCD-4C5E-A4AA-D5052B312CA8}">
      <dgm:prSet/>
      <dgm:spPr/>
      <dgm:t>
        <a:bodyPr/>
        <a:lstStyle/>
        <a:p>
          <a:endParaRPr lang="en-GB"/>
        </a:p>
      </dgm:t>
    </dgm:pt>
    <dgm:pt modelId="{C21CBB60-BFFE-462D-A90C-3B006F826536}" type="sibTrans" cxnId="{14AB9E6D-5FCD-4C5E-A4AA-D5052B312CA8}">
      <dgm:prSet/>
      <dgm:spPr/>
      <dgm:t>
        <a:bodyPr/>
        <a:lstStyle/>
        <a:p>
          <a:endParaRPr lang="en-GB"/>
        </a:p>
      </dgm:t>
    </dgm:pt>
    <dgm:pt modelId="{0A09C037-2293-4323-8CB3-8071CD6B1882}">
      <dgm:prSet custT="1"/>
      <dgm:spPr/>
      <dgm:t>
        <a:bodyPr/>
        <a:lstStyle/>
        <a:p>
          <a:r>
            <a:rPr lang="en-GB" sz="2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WRAP estimates that </a:t>
          </a:r>
          <a:r>
            <a:rPr lang="en-GB" sz="2000" b="1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70% of food waste </a:t>
          </a:r>
          <a:r>
            <a:rPr lang="en-GB" sz="2000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comes from </a:t>
          </a:r>
          <a:r>
            <a:rPr lang="en-GB" sz="2000" b="1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households</a:t>
          </a:r>
          <a:endParaRPr lang="en-GB" sz="2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8A4217-CDD0-408F-ADC0-35B958D97D0B}" type="parTrans" cxnId="{1EEA8458-6ED5-4C98-8C7C-12A2C8B3D32C}">
      <dgm:prSet/>
      <dgm:spPr/>
      <dgm:t>
        <a:bodyPr/>
        <a:lstStyle/>
        <a:p>
          <a:endParaRPr lang="en-GB"/>
        </a:p>
      </dgm:t>
    </dgm:pt>
    <dgm:pt modelId="{75611097-4721-4125-8674-BD379C946CBA}" type="sibTrans" cxnId="{1EEA8458-6ED5-4C98-8C7C-12A2C8B3D32C}">
      <dgm:prSet/>
      <dgm:spPr/>
      <dgm:t>
        <a:bodyPr/>
        <a:lstStyle/>
        <a:p>
          <a:endParaRPr lang="en-GB"/>
        </a:p>
      </dgm:t>
    </dgm:pt>
    <dgm:pt modelId="{8DFBE0BC-6707-4BD8-B92E-F9B8CF15387F}" type="pres">
      <dgm:prSet presAssocID="{C505C505-0922-4119-93A5-C668EFE25388}" presName="linear" presStyleCnt="0">
        <dgm:presLayoutVars>
          <dgm:animLvl val="lvl"/>
          <dgm:resizeHandles val="exact"/>
        </dgm:presLayoutVars>
      </dgm:prSet>
      <dgm:spPr/>
    </dgm:pt>
    <dgm:pt modelId="{57AF9E2B-C01D-4312-AD0A-3094C7BEB892}" type="pres">
      <dgm:prSet presAssocID="{022A163C-C12C-4112-BB56-3F953FC178A5}" presName="parentText" presStyleLbl="node1" presStyleIdx="0" presStyleCnt="4" custLinFactY="2460" custLinFactNeighborY="100000">
        <dgm:presLayoutVars>
          <dgm:chMax val="0"/>
          <dgm:bulletEnabled val="1"/>
        </dgm:presLayoutVars>
      </dgm:prSet>
      <dgm:spPr/>
    </dgm:pt>
    <dgm:pt modelId="{33E269C9-363E-4ADE-8595-E8B4A4554C28}" type="pres">
      <dgm:prSet presAssocID="{4415337C-B3EC-40D3-8D75-FB083AC6ABB1}" presName="spacer" presStyleCnt="0"/>
      <dgm:spPr/>
    </dgm:pt>
    <dgm:pt modelId="{B2167308-1EB4-474E-BE37-B8AAE5A3F810}" type="pres">
      <dgm:prSet presAssocID="{AC301922-AA58-4458-A9E6-1C10BCB0A6F0}" presName="parentText" presStyleLbl="node1" presStyleIdx="1" presStyleCnt="4" custLinFactY="326" custLinFactNeighborY="100000">
        <dgm:presLayoutVars>
          <dgm:chMax val="0"/>
          <dgm:bulletEnabled val="1"/>
        </dgm:presLayoutVars>
      </dgm:prSet>
      <dgm:spPr/>
    </dgm:pt>
    <dgm:pt modelId="{1B1479C2-1345-47FF-9DD3-61A11FCBD643}" type="pres">
      <dgm:prSet presAssocID="{059B3D61-2E11-453A-B0E8-CBB00A7591C8}" presName="spacer" presStyleCnt="0"/>
      <dgm:spPr/>
    </dgm:pt>
    <dgm:pt modelId="{B4F85E78-D5EF-47B9-9BF1-01CAF70FEE00}" type="pres">
      <dgm:prSet presAssocID="{0A09C037-2293-4323-8CB3-8071CD6B1882}" presName="parentText" presStyleLbl="node1" presStyleIdx="2" presStyleCnt="4" custLinFactNeighborY="60020">
        <dgm:presLayoutVars>
          <dgm:chMax val="0"/>
          <dgm:bulletEnabled val="1"/>
        </dgm:presLayoutVars>
      </dgm:prSet>
      <dgm:spPr/>
    </dgm:pt>
    <dgm:pt modelId="{CC2EA9BA-7D35-41D0-AB4A-26C5A248C26A}" type="pres">
      <dgm:prSet presAssocID="{75611097-4721-4125-8674-BD379C946CBA}" presName="spacer" presStyleCnt="0"/>
      <dgm:spPr/>
    </dgm:pt>
    <dgm:pt modelId="{DB49B073-24AA-4973-8778-221BC3FF8284}" type="pres">
      <dgm:prSet presAssocID="{C930F992-986A-4C00-98B5-5F7F987A6B1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54F5F1F-B93F-42AB-AC1F-F64ACA7825E4}" type="presOf" srcId="{AC301922-AA58-4458-A9E6-1C10BCB0A6F0}" destId="{B2167308-1EB4-474E-BE37-B8AAE5A3F810}" srcOrd="0" destOrd="0" presId="urn:microsoft.com/office/officeart/2005/8/layout/vList2"/>
    <dgm:cxn modelId="{7C005261-FCF7-4CEA-AEC0-4A3EDC3FDBF1}" type="presOf" srcId="{C930F992-986A-4C00-98B5-5F7F987A6B16}" destId="{DB49B073-24AA-4973-8778-221BC3FF8284}" srcOrd="0" destOrd="0" presId="urn:microsoft.com/office/officeart/2005/8/layout/vList2"/>
    <dgm:cxn modelId="{1294D147-CD74-45C1-8CE9-A5EDC98A30E5}" type="presOf" srcId="{022A163C-C12C-4112-BB56-3F953FC178A5}" destId="{57AF9E2B-C01D-4312-AD0A-3094C7BEB892}" srcOrd="0" destOrd="0" presId="urn:microsoft.com/office/officeart/2005/8/layout/vList2"/>
    <dgm:cxn modelId="{14AB9E6D-5FCD-4C5E-A4AA-D5052B312CA8}" srcId="{C505C505-0922-4119-93A5-C668EFE25388}" destId="{C930F992-986A-4C00-98B5-5F7F987A6B16}" srcOrd="3" destOrd="0" parTransId="{31B9B5CB-4ED5-4462-BF20-AFE7B65FBE21}" sibTransId="{C21CBB60-BFFE-462D-A90C-3B006F826536}"/>
    <dgm:cxn modelId="{1EEA8458-6ED5-4C98-8C7C-12A2C8B3D32C}" srcId="{C505C505-0922-4119-93A5-C668EFE25388}" destId="{0A09C037-2293-4323-8CB3-8071CD6B1882}" srcOrd="2" destOrd="0" parTransId="{D88A4217-CDD0-408F-ADC0-35B958D97D0B}" sibTransId="{75611097-4721-4125-8674-BD379C946CBA}"/>
    <dgm:cxn modelId="{3C907D85-597B-40BA-B446-0CAF20A9ACE0}" srcId="{C505C505-0922-4119-93A5-C668EFE25388}" destId="{AC301922-AA58-4458-A9E6-1C10BCB0A6F0}" srcOrd="1" destOrd="0" parTransId="{920BE9CC-5CD8-4F1C-B502-68D41EF2B601}" sibTransId="{059B3D61-2E11-453A-B0E8-CBB00A7591C8}"/>
    <dgm:cxn modelId="{BB2BC4D5-D7BC-4B92-8720-4250ADF51011}" srcId="{C505C505-0922-4119-93A5-C668EFE25388}" destId="{022A163C-C12C-4112-BB56-3F953FC178A5}" srcOrd="0" destOrd="0" parTransId="{4D443080-B3F1-446A-B591-7480F510CD94}" sibTransId="{4415337C-B3EC-40D3-8D75-FB083AC6ABB1}"/>
    <dgm:cxn modelId="{CED5D0DA-8F20-4353-B1EB-657E1405BBBE}" type="presOf" srcId="{C505C505-0922-4119-93A5-C668EFE25388}" destId="{8DFBE0BC-6707-4BD8-B92E-F9B8CF15387F}" srcOrd="0" destOrd="0" presId="urn:microsoft.com/office/officeart/2005/8/layout/vList2"/>
    <dgm:cxn modelId="{FE18EBED-F049-415E-9C30-B397D374B903}" type="presOf" srcId="{0A09C037-2293-4323-8CB3-8071CD6B1882}" destId="{B4F85E78-D5EF-47B9-9BF1-01CAF70FEE00}" srcOrd="0" destOrd="0" presId="urn:microsoft.com/office/officeart/2005/8/layout/vList2"/>
    <dgm:cxn modelId="{EE749BEF-28B9-46EF-A5B1-5D993094E56C}" type="presParOf" srcId="{8DFBE0BC-6707-4BD8-B92E-F9B8CF15387F}" destId="{57AF9E2B-C01D-4312-AD0A-3094C7BEB892}" srcOrd="0" destOrd="0" presId="urn:microsoft.com/office/officeart/2005/8/layout/vList2"/>
    <dgm:cxn modelId="{1E66E089-6902-46A8-987D-CA72E6DFFE13}" type="presParOf" srcId="{8DFBE0BC-6707-4BD8-B92E-F9B8CF15387F}" destId="{33E269C9-363E-4ADE-8595-E8B4A4554C28}" srcOrd="1" destOrd="0" presId="urn:microsoft.com/office/officeart/2005/8/layout/vList2"/>
    <dgm:cxn modelId="{A8C32118-3436-4638-8D38-D5E3A100BFC8}" type="presParOf" srcId="{8DFBE0BC-6707-4BD8-B92E-F9B8CF15387F}" destId="{B2167308-1EB4-474E-BE37-B8AAE5A3F810}" srcOrd="2" destOrd="0" presId="urn:microsoft.com/office/officeart/2005/8/layout/vList2"/>
    <dgm:cxn modelId="{3527915F-28DA-4934-9A2E-AA20AFAC08E7}" type="presParOf" srcId="{8DFBE0BC-6707-4BD8-B92E-F9B8CF15387F}" destId="{1B1479C2-1345-47FF-9DD3-61A11FCBD643}" srcOrd="3" destOrd="0" presId="urn:microsoft.com/office/officeart/2005/8/layout/vList2"/>
    <dgm:cxn modelId="{C2F09375-78FB-4F00-9C6C-CE8113C5EA71}" type="presParOf" srcId="{8DFBE0BC-6707-4BD8-B92E-F9B8CF15387F}" destId="{B4F85E78-D5EF-47B9-9BF1-01CAF70FEE00}" srcOrd="4" destOrd="0" presId="urn:microsoft.com/office/officeart/2005/8/layout/vList2"/>
    <dgm:cxn modelId="{7F8550B3-C9E6-422E-87DA-E5CD781C7999}" type="presParOf" srcId="{8DFBE0BC-6707-4BD8-B92E-F9B8CF15387F}" destId="{CC2EA9BA-7D35-41D0-AB4A-26C5A248C26A}" srcOrd="5" destOrd="0" presId="urn:microsoft.com/office/officeart/2005/8/layout/vList2"/>
    <dgm:cxn modelId="{716189B4-7C75-4103-9BCB-3EB072BA1595}" type="presParOf" srcId="{8DFBE0BC-6707-4BD8-B92E-F9B8CF15387F}" destId="{DB49B073-24AA-4973-8778-221BC3FF828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B08172-1CC5-4299-AB95-DD739D452E5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683EB6C-D766-4F85-AC01-4F90F629A9B1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Think before you shop: What do you actually need?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69AD43-B114-4AE3-A3E9-ADEA0E11CE50}" type="parTrans" cxnId="{0CA19F7F-F2E0-4623-80B3-D8AA903F229A}">
      <dgm:prSet/>
      <dgm:spPr/>
      <dgm:t>
        <a:bodyPr/>
        <a:lstStyle/>
        <a:p>
          <a:endParaRPr lang="en-US"/>
        </a:p>
      </dgm:t>
    </dgm:pt>
    <dgm:pt modelId="{A476EE8F-D01E-449D-A96E-90DD11B8ACD8}" type="sibTrans" cxnId="{0CA19F7F-F2E0-4623-80B3-D8AA903F229A}">
      <dgm:prSet/>
      <dgm:spPr/>
      <dgm:t>
        <a:bodyPr/>
        <a:lstStyle/>
        <a:p>
          <a:endParaRPr lang="en-US"/>
        </a:p>
      </dgm:t>
    </dgm:pt>
    <dgm:pt modelId="{A8669C29-B2AF-42AC-ACE9-9B57E5557468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Stay in control of your shopping: Write a shopping list.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2727EA-875C-44FD-9C10-F85818369407}" type="parTrans" cxnId="{265FCE10-125E-4D19-AF72-B40756B75207}">
      <dgm:prSet/>
      <dgm:spPr/>
      <dgm:t>
        <a:bodyPr/>
        <a:lstStyle/>
        <a:p>
          <a:endParaRPr lang="en-US"/>
        </a:p>
      </dgm:t>
    </dgm:pt>
    <dgm:pt modelId="{C6022D8A-C5E2-426C-B3D3-AF172ABEF191}" type="sibTrans" cxnId="{265FCE10-125E-4D19-AF72-B40756B75207}">
      <dgm:prSet/>
      <dgm:spPr/>
      <dgm:t>
        <a:bodyPr/>
        <a:lstStyle/>
        <a:p>
          <a:endParaRPr lang="en-US"/>
        </a:p>
      </dgm:t>
    </dgm:pt>
    <dgm:pt modelId="{34030167-8E05-4576-A735-2AC6B4BB6720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Storing food after shopping: Store food correctly so it stays freshers for longer.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E8744A-FEB2-447F-8233-0FE4F8CC6012}" type="parTrans" cxnId="{B51A4131-3667-4819-83E7-5BD033017C66}">
      <dgm:prSet/>
      <dgm:spPr/>
      <dgm:t>
        <a:bodyPr/>
        <a:lstStyle/>
        <a:p>
          <a:endParaRPr lang="en-US"/>
        </a:p>
      </dgm:t>
    </dgm:pt>
    <dgm:pt modelId="{EBC5964B-20F0-4EE6-81D3-8CE919C5F527}" type="sibTrans" cxnId="{B51A4131-3667-4819-83E7-5BD033017C66}">
      <dgm:prSet/>
      <dgm:spPr/>
      <dgm:t>
        <a:bodyPr/>
        <a:lstStyle/>
        <a:p>
          <a:endParaRPr lang="en-US"/>
        </a:p>
      </dgm:t>
    </dgm:pt>
    <dgm:pt modelId="{22C6FA01-7DF1-4D2D-9AC4-81C8F23FC925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Keep an eye on fresh food: Eat me first shelf in fridge.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1E48A5-8005-4D83-B958-275453BF10EF}" type="parTrans" cxnId="{1BC78CDF-9A45-4387-A0B3-F8615DF6196F}">
      <dgm:prSet/>
      <dgm:spPr/>
      <dgm:t>
        <a:bodyPr/>
        <a:lstStyle/>
        <a:p>
          <a:endParaRPr lang="en-US"/>
        </a:p>
      </dgm:t>
    </dgm:pt>
    <dgm:pt modelId="{D3E87B65-1FA7-4C12-8B72-80213820B6E3}" type="sibTrans" cxnId="{1BC78CDF-9A45-4387-A0B3-F8615DF6196F}">
      <dgm:prSet/>
      <dgm:spPr/>
      <dgm:t>
        <a:bodyPr/>
        <a:lstStyle/>
        <a:p>
          <a:endParaRPr lang="en-US"/>
        </a:p>
      </dgm:t>
    </dgm:pt>
    <dgm:pt modelId="{B472524F-A6EC-4EC6-8752-57ADEFBCDE50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Eat every edible morsel: Eat all edible parts, make your own stock.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6C7AEB-1A8E-43C1-875F-543C2C86C60C}" type="parTrans" cxnId="{C381004B-7765-41A5-BD33-55304A7674D7}">
      <dgm:prSet/>
      <dgm:spPr/>
      <dgm:t>
        <a:bodyPr/>
        <a:lstStyle/>
        <a:p>
          <a:endParaRPr lang="en-US"/>
        </a:p>
      </dgm:t>
    </dgm:pt>
    <dgm:pt modelId="{72C58250-4CC7-420E-8836-7601D38A7E45}" type="sibTrans" cxnId="{C381004B-7765-41A5-BD33-55304A7674D7}">
      <dgm:prSet/>
      <dgm:spPr/>
      <dgm:t>
        <a:bodyPr/>
        <a:lstStyle/>
        <a:p>
          <a:endParaRPr lang="en-US"/>
        </a:p>
      </dgm:t>
    </dgm:pt>
    <dgm:pt modelId="{3ADAA432-0F01-4DE7-8DC8-E557DC58C7E8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Planning to stay ahead: Create a realistic meal plan for the week ahead.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DB3EAB-F27F-4A15-862B-464420E65438}" type="parTrans" cxnId="{BBEE64D2-736B-4149-89A7-919F591D6962}">
      <dgm:prSet/>
      <dgm:spPr/>
      <dgm:t>
        <a:bodyPr/>
        <a:lstStyle/>
        <a:p>
          <a:endParaRPr lang="en-US"/>
        </a:p>
      </dgm:t>
    </dgm:pt>
    <dgm:pt modelId="{4E21BE3D-5911-4B60-A928-5584A22AC5BA}" type="sibTrans" cxnId="{BBEE64D2-736B-4149-89A7-919F591D6962}">
      <dgm:prSet/>
      <dgm:spPr/>
      <dgm:t>
        <a:bodyPr/>
        <a:lstStyle/>
        <a:p>
          <a:endParaRPr lang="en-US"/>
        </a:p>
      </dgm:t>
    </dgm:pt>
    <dgm:pt modelId="{B4F01BCB-9AF9-44D2-B5D9-788E6E9EC342}" type="pres">
      <dgm:prSet presAssocID="{53B08172-1CC5-4299-AB95-DD739D452E5D}" presName="root" presStyleCnt="0">
        <dgm:presLayoutVars>
          <dgm:dir/>
          <dgm:resizeHandles val="exact"/>
        </dgm:presLayoutVars>
      </dgm:prSet>
      <dgm:spPr/>
    </dgm:pt>
    <dgm:pt modelId="{C52A69DD-43C6-46FC-9639-EBC2B21BFE50}" type="pres">
      <dgm:prSet presAssocID="{1683EB6C-D766-4F85-AC01-4F90F629A9B1}" presName="compNode" presStyleCnt="0"/>
      <dgm:spPr/>
    </dgm:pt>
    <dgm:pt modelId="{E0F9ABD0-8B76-412E-BFA2-CBB028A6131D}" type="pres">
      <dgm:prSet presAssocID="{1683EB6C-D766-4F85-AC01-4F90F629A9B1}" presName="bgRect" presStyleLbl="bgShp" presStyleIdx="0" presStyleCnt="6"/>
      <dgm:spPr/>
    </dgm:pt>
    <dgm:pt modelId="{E6E2D0C6-17C8-460D-9525-DAEF31976625}" type="pres">
      <dgm:prSet presAssocID="{1683EB6C-D766-4F85-AC01-4F90F629A9B1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iosk"/>
        </a:ext>
      </dgm:extLst>
    </dgm:pt>
    <dgm:pt modelId="{94B8A2A4-479B-4899-8E80-DB80C720904E}" type="pres">
      <dgm:prSet presAssocID="{1683EB6C-D766-4F85-AC01-4F90F629A9B1}" presName="spaceRect" presStyleCnt="0"/>
      <dgm:spPr/>
    </dgm:pt>
    <dgm:pt modelId="{AC44284F-E255-46C1-B821-2670D710959F}" type="pres">
      <dgm:prSet presAssocID="{1683EB6C-D766-4F85-AC01-4F90F629A9B1}" presName="parTx" presStyleLbl="revTx" presStyleIdx="0" presStyleCnt="6">
        <dgm:presLayoutVars>
          <dgm:chMax val="0"/>
          <dgm:chPref val="0"/>
        </dgm:presLayoutVars>
      </dgm:prSet>
      <dgm:spPr/>
    </dgm:pt>
    <dgm:pt modelId="{64DD1120-C335-43B2-9F57-46FA5D32BE06}" type="pres">
      <dgm:prSet presAssocID="{A476EE8F-D01E-449D-A96E-90DD11B8ACD8}" presName="sibTrans" presStyleCnt="0"/>
      <dgm:spPr/>
    </dgm:pt>
    <dgm:pt modelId="{DBA9D56A-6D69-4F60-9096-417A88E6F183}" type="pres">
      <dgm:prSet presAssocID="{A8669C29-B2AF-42AC-ACE9-9B57E5557468}" presName="compNode" presStyleCnt="0"/>
      <dgm:spPr/>
    </dgm:pt>
    <dgm:pt modelId="{7C82A323-F03C-49BD-A0AC-3FE88F2D01BB}" type="pres">
      <dgm:prSet presAssocID="{A8669C29-B2AF-42AC-ACE9-9B57E5557468}" presName="bgRect" presStyleLbl="bgShp" presStyleIdx="1" presStyleCnt="6" custLinFactNeighborX="150" custLinFactNeighborY="8988"/>
      <dgm:spPr/>
    </dgm:pt>
    <dgm:pt modelId="{E0803521-993C-4E1D-A2FE-7994F04B3A47}" type="pres">
      <dgm:prSet presAssocID="{A8669C29-B2AF-42AC-ACE9-9B57E5557468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hopping cart"/>
        </a:ext>
      </dgm:extLst>
    </dgm:pt>
    <dgm:pt modelId="{AB4923F0-5F2A-400D-A950-AC2A6EB5F8A1}" type="pres">
      <dgm:prSet presAssocID="{A8669C29-B2AF-42AC-ACE9-9B57E5557468}" presName="spaceRect" presStyleCnt="0"/>
      <dgm:spPr/>
    </dgm:pt>
    <dgm:pt modelId="{F4D8DE2C-DEE6-47E9-AFFE-E07DD40EB6E9}" type="pres">
      <dgm:prSet presAssocID="{A8669C29-B2AF-42AC-ACE9-9B57E5557468}" presName="parTx" presStyleLbl="revTx" presStyleIdx="1" presStyleCnt="6">
        <dgm:presLayoutVars>
          <dgm:chMax val="0"/>
          <dgm:chPref val="0"/>
        </dgm:presLayoutVars>
      </dgm:prSet>
      <dgm:spPr/>
    </dgm:pt>
    <dgm:pt modelId="{DBA92C9E-353D-4FF6-B689-69BA39A58906}" type="pres">
      <dgm:prSet presAssocID="{C6022D8A-C5E2-426C-B3D3-AF172ABEF191}" presName="sibTrans" presStyleCnt="0"/>
      <dgm:spPr/>
    </dgm:pt>
    <dgm:pt modelId="{CDBA71B1-E8D8-4407-958E-42179755E86E}" type="pres">
      <dgm:prSet presAssocID="{34030167-8E05-4576-A735-2AC6B4BB6720}" presName="compNode" presStyleCnt="0"/>
      <dgm:spPr/>
    </dgm:pt>
    <dgm:pt modelId="{FD035B42-15CD-4416-9E10-9A408E58899A}" type="pres">
      <dgm:prSet presAssocID="{34030167-8E05-4576-A735-2AC6B4BB6720}" presName="bgRect" presStyleLbl="bgShp" presStyleIdx="2" presStyleCnt="6"/>
      <dgm:spPr/>
    </dgm:pt>
    <dgm:pt modelId="{2004B404-665B-472F-9D2C-EBFC5E1416A9}" type="pres">
      <dgm:prSet presAssocID="{34030167-8E05-4576-A735-2AC6B4BB6720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ork and knife"/>
        </a:ext>
      </dgm:extLst>
    </dgm:pt>
    <dgm:pt modelId="{86DFDF4B-7769-425E-BE9E-EF31B7AAEDCF}" type="pres">
      <dgm:prSet presAssocID="{34030167-8E05-4576-A735-2AC6B4BB6720}" presName="spaceRect" presStyleCnt="0"/>
      <dgm:spPr/>
    </dgm:pt>
    <dgm:pt modelId="{EFF28FAC-6688-4437-A660-5BC0C88FAEE5}" type="pres">
      <dgm:prSet presAssocID="{34030167-8E05-4576-A735-2AC6B4BB6720}" presName="parTx" presStyleLbl="revTx" presStyleIdx="2" presStyleCnt="6">
        <dgm:presLayoutVars>
          <dgm:chMax val="0"/>
          <dgm:chPref val="0"/>
        </dgm:presLayoutVars>
      </dgm:prSet>
      <dgm:spPr/>
    </dgm:pt>
    <dgm:pt modelId="{845DFAA7-CF07-4A44-83E3-D628E5F82606}" type="pres">
      <dgm:prSet presAssocID="{EBC5964B-20F0-4EE6-81D3-8CE919C5F527}" presName="sibTrans" presStyleCnt="0"/>
      <dgm:spPr/>
    </dgm:pt>
    <dgm:pt modelId="{9A6534E8-06D8-4A03-8BA7-8E4831F0503B}" type="pres">
      <dgm:prSet presAssocID="{22C6FA01-7DF1-4D2D-9AC4-81C8F23FC925}" presName="compNode" presStyleCnt="0"/>
      <dgm:spPr/>
    </dgm:pt>
    <dgm:pt modelId="{FD190819-FFE2-47D8-917A-9BC10B42C5DA}" type="pres">
      <dgm:prSet presAssocID="{22C6FA01-7DF1-4D2D-9AC4-81C8F23FC925}" presName="bgRect" presStyleLbl="bgShp" presStyleIdx="3" presStyleCnt="6"/>
      <dgm:spPr/>
    </dgm:pt>
    <dgm:pt modelId="{800003B7-8FBF-48DF-8F53-32ABD7741A6B}" type="pres">
      <dgm:prSet presAssocID="{22C6FA01-7DF1-4D2D-9AC4-81C8F23FC925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apes"/>
        </a:ext>
      </dgm:extLst>
    </dgm:pt>
    <dgm:pt modelId="{3BD65A3A-DB60-4316-899E-69F04ADA7B32}" type="pres">
      <dgm:prSet presAssocID="{22C6FA01-7DF1-4D2D-9AC4-81C8F23FC925}" presName="spaceRect" presStyleCnt="0"/>
      <dgm:spPr/>
    </dgm:pt>
    <dgm:pt modelId="{159C24B8-06D7-401E-A192-B6CCB31F5557}" type="pres">
      <dgm:prSet presAssocID="{22C6FA01-7DF1-4D2D-9AC4-81C8F23FC925}" presName="parTx" presStyleLbl="revTx" presStyleIdx="3" presStyleCnt="6">
        <dgm:presLayoutVars>
          <dgm:chMax val="0"/>
          <dgm:chPref val="0"/>
        </dgm:presLayoutVars>
      </dgm:prSet>
      <dgm:spPr/>
    </dgm:pt>
    <dgm:pt modelId="{1145F686-C902-4E55-A33E-DD46B163014A}" type="pres">
      <dgm:prSet presAssocID="{D3E87B65-1FA7-4C12-8B72-80213820B6E3}" presName="sibTrans" presStyleCnt="0"/>
      <dgm:spPr/>
    </dgm:pt>
    <dgm:pt modelId="{9FEBC4F2-EF2B-434B-A806-908FE5C97327}" type="pres">
      <dgm:prSet presAssocID="{B472524F-A6EC-4EC6-8752-57ADEFBCDE50}" presName="compNode" presStyleCnt="0"/>
      <dgm:spPr/>
    </dgm:pt>
    <dgm:pt modelId="{16FCCFF2-49E8-48F2-A42F-BD1D1F092E75}" type="pres">
      <dgm:prSet presAssocID="{B472524F-A6EC-4EC6-8752-57ADEFBCDE50}" presName="bgRect" presStyleLbl="bgShp" presStyleIdx="4" presStyleCnt="6"/>
      <dgm:spPr/>
    </dgm:pt>
    <dgm:pt modelId="{5A8D6757-6FF5-4C3A-A584-DA040EC32538}" type="pres">
      <dgm:prSet presAssocID="{B472524F-A6EC-4EC6-8752-57ADEFBCDE50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ruit Bowl"/>
        </a:ext>
      </dgm:extLst>
    </dgm:pt>
    <dgm:pt modelId="{929A909F-A03A-4604-966F-026462C3AF9B}" type="pres">
      <dgm:prSet presAssocID="{B472524F-A6EC-4EC6-8752-57ADEFBCDE50}" presName="spaceRect" presStyleCnt="0"/>
      <dgm:spPr/>
    </dgm:pt>
    <dgm:pt modelId="{7260192A-55E5-44F4-AA27-95EAEB0A5EBC}" type="pres">
      <dgm:prSet presAssocID="{B472524F-A6EC-4EC6-8752-57ADEFBCDE50}" presName="parTx" presStyleLbl="revTx" presStyleIdx="4" presStyleCnt="6">
        <dgm:presLayoutVars>
          <dgm:chMax val="0"/>
          <dgm:chPref val="0"/>
        </dgm:presLayoutVars>
      </dgm:prSet>
      <dgm:spPr/>
    </dgm:pt>
    <dgm:pt modelId="{830F4956-7592-4408-8FB8-5B39C65D401D}" type="pres">
      <dgm:prSet presAssocID="{72C58250-4CC7-420E-8836-7601D38A7E45}" presName="sibTrans" presStyleCnt="0"/>
      <dgm:spPr/>
    </dgm:pt>
    <dgm:pt modelId="{18C8533A-456D-43AF-8CC4-16B1643D57DE}" type="pres">
      <dgm:prSet presAssocID="{3ADAA432-0F01-4DE7-8DC8-E557DC58C7E8}" presName="compNode" presStyleCnt="0"/>
      <dgm:spPr/>
    </dgm:pt>
    <dgm:pt modelId="{ED5A7226-0C32-46F9-80A2-A3F275AB22A7}" type="pres">
      <dgm:prSet presAssocID="{3ADAA432-0F01-4DE7-8DC8-E557DC58C7E8}" presName="bgRect" presStyleLbl="bgShp" presStyleIdx="5" presStyleCnt="6"/>
      <dgm:spPr/>
    </dgm:pt>
    <dgm:pt modelId="{B008E450-B9DB-458D-9A57-4EFC5E74AA11}" type="pres">
      <dgm:prSet presAssocID="{3ADAA432-0F01-4DE7-8DC8-E557DC58C7E8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835B580D-564E-445D-BB71-C9628B90FA6C}" type="pres">
      <dgm:prSet presAssocID="{3ADAA432-0F01-4DE7-8DC8-E557DC58C7E8}" presName="spaceRect" presStyleCnt="0"/>
      <dgm:spPr/>
    </dgm:pt>
    <dgm:pt modelId="{0164F7CA-45BE-4CED-A3E1-8AAD99A7A70E}" type="pres">
      <dgm:prSet presAssocID="{3ADAA432-0F01-4DE7-8DC8-E557DC58C7E8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265FCE10-125E-4D19-AF72-B40756B75207}" srcId="{53B08172-1CC5-4299-AB95-DD739D452E5D}" destId="{A8669C29-B2AF-42AC-ACE9-9B57E5557468}" srcOrd="1" destOrd="0" parTransId="{A62727EA-875C-44FD-9C10-F85818369407}" sibTransId="{C6022D8A-C5E2-426C-B3D3-AF172ABEF191}"/>
    <dgm:cxn modelId="{1ABCBB25-D0F3-42C1-9288-561AA3E80DD4}" type="presOf" srcId="{22C6FA01-7DF1-4D2D-9AC4-81C8F23FC925}" destId="{159C24B8-06D7-401E-A192-B6CCB31F5557}" srcOrd="0" destOrd="0" presId="urn:microsoft.com/office/officeart/2018/2/layout/IconVerticalSolidList"/>
    <dgm:cxn modelId="{B51A4131-3667-4819-83E7-5BD033017C66}" srcId="{53B08172-1CC5-4299-AB95-DD739D452E5D}" destId="{34030167-8E05-4576-A735-2AC6B4BB6720}" srcOrd="2" destOrd="0" parTransId="{ACE8744A-FEB2-447F-8233-0FE4F8CC6012}" sibTransId="{EBC5964B-20F0-4EE6-81D3-8CE919C5F527}"/>
    <dgm:cxn modelId="{C381004B-7765-41A5-BD33-55304A7674D7}" srcId="{53B08172-1CC5-4299-AB95-DD739D452E5D}" destId="{B472524F-A6EC-4EC6-8752-57ADEFBCDE50}" srcOrd="4" destOrd="0" parTransId="{FC6C7AEB-1A8E-43C1-875F-543C2C86C60C}" sibTransId="{72C58250-4CC7-420E-8836-7601D38A7E45}"/>
    <dgm:cxn modelId="{73699857-9AE0-4D9C-AEBE-1916E25FC89A}" type="presOf" srcId="{3ADAA432-0F01-4DE7-8DC8-E557DC58C7E8}" destId="{0164F7CA-45BE-4CED-A3E1-8AAD99A7A70E}" srcOrd="0" destOrd="0" presId="urn:microsoft.com/office/officeart/2018/2/layout/IconVerticalSolidList"/>
    <dgm:cxn modelId="{D412987C-3032-49E0-BC15-C69A091A6A70}" type="presOf" srcId="{B472524F-A6EC-4EC6-8752-57ADEFBCDE50}" destId="{7260192A-55E5-44F4-AA27-95EAEB0A5EBC}" srcOrd="0" destOrd="0" presId="urn:microsoft.com/office/officeart/2018/2/layout/IconVerticalSolidList"/>
    <dgm:cxn modelId="{0CA19F7F-F2E0-4623-80B3-D8AA903F229A}" srcId="{53B08172-1CC5-4299-AB95-DD739D452E5D}" destId="{1683EB6C-D766-4F85-AC01-4F90F629A9B1}" srcOrd="0" destOrd="0" parTransId="{E269AD43-B114-4AE3-A3E9-ADEA0E11CE50}" sibTransId="{A476EE8F-D01E-449D-A96E-90DD11B8ACD8}"/>
    <dgm:cxn modelId="{68C5F288-0A1B-4BD7-ADF0-E721039FDD82}" type="presOf" srcId="{53B08172-1CC5-4299-AB95-DD739D452E5D}" destId="{B4F01BCB-9AF9-44D2-B5D9-788E6E9EC342}" srcOrd="0" destOrd="0" presId="urn:microsoft.com/office/officeart/2018/2/layout/IconVerticalSolidList"/>
    <dgm:cxn modelId="{CE33A498-5A0D-4855-AB89-85EF140FC98C}" type="presOf" srcId="{A8669C29-B2AF-42AC-ACE9-9B57E5557468}" destId="{F4D8DE2C-DEE6-47E9-AFFE-E07DD40EB6E9}" srcOrd="0" destOrd="0" presId="urn:microsoft.com/office/officeart/2018/2/layout/IconVerticalSolidList"/>
    <dgm:cxn modelId="{8FCC06B3-FAE5-4AAB-AE3F-28F53E0E830D}" type="presOf" srcId="{1683EB6C-D766-4F85-AC01-4F90F629A9B1}" destId="{AC44284F-E255-46C1-B821-2670D710959F}" srcOrd="0" destOrd="0" presId="urn:microsoft.com/office/officeart/2018/2/layout/IconVerticalSolidList"/>
    <dgm:cxn modelId="{A7E3BEB5-E5EE-4FC0-AD8D-4D8429CF934B}" type="presOf" srcId="{34030167-8E05-4576-A735-2AC6B4BB6720}" destId="{EFF28FAC-6688-4437-A660-5BC0C88FAEE5}" srcOrd="0" destOrd="0" presId="urn:microsoft.com/office/officeart/2018/2/layout/IconVerticalSolidList"/>
    <dgm:cxn modelId="{BBEE64D2-736B-4149-89A7-919F591D6962}" srcId="{53B08172-1CC5-4299-AB95-DD739D452E5D}" destId="{3ADAA432-0F01-4DE7-8DC8-E557DC58C7E8}" srcOrd="5" destOrd="0" parTransId="{18DB3EAB-F27F-4A15-862B-464420E65438}" sibTransId="{4E21BE3D-5911-4B60-A928-5584A22AC5BA}"/>
    <dgm:cxn modelId="{1BC78CDF-9A45-4387-A0B3-F8615DF6196F}" srcId="{53B08172-1CC5-4299-AB95-DD739D452E5D}" destId="{22C6FA01-7DF1-4D2D-9AC4-81C8F23FC925}" srcOrd="3" destOrd="0" parTransId="{DE1E48A5-8005-4D83-B958-275453BF10EF}" sibTransId="{D3E87B65-1FA7-4C12-8B72-80213820B6E3}"/>
    <dgm:cxn modelId="{71E5E6C4-2F44-4449-9D2F-5A77E6EBDBF7}" type="presParOf" srcId="{B4F01BCB-9AF9-44D2-B5D9-788E6E9EC342}" destId="{C52A69DD-43C6-46FC-9639-EBC2B21BFE50}" srcOrd="0" destOrd="0" presId="urn:microsoft.com/office/officeart/2018/2/layout/IconVerticalSolidList"/>
    <dgm:cxn modelId="{BE151C6F-DD0E-45D9-9A18-F2E94CDFB691}" type="presParOf" srcId="{C52A69DD-43C6-46FC-9639-EBC2B21BFE50}" destId="{E0F9ABD0-8B76-412E-BFA2-CBB028A6131D}" srcOrd="0" destOrd="0" presId="urn:microsoft.com/office/officeart/2018/2/layout/IconVerticalSolidList"/>
    <dgm:cxn modelId="{AB5C6500-7C2B-4185-8092-2DC6B3944320}" type="presParOf" srcId="{C52A69DD-43C6-46FC-9639-EBC2B21BFE50}" destId="{E6E2D0C6-17C8-460D-9525-DAEF31976625}" srcOrd="1" destOrd="0" presId="urn:microsoft.com/office/officeart/2018/2/layout/IconVerticalSolidList"/>
    <dgm:cxn modelId="{3D8A2B87-8859-411F-A315-B2AA6EE2B2A7}" type="presParOf" srcId="{C52A69DD-43C6-46FC-9639-EBC2B21BFE50}" destId="{94B8A2A4-479B-4899-8E80-DB80C720904E}" srcOrd="2" destOrd="0" presId="urn:microsoft.com/office/officeart/2018/2/layout/IconVerticalSolidList"/>
    <dgm:cxn modelId="{7B6D3235-3C4F-4D72-8086-B9381AB8F168}" type="presParOf" srcId="{C52A69DD-43C6-46FC-9639-EBC2B21BFE50}" destId="{AC44284F-E255-46C1-B821-2670D710959F}" srcOrd="3" destOrd="0" presId="urn:microsoft.com/office/officeart/2018/2/layout/IconVerticalSolidList"/>
    <dgm:cxn modelId="{FD6580FF-F96B-41A5-810D-80B79874566C}" type="presParOf" srcId="{B4F01BCB-9AF9-44D2-B5D9-788E6E9EC342}" destId="{64DD1120-C335-43B2-9F57-46FA5D32BE06}" srcOrd="1" destOrd="0" presId="urn:microsoft.com/office/officeart/2018/2/layout/IconVerticalSolidList"/>
    <dgm:cxn modelId="{EFA96815-A6EE-4D41-A1AC-37459365B7D3}" type="presParOf" srcId="{B4F01BCB-9AF9-44D2-B5D9-788E6E9EC342}" destId="{DBA9D56A-6D69-4F60-9096-417A88E6F183}" srcOrd="2" destOrd="0" presId="urn:microsoft.com/office/officeart/2018/2/layout/IconVerticalSolidList"/>
    <dgm:cxn modelId="{71E4401E-4E0B-4377-A143-3ACCE7234B23}" type="presParOf" srcId="{DBA9D56A-6D69-4F60-9096-417A88E6F183}" destId="{7C82A323-F03C-49BD-A0AC-3FE88F2D01BB}" srcOrd="0" destOrd="0" presId="urn:microsoft.com/office/officeart/2018/2/layout/IconVerticalSolidList"/>
    <dgm:cxn modelId="{B006E9F3-A46C-43EA-B56F-A1789407FE09}" type="presParOf" srcId="{DBA9D56A-6D69-4F60-9096-417A88E6F183}" destId="{E0803521-993C-4E1D-A2FE-7994F04B3A47}" srcOrd="1" destOrd="0" presId="urn:microsoft.com/office/officeart/2018/2/layout/IconVerticalSolidList"/>
    <dgm:cxn modelId="{B60917EB-D66B-41B1-A685-4C7670CEFE54}" type="presParOf" srcId="{DBA9D56A-6D69-4F60-9096-417A88E6F183}" destId="{AB4923F0-5F2A-400D-A950-AC2A6EB5F8A1}" srcOrd="2" destOrd="0" presId="urn:microsoft.com/office/officeart/2018/2/layout/IconVerticalSolidList"/>
    <dgm:cxn modelId="{F85C895C-B912-452D-AE9E-CC8B656F6650}" type="presParOf" srcId="{DBA9D56A-6D69-4F60-9096-417A88E6F183}" destId="{F4D8DE2C-DEE6-47E9-AFFE-E07DD40EB6E9}" srcOrd="3" destOrd="0" presId="urn:microsoft.com/office/officeart/2018/2/layout/IconVerticalSolidList"/>
    <dgm:cxn modelId="{398FAD12-7460-4D93-B779-AB31FDF4A0C9}" type="presParOf" srcId="{B4F01BCB-9AF9-44D2-B5D9-788E6E9EC342}" destId="{DBA92C9E-353D-4FF6-B689-69BA39A58906}" srcOrd="3" destOrd="0" presId="urn:microsoft.com/office/officeart/2018/2/layout/IconVerticalSolidList"/>
    <dgm:cxn modelId="{E2C28D7F-B1C2-483F-B23F-B73BBEFDED22}" type="presParOf" srcId="{B4F01BCB-9AF9-44D2-B5D9-788E6E9EC342}" destId="{CDBA71B1-E8D8-4407-958E-42179755E86E}" srcOrd="4" destOrd="0" presId="urn:microsoft.com/office/officeart/2018/2/layout/IconVerticalSolidList"/>
    <dgm:cxn modelId="{1554CC06-99A0-4453-AE1D-8E8B579375BF}" type="presParOf" srcId="{CDBA71B1-E8D8-4407-958E-42179755E86E}" destId="{FD035B42-15CD-4416-9E10-9A408E58899A}" srcOrd="0" destOrd="0" presId="urn:microsoft.com/office/officeart/2018/2/layout/IconVerticalSolidList"/>
    <dgm:cxn modelId="{F57C4EE3-40DD-4CB1-B90C-781E72013C9A}" type="presParOf" srcId="{CDBA71B1-E8D8-4407-958E-42179755E86E}" destId="{2004B404-665B-472F-9D2C-EBFC5E1416A9}" srcOrd="1" destOrd="0" presId="urn:microsoft.com/office/officeart/2018/2/layout/IconVerticalSolidList"/>
    <dgm:cxn modelId="{6226CF79-082E-4C26-AB6F-D318E036A379}" type="presParOf" srcId="{CDBA71B1-E8D8-4407-958E-42179755E86E}" destId="{86DFDF4B-7769-425E-BE9E-EF31B7AAEDCF}" srcOrd="2" destOrd="0" presId="urn:microsoft.com/office/officeart/2018/2/layout/IconVerticalSolidList"/>
    <dgm:cxn modelId="{E73166F9-9D43-41C9-A5CD-5898FC31B286}" type="presParOf" srcId="{CDBA71B1-E8D8-4407-958E-42179755E86E}" destId="{EFF28FAC-6688-4437-A660-5BC0C88FAEE5}" srcOrd="3" destOrd="0" presId="urn:microsoft.com/office/officeart/2018/2/layout/IconVerticalSolidList"/>
    <dgm:cxn modelId="{3D3EA486-41FE-4BAB-AF28-0AF191F09651}" type="presParOf" srcId="{B4F01BCB-9AF9-44D2-B5D9-788E6E9EC342}" destId="{845DFAA7-CF07-4A44-83E3-D628E5F82606}" srcOrd="5" destOrd="0" presId="urn:microsoft.com/office/officeart/2018/2/layout/IconVerticalSolidList"/>
    <dgm:cxn modelId="{09CCC03C-D9C0-40C2-B853-560292F0656B}" type="presParOf" srcId="{B4F01BCB-9AF9-44D2-B5D9-788E6E9EC342}" destId="{9A6534E8-06D8-4A03-8BA7-8E4831F0503B}" srcOrd="6" destOrd="0" presId="urn:microsoft.com/office/officeart/2018/2/layout/IconVerticalSolidList"/>
    <dgm:cxn modelId="{5FC1495B-4F38-41CE-92E9-F0FD4DE4B6A3}" type="presParOf" srcId="{9A6534E8-06D8-4A03-8BA7-8E4831F0503B}" destId="{FD190819-FFE2-47D8-917A-9BC10B42C5DA}" srcOrd="0" destOrd="0" presId="urn:microsoft.com/office/officeart/2018/2/layout/IconVerticalSolidList"/>
    <dgm:cxn modelId="{FDD4BA46-DA12-44A0-9393-85BCF0584152}" type="presParOf" srcId="{9A6534E8-06D8-4A03-8BA7-8E4831F0503B}" destId="{800003B7-8FBF-48DF-8F53-32ABD7741A6B}" srcOrd="1" destOrd="0" presId="urn:microsoft.com/office/officeart/2018/2/layout/IconVerticalSolidList"/>
    <dgm:cxn modelId="{51D858CF-AD8B-48DB-AAF2-AEB116941CB3}" type="presParOf" srcId="{9A6534E8-06D8-4A03-8BA7-8E4831F0503B}" destId="{3BD65A3A-DB60-4316-899E-69F04ADA7B32}" srcOrd="2" destOrd="0" presId="urn:microsoft.com/office/officeart/2018/2/layout/IconVerticalSolidList"/>
    <dgm:cxn modelId="{B60EDEAC-55D7-4AF8-9191-CE590D64F95F}" type="presParOf" srcId="{9A6534E8-06D8-4A03-8BA7-8E4831F0503B}" destId="{159C24B8-06D7-401E-A192-B6CCB31F5557}" srcOrd="3" destOrd="0" presId="urn:microsoft.com/office/officeart/2018/2/layout/IconVerticalSolidList"/>
    <dgm:cxn modelId="{F4F26EFE-2E83-4C2A-9960-0D9A08E7A127}" type="presParOf" srcId="{B4F01BCB-9AF9-44D2-B5D9-788E6E9EC342}" destId="{1145F686-C902-4E55-A33E-DD46B163014A}" srcOrd="7" destOrd="0" presId="urn:microsoft.com/office/officeart/2018/2/layout/IconVerticalSolidList"/>
    <dgm:cxn modelId="{5980E7CD-25B4-4BDD-8EE5-84CF08F15136}" type="presParOf" srcId="{B4F01BCB-9AF9-44D2-B5D9-788E6E9EC342}" destId="{9FEBC4F2-EF2B-434B-A806-908FE5C97327}" srcOrd="8" destOrd="0" presId="urn:microsoft.com/office/officeart/2018/2/layout/IconVerticalSolidList"/>
    <dgm:cxn modelId="{233482BB-474A-4962-8AB5-51BB70C61735}" type="presParOf" srcId="{9FEBC4F2-EF2B-434B-A806-908FE5C97327}" destId="{16FCCFF2-49E8-48F2-A42F-BD1D1F092E75}" srcOrd="0" destOrd="0" presId="urn:microsoft.com/office/officeart/2018/2/layout/IconVerticalSolidList"/>
    <dgm:cxn modelId="{2588FAEA-6426-42E4-A286-6FB0A0777536}" type="presParOf" srcId="{9FEBC4F2-EF2B-434B-A806-908FE5C97327}" destId="{5A8D6757-6FF5-4C3A-A584-DA040EC32538}" srcOrd="1" destOrd="0" presId="urn:microsoft.com/office/officeart/2018/2/layout/IconVerticalSolidList"/>
    <dgm:cxn modelId="{6D03E5F8-CF7E-49BB-A665-1AB1C772F86D}" type="presParOf" srcId="{9FEBC4F2-EF2B-434B-A806-908FE5C97327}" destId="{929A909F-A03A-4604-966F-026462C3AF9B}" srcOrd="2" destOrd="0" presId="urn:microsoft.com/office/officeart/2018/2/layout/IconVerticalSolidList"/>
    <dgm:cxn modelId="{CC71FBFB-77FC-4D91-9692-6CC512A74387}" type="presParOf" srcId="{9FEBC4F2-EF2B-434B-A806-908FE5C97327}" destId="{7260192A-55E5-44F4-AA27-95EAEB0A5EBC}" srcOrd="3" destOrd="0" presId="urn:microsoft.com/office/officeart/2018/2/layout/IconVerticalSolidList"/>
    <dgm:cxn modelId="{F0972986-3A68-41D8-B1BC-D36F9FFD760F}" type="presParOf" srcId="{B4F01BCB-9AF9-44D2-B5D9-788E6E9EC342}" destId="{830F4956-7592-4408-8FB8-5B39C65D401D}" srcOrd="9" destOrd="0" presId="urn:microsoft.com/office/officeart/2018/2/layout/IconVerticalSolidList"/>
    <dgm:cxn modelId="{3FB523C1-AE05-458D-9BEA-26C0869FAE23}" type="presParOf" srcId="{B4F01BCB-9AF9-44D2-B5D9-788E6E9EC342}" destId="{18C8533A-456D-43AF-8CC4-16B1643D57DE}" srcOrd="10" destOrd="0" presId="urn:microsoft.com/office/officeart/2018/2/layout/IconVerticalSolidList"/>
    <dgm:cxn modelId="{DA8911AF-F3BB-4275-A6BB-FA3C4552CF95}" type="presParOf" srcId="{18C8533A-456D-43AF-8CC4-16B1643D57DE}" destId="{ED5A7226-0C32-46F9-80A2-A3F275AB22A7}" srcOrd="0" destOrd="0" presId="urn:microsoft.com/office/officeart/2018/2/layout/IconVerticalSolidList"/>
    <dgm:cxn modelId="{0FD74BA9-1E42-4835-8623-BC96F42AE666}" type="presParOf" srcId="{18C8533A-456D-43AF-8CC4-16B1643D57DE}" destId="{B008E450-B9DB-458D-9A57-4EFC5E74AA11}" srcOrd="1" destOrd="0" presId="urn:microsoft.com/office/officeart/2018/2/layout/IconVerticalSolidList"/>
    <dgm:cxn modelId="{DA15EA6F-30FA-4B48-9D8A-40E2276511D7}" type="presParOf" srcId="{18C8533A-456D-43AF-8CC4-16B1643D57DE}" destId="{835B580D-564E-445D-BB71-C9628B90FA6C}" srcOrd="2" destOrd="0" presId="urn:microsoft.com/office/officeart/2018/2/layout/IconVerticalSolidList"/>
    <dgm:cxn modelId="{51C59DEF-6CE2-4CE1-9CE4-CC3BB3C9304B}" type="presParOf" srcId="{18C8533A-456D-43AF-8CC4-16B1643D57DE}" destId="{0164F7CA-45BE-4CED-A3E1-8AAD99A7A70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AF9E2B-C01D-4312-AD0A-3094C7BEB892}">
      <dsp:nvSpPr>
        <dsp:cNvPr id="0" name=""/>
        <dsp:cNvSpPr/>
      </dsp:nvSpPr>
      <dsp:spPr>
        <a:xfrm>
          <a:off x="0" y="40507"/>
          <a:ext cx="6096000" cy="10046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Food waste in the UK generates approximately </a:t>
          </a:r>
          <a:r>
            <a:rPr lang="en-GB" sz="200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25 million tonnes </a:t>
          </a:r>
          <a:r>
            <a:rPr lang="en-GB" sz="2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of </a:t>
          </a:r>
          <a:r>
            <a:rPr lang="en-GB" sz="200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greenhouse gas </a:t>
          </a:r>
          <a:r>
            <a:rPr lang="en-GB" sz="2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emissions annually, contributing to climate change.</a:t>
          </a:r>
          <a:endParaRPr lang="en-GB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044" y="89551"/>
        <a:ext cx="5997912" cy="906580"/>
      </dsp:txXfrm>
    </dsp:sp>
    <dsp:sp modelId="{B2167308-1EB4-474E-BE37-B8AAE5A3F810}">
      <dsp:nvSpPr>
        <dsp:cNvPr id="0" name=""/>
        <dsp:cNvSpPr/>
      </dsp:nvSpPr>
      <dsp:spPr>
        <a:xfrm>
          <a:off x="0" y="1037475"/>
          <a:ext cx="6096000" cy="10046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The average household spends </a:t>
          </a:r>
          <a:r>
            <a:rPr lang="en-GB" sz="200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£470 </a:t>
          </a:r>
          <a:r>
            <a:rPr lang="en-GB" sz="2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on food that ends up in the </a:t>
          </a:r>
          <a:r>
            <a:rPr lang="en-GB" sz="200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bin</a:t>
          </a:r>
          <a:r>
            <a:rPr lang="en-GB" sz="2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every year</a:t>
          </a:r>
          <a:endParaRPr lang="en-GB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044" y="1086519"/>
        <a:ext cx="5997912" cy="906580"/>
      </dsp:txXfrm>
    </dsp:sp>
    <dsp:sp modelId="{B4F85E78-D5EF-47B9-9BF1-01CAF70FEE00}">
      <dsp:nvSpPr>
        <dsp:cNvPr id="0" name=""/>
        <dsp:cNvSpPr/>
      </dsp:nvSpPr>
      <dsp:spPr>
        <a:xfrm>
          <a:off x="0" y="2047115"/>
          <a:ext cx="6096000" cy="10046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WRAP estimates that </a:t>
          </a:r>
          <a:r>
            <a:rPr lang="en-GB" sz="200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70% of food waste </a:t>
          </a:r>
          <a:r>
            <a:rPr lang="en-GB" sz="2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comes from </a:t>
          </a:r>
          <a:r>
            <a:rPr lang="en-GB" sz="200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households</a:t>
          </a:r>
          <a:endParaRPr lang="en-GB" sz="2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044" y="2096159"/>
        <a:ext cx="5997912" cy="906580"/>
      </dsp:txXfrm>
    </dsp:sp>
    <dsp:sp modelId="{DB49B073-24AA-4973-8778-221BC3FF8284}">
      <dsp:nvSpPr>
        <dsp:cNvPr id="0" name=""/>
        <dsp:cNvSpPr/>
      </dsp:nvSpPr>
      <dsp:spPr>
        <a:xfrm>
          <a:off x="0" y="3057277"/>
          <a:ext cx="6096000" cy="10046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The </a:t>
          </a:r>
          <a:r>
            <a:rPr lang="en-GB" sz="200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UK</a:t>
          </a:r>
          <a:r>
            <a:rPr lang="en-GB" sz="2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 produces the </a:t>
          </a:r>
          <a:r>
            <a:rPr lang="en-GB" sz="200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largest amount </a:t>
          </a:r>
          <a:r>
            <a:rPr lang="en-GB" sz="2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of </a:t>
          </a:r>
          <a:r>
            <a:rPr lang="en-GB" sz="200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food waste </a:t>
          </a:r>
          <a:r>
            <a:rPr lang="en-GB" sz="2000" b="0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in </a:t>
          </a:r>
          <a:r>
            <a:rPr lang="en-GB" sz="200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Europe</a:t>
          </a:r>
          <a:endParaRPr lang="en-GB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044" y="3106321"/>
        <a:ext cx="5997912" cy="9065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F9ABD0-8B76-412E-BFA2-CBB028A6131D}">
      <dsp:nvSpPr>
        <dsp:cNvPr id="0" name=""/>
        <dsp:cNvSpPr/>
      </dsp:nvSpPr>
      <dsp:spPr>
        <a:xfrm>
          <a:off x="0" y="1512"/>
          <a:ext cx="8133907" cy="64435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E2D0C6-17C8-460D-9525-DAEF31976625}">
      <dsp:nvSpPr>
        <dsp:cNvPr id="0" name=""/>
        <dsp:cNvSpPr/>
      </dsp:nvSpPr>
      <dsp:spPr>
        <a:xfrm>
          <a:off x="194917" y="146492"/>
          <a:ext cx="354396" cy="3543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4284F-E255-46C1-B821-2670D710959F}">
      <dsp:nvSpPr>
        <dsp:cNvPr id="0" name=""/>
        <dsp:cNvSpPr/>
      </dsp:nvSpPr>
      <dsp:spPr>
        <a:xfrm>
          <a:off x="744231" y="1512"/>
          <a:ext cx="7389675" cy="644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94" tIns="68194" rIns="68194" bIns="6819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Think before you shop: What do you actually need? 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4231" y="1512"/>
        <a:ext cx="7389675" cy="644356"/>
      </dsp:txXfrm>
    </dsp:sp>
    <dsp:sp modelId="{7C82A323-F03C-49BD-A0AC-3FE88F2D01BB}">
      <dsp:nvSpPr>
        <dsp:cNvPr id="0" name=""/>
        <dsp:cNvSpPr/>
      </dsp:nvSpPr>
      <dsp:spPr>
        <a:xfrm>
          <a:off x="0" y="864872"/>
          <a:ext cx="8133907" cy="64435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803521-993C-4E1D-A2FE-7994F04B3A47}">
      <dsp:nvSpPr>
        <dsp:cNvPr id="0" name=""/>
        <dsp:cNvSpPr/>
      </dsp:nvSpPr>
      <dsp:spPr>
        <a:xfrm>
          <a:off x="194917" y="951938"/>
          <a:ext cx="354396" cy="3543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D8DE2C-DEE6-47E9-AFFE-E07DD40EB6E9}">
      <dsp:nvSpPr>
        <dsp:cNvPr id="0" name=""/>
        <dsp:cNvSpPr/>
      </dsp:nvSpPr>
      <dsp:spPr>
        <a:xfrm>
          <a:off x="744231" y="806957"/>
          <a:ext cx="7389675" cy="644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94" tIns="68194" rIns="68194" bIns="6819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Stay in control of your shopping: Write a shopping list. 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4231" y="806957"/>
        <a:ext cx="7389675" cy="644356"/>
      </dsp:txXfrm>
    </dsp:sp>
    <dsp:sp modelId="{FD035B42-15CD-4416-9E10-9A408E58899A}">
      <dsp:nvSpPr>
        <dsp:cNvPr id="0" name=""/>
        <dsp:cNvSpPr/>
      </dsp:nvSpPr>
      <dsp:spPr>
        <a:xfrm>
          <a:off x="0" y="1612403"/>
          <a:ext cx="8133907" cy="64435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04B404-665B-472F-9D2C-EBFC5E1416A9}">
      <dsp:nvSpPr>
        <dsp:cNvPr id="0" name=""/>
        <dsp:cNvSpPr/>
      </dsp:nvSpPr>
      <dsp:spPr>
        <a:xfrm>
          <a:off x="194917" y="1757383"/>
          <a:ext cx="354396" cy="3543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F28FAC-6688-4437-A660-5BC0C88FAEE5}">
      <dsp:nvSpPr>
        <dsp:cNvPr id="0" name=""/>
        <dsp:cNvSpPr/>
      </dsp:nvSpPr>
      <dsp:spPr>
        <a:xfrm>
          <a:off x="744231" y="1612403"/>
          <a:ext cx="7389675" cy="644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94" tIns="68194" rIns="68194" bIns="6819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Storing food after shopping: Store food correctly so it stays freshers for longer.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4231" y="1612403"/>
        <a:ext cx="7389675" cy="644356"/>
      </dsp:txXfrm>
    </dsp:sp>
    <dsp:sp modelId="{FD190819-FFE2-47D8-917A-9BC10B42C5DA}">
      <dsp:nvSpPr>
        <dsp:cNvPr id="0" name=""/>
        <dsp:cNvSpPr/>
      </dsp:nvSpPr>
      <dsp:spPr>
        <a:xfrm>
          <a:off x="0" y="2417849"/>
          <a:ext cx="8133907" cy="64435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0003B7-8FBF-48DF-8F53-32ABD7741A6B}">
      <dsp:nvSpPr>
        <dsp:cNvPr id="0" name=""/>
        <dsp:cNvSpPr/>
      </dsp:nvSpPr>
      <dsp:spPr>
        <a:xfrm>
          <a:off x="194917" y="2562829"/>
          <a:ext cx="354396" cy="35439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9C24B8-06D7-401E-A192-B6CCB31F5557}">
      <dsp:nvSpPr>
        <dsp:cNvPr id="0" name=""/>
        <dsp:cNvSpPr/>
      </dsp:nvSpPr>
      <dsp:spPr>
        <a:xfrm>
          <a:off x="744231" y="2417849"/>
          <a:ext cx="7389675" cy="644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94" tIns="68194" rIns="68194" bIns="6819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Keep an eye on fresh food: Eat me first shelf in fridge. 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4231" y="2417849"/>
        <a:ext cx="7389675" cy="644356"/>
      </dsp:txXfrm>
    </dsp:sp>
    <dsp:sp modelId="{16FCCFF2-49E8-48F2-A42F-BD1D1F092E75}">
      <dsp:nvSpPr>
        <dsp:cNvPr id="0" name=""/>
        <dsp:cNvSpPr/>
      </dsp:nvSpPr>
      <dsp:spPr>
        <a:xfrm>
          <a:off x="0" y="3223294"/>
          <a:ext cx="8133907" cy="64435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8D6757-6FF5-4C3A-A584-DA040EC32538}">
      <dsp:nvSpPr>
        <dsp:cNvPr id="0" name=""/>
        <dsp:cNvSpPr/>
      </dsp:nvSpPr>
      <dsp:spPr>
        <a:xfrm>
          <a:off x="194917" y="3368274"/>
          <a:ext cx="354396" cy="35439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60192A-55E5-44F4-AA27-95EAEB0A5EBC}">
      <dsp:nvSpPr>
        <dsp:cNvPr id="0" name=""/>
        <dsp:cNvSpPr/>
      </dsp:nvSpPr>
      <dsp:spPr>
        <a:xfrm>
          <a:off x="744231" y="3223294"/>
          <a:ext cx="7389675" cy="644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94" tIns="68194" rIns="68194" bIns="6819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Eat every edible morsel: Eat all edible parts, make your own stock. 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4231" y="3223294"/>
        <a:ext cx="7389675" cy="644356"/>
      </dsp:txXfrm>
    </dsp:sp>
    <dsp:sp modelId="{ED5A7226-0C32-46F9-80A2-A3F275AB22A7}">
      <dsp:nvSpPr>
        <dsp:cNvPr id="0" name=""/>
        <dsp:cNvSpPr/>
      </dsp:nvSpPr>
      <dsp:spPr>
        <a:xfrm>
          <a:off x="0" y="4028740"/>
          <a:ext cx="8133907" cy="64435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08E450-B9DB-458D-9A57-4EFC5E74AA11}">
      <dsp:nvSpPr>
        <dsp:cNvPr id="0" name=""/>
        <dsp:cNvSpPr/>
      </dsp:nvSpPr>
      <dsp:spPr>
        <a:xfrm>
          <a:off x="194917" y="4173720"/>
          <a:ext cx="354396" cy="354396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64F7CA-45BE-4CED-A3E1-8AAD99A7A70E}">
      <dsp:nvSpPr>
        <dsp:cNvPr id="0" name=""/>
        <dsp:cNvSpPr/>
      </dsp:nvSpPr>
      <dsp:spPr>
        <a:xfrm>
          <a:off x="744231" y="4028740"/>
          <a:ext cx="7389675" cy="644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194" tIns="68194" rIns="68194" bIns="6819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>
              <a:latin typeface="Arial" panose="020B0604020202020204" pitchFamily="34" charset="0"/>
              <a:cs typeface="Arial" panose="020B0604020202020204" pitchFamily="34" charset="0"/>
            </a:rPr>
            <a:t>Planning to stay ahead: Create a realistic meal plan for the week ahead. 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4231" y="4028740"/>
        <a:ext cx="7389675" cy="6443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93936-E680-4CA0-A651-957E6FDA6B32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CF6E0-0619-4F3C-8615-9552AE9A5D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578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7FE341-A397-956E-100C-93EF9E268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A0A083B-0E52-376E-2F6C-A232F5C9C9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81E034-F6B8-DE63-69F4-AB7809C1FE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860F0A-AA74-3E05-A410-B73C88C21E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1193F2-84BF-4895-B078-CA0EA208B8C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4136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A92D0-4F72-5D34-07A4-2AA3A71D4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FC468B-EADD-7013-CF5C-99C305BE4E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82884A-974F-6030-BFE5-BB6C6E762E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221200-E0B8-5EE8-FC6B-82E0889658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1193F2-84BF-4895-B078-CA0EA208B8C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4350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D564B0-4FF0-4A2B-B6EF-F9C76FA6379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222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53A21-E519-A7B3-3AC3-248468E02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8AB94C-6DF5-2B3D-3B02-EF5D0DA969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E74647-4987-CBDC-8B1A-6FAD226853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3C50AF-4F18-6E2A-7FC5-BEC10A06C9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1193F2-84BF-4895-B078-CA0EA208B8C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9379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AE84F-9A97-5E92-DF0C-28EAAC06D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00BAFA-3102-1F1C-F423-A247629A85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6E7827-4868-F9F1-7CFF-4D55A86E87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400826-EDB0-5B1F-B2AC-B55ADE4741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1193F2-84BF-4895-B078-CA0EA208B8C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2100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F1AB3C-C059-0F6F-4D73-4CA133C06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8A095E-7267-E200-BB29-56BEB99701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9517E8-0040-0892-7F8C-65C229763C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832E0C-F9B9-8C04-B458-AF13B1063A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1193F2-84BF-4895-B078-CA0EA208B8C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9588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673EF-B76C-F72C-E1ED-80AEDA0F3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30D668-A22A-DA3D-5C10-077693AD91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EB5D8E-A992-DB84-F4BF-7D16CBD4BF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CC9EE-244D-4721-06A9-94E8F64648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1193F2-84BF-4895-B078-CA0EA208B8C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02637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759FBD-67B2-47C9-7C01-325839BA0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63110E-44E5-9757-FB6E-CEF7C41467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CA5062-8DCE-E4ED-E3A6-FCD6E2FF62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C133B-9503-8E01-2012-9600D0700C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1193F2-84BF-4895-B078-CA0EA208B8C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091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9804" y="903446"/>
            <a:ext cx="7678744" cy="565708"/>
          </a:xfrm>
          <a:prstGeom prst="rect">
            <a:avLst/>
          </a:prstGeom>
        </p:spPr>
        <p:txBody>
          <a:bodyPr/>
          <a:lstStyle>
            <a:lvl1pPr>
              <a:defRPr sz="3600" b="1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title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30254" y="1867438"/>
            <a:ext cx="10963767" cy="40954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78697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68BA2-7560-4141-9884-D6A33E879B18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92C94-4D0A-45F4-AD3E-E23EA4CC9B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713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188855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/>
          </p:cNvSpPr>
          <p:nvPr userDrawn="1"/>
        </p:nvSpPr>
        <p:spPr>
          <a:xfrm>
            <a:off x="677334" y="4652964"/>
            <a:ext cx="7429500" cy="1704975"/>
          </a:xfrm>
          <a:prstGeom prst="rect">
            <a:avLst/>
          </a:prstGeom>
          <a:noFill/>
        </p:spPr>
        <p:txBody>
          <a:bodyPr lIns="0" tIns="0" rIns="0" bIns="0"/>
          <a:lstStyle>
            <a:lvl1pPr>
              <a:defRPr sz="1200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fontAlgn="auto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rgbClr val="FFFFFF"/>
                </a:solidFill>
              </a:rPr>
              <a:t>British Nutrition Foundation</a:t>
            </a:r>
          </a:p>
          <a:p>
            <a:pPr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000000"/>
                </a:solidFill>
              </a:rPr>
              <a:t>New Derwent House, </a:t>
            </a:r>
          </a:p>
          <a:p>
            <a:pPr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000000"/>
                </a:solidFill>
              </a:rPr>
              <a:t>69-73 Theobalds Road,</a:t>
            </a:r>
          </a:p>
          <a:p>
            <a:pPr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000000"/>
                </a:solidFill>
              </a:rPr>
              <a:t>London, </a:t>
            </a:r>
          </a:p>
          <a:p>
            <a:pPr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000000"/>
                </a:solidFill>
              </a:rPr>
              <a:t>WC1X 8TA</a:t>
            </a:r>
          </a:p>
          <a:p>
            <a:pPr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b="1">
              <a:solidFill>
                <a:srgbClr val="000000"/>
              </a:solidFill>
            </a:endParaRPr>
          </a:p>
          <a:p>
            <a:pPr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rgbClr val="000000"/>
                </a:solidFill>
              </a:rPr>
              <a:t>Email</a:t>
            </a:r>
            <a:r>
              <a:rPr lang="en-US" b="1" dirty="0">
                <a:solidFill>
                  <a:srgbClr val="000000"/>
                </a:solidFill>
              </a:rPr>
              <a:t>: </a:t>
            </a:r>
            <a:r>
              <a:rPr lang="en-US" dirty="0">
                <a:solidFill>
                  <a:srgbClr val="000000"/>
                </a:solidFill>
              </a:rPr>
              <a:t>postbox@nutrition.org.uk</a:t>
            </a:r>
          </a:p>
          <a:p>
            <a:pPr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00"/>
                </a:solidFill>
              </a:rPr>
              <a:t>Web</a:t>
            </a:r>
            <a:r>
              <a:rPr lang="en-US" dirty="0">
                <a:solidFill>
                  <a:srgbClr val="000000"/>
                </a:solidFill>
              </a:rPr>
              <a:t>: www.nutrition.org.uk  www.foodafactoflife.org.uk</a:t>
            </a:r>
          </a:p>
        </p:txBody>
      </p:sp>
    </p:spTree>
    <p:extLst>
      <p:ext uri="{BB962C8B-B14F-4D97-AF65-F5344CB8AC3E}">
        <p14:creationId xmlns:p14="http://schemas.microsoft.com/office/powerpoint/2010/main" val="357064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399259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foodafactoflife.org.uk/" TargetMode="Externa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foodafactoflife.org.uk/" TargetMode="Externa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foodafactoflife.org.uk/" TargetMode="External"/><Relationship Id="rId5" Type="http://schemas.openxmlformats.org/officeDocument/2006/relationships/image" Target="../media/image3.png"/><Relationship Id="rId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2025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67377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2025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6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2025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6" r:id="rId2"/>
    <p:sldLayoutId id="214748366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2025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6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2025</a:t>
            </a:r>
          </a:p>
        </p:txBody>
      </p:sp>
    </p:spTree>
    <p:extLst>
      <p:ext uri="{BB962C8B-B14F-4D97-AF65-F5344CB8AC3E}">
        <p14:creationId xmlns:p14="http://schemas.microsoft.com/office/powerpoint/2010/main" val="1506453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oodafactoflife.org.uk/recipes/meat/50-min-lessons/cottage-pie-with-bubble-and-squeak-topping/" TargetMode="External"/><Relationship Id="rId13" Type="http://schemas.openxmlformats.org/officeDocument/2006/relationships/image" Target="../media/image36.jpeg"/><Relationship Id="rId18" Type="http://schemas.openxmlformats.org/officeDocument/2006/relationships/hyperlink" Target="https://www.foodafactoflife.org.uk/recipes/meat/meaty-eats/beef-quesadillas/" TargetMode="External"/><Relationship Id="rId3" Type="http://schemas.openxmlformats.org/officeDocument/2006/relationships/image" Target="../media/image31.jpeg"/><Relationship Id="rId7" Type="http://schemas.openxmlformats.org/officeDocument/2006/relationships/image" Target="../media/image33.jpeg"/><Relationship Id="rId12" Type="http://schemas.openxmlformats.org/officeDocument/2006/relationships/hyperlink" Target="https://www.foodafactoflife.org.uk/recipes/meat/new-meat-recipes/chilli-nachos/" TargetMode="External"/><Relationship Id="rId17" Type="http://schemas.openxmlformats.org/officeDocument/2006/relationships/image" Target="../media/image38.jpeg"/><Relationship Id="rId2" Type="http://schemas.openxmlformats.org/officeDocument/2006/relationships/notesSlide" Target="../notesSlides/notesSlide7.xml"/><Relationship Id="rId16" Type="http://schemas.openxmlformats.org/officeDocument/2006/relationships/hyperlink" Target="https://www.foodafactoflife.org.uk/recipes/meat/50-min-lessons/mexican-burritos/" TargetMode="External"/><Relationship Id="rId20" Type="http://schemas.openxmlformats.org/officeDocument/2006/relationships/hyperlink" Target="https://www.foodafactoflife.org.uk/recipes/cook-club/beef-lasagne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foodafactoflife.org.uk/recipes/meat/new-meat-recipes/chilli-con-carne/" TargetMode="External"/><Relationship Id="rId11" Type="http://schemas.openxmlformats.org/officeDocument/2006/relationships/image" Target="../media/image35.jpeg"/><Relationship Id="rId5" Type="http://schemas.openxmlformats.org/officeDocument/2006/relationships/image" Target="../media/image32.jpeg"/><Relationship Id="rId15" Type="http://schemas.openxmlformats.org/officeDocument/2006/relationships/image" Target="../media/image37.jpeg"/><Relationship Id="rId10" Type="http://schemas.openxmlformats.org/officeDocument/2006/relationships/hyperlink" Target="https://www.foodafactoflife.org.uk/recipes/aset-global-cuisines/caribbean-islands/picadillo/" TargetMode="External"/><Relationship Id="rId19" Type="http://schemas.openxmlformats.org/officeDocument/2006/relationships/image" Target="../media/image39.jpeg"/><Relationship Id="rId4" Type="http://schemas.openxmlformats.org/officeDocument/2006/relationships/hyperlink" Target="https://www.foodafactoflife.org.uk/recipes/11-14-l2c/spaghetti-bolognaise/" TargetMode="External"/><Relationship Id="rId9" Type="http://schemas.openxmlformats.org/officeDocument/2006/relationships/image" Target="../media/image34.jpeg"/><Relationship Id="rId14" Type="http://schemas.openxmlformats.org/officeDocument/2006/relationships/hyperlink" Target="https://www.foodafactoflife.org.uk/recipes/ks3-sow-2020/lamb-or-beef-samosas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Layout" Target="../diagrams/layout1.xml"/><Relationship Id="rId7" Type="http://schemas.openxmlformats.org/officeDocument/2006/relationships/hyperlink" Target="https://www.wastemanaged.co.uk/our-news/food-waste/food-waste-facts-statistics/#:~:text=WRAP%20estimates%20that%2070%25%20of,2%25%20from%20the%20retail%20industry.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astemanaged.co.uk/our-news/food-waste/food-waste-facts-statistics/#:~:text=WRAP%20estimates%20that%2070%25%20of,2%25%20from%20the%20retail%20industry." TargetMode="External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hyperlink" Target="https://www.lovefoodhatewaste.com/good-food-habits" TargetMode="External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odafactoflife.org.uk/11-14-years/healthy-eating-11-14-years/eat-well-11-14-year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oodafactoflife.org.uk/recipes/11-14-l2c/spinach-potato-and-chickpea-curry/" TargetMode="External"/><Relationship Id="rId3" Type="http://schemas.openxmlformats.org/officeDocument/2006/relationships/hyperlink" Target="https://www.foodafactoflife.org.uk/recipes/5-11-years/hummus/" TargetMode="External"/><Relationship Id="rId7" Type="http://schemas.openxmlformats.org/officeDocument/2006/relationships/hyperlink" Target="https://www.foodafactoflife.org.uk/recipes/potatoes/spicy-chickpea-filled-jacket-potato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Relationship Id="rId9" Type="http://schemas.openxmlformats.org/officeDocument/2006/relationships/image" Target="../media/image3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Zero waste, full taste 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2D598-5B7C-FD48-E83C-8CECDAB32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9525576-F251-1E3C-5A4B-2EE8EF7D1E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2F4E00F9-FA49-E7F0-EFAF-DD39D9FCC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254" y="1028670"/>
            <a:ext cx="7678744" cy="565708"/>
          </a:xfrm>
        </p:spPr>
        <p:txBody>
          <a:bodyPr/>
          <a:lstStyle/>
          <a:p>
            <a:r>
              <a:rPr lang="en-GB" sz="3400" dirty="0">
                <a:solidFill>
                  <a:srgbClr val="263B83"/>
                </a:solidFill>
              </a:rPr>
              <a:t>Bolognaise and beyond  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0BBA1ED-DB23-77CC-CB25-6BD584446E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250" y="3157847"/>
            <a:ext cx="2293615" cy="1417961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7DC356B-4824-B6AA-6879-61F91B02E8BC}"/>
              </a:ext>
            </a:extLst>
          </p:cNvPr>
          <p:cNvSpPr txBox="1"/>
          <p:nvPr/>
        </p:nvSpPr>
        <p:spPr>
          <a:xfrm>
            <a:off x="309250" y="4567722"/>
            <a:ext cx="609765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Spaghetti bolognaise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29020B6-0F5A-4915-54D2-4CA9D2D6A132}"/>
              </a:ext>
            </a:extLst>
          </p:cNvPr>
          <p:cNvCxnSpPr>
            <a:cxnSpLocks/>
          </p:cNvCxnSpPr>
          <p:nvPr/>
        </p:nvCxnSpPr>
        <p:spPr>
          <a:xfrm flipV="1">
            <a:off x="2904732" y="2903780"/>
            <a:ext cx="1044796" cy="8353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90A1733-CF3F-59D5-9294-D443E5C121BF}"/>
              </a:ext>
            </a:extLst>
          </p:cNvPr>
          <p:cNvCxnSpPr>
            <a:cxnSpLocks/>
          </p:cNvCxnSpPr>
          <p:nvPr/>
        </p:nvCxnSpPr>
        <p:spPr>
          <a:xfrm>
            <a:off x="2848840" y="4140305"/>
            <a:ext cx="1238976" cy="5966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C1172378-3A01-D985-8755-5120BB91B281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88503" y="1574665"/>
            <a:ext cx="2186609" cy="1329115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5CC3395-A0BD-082D-81FD-B29E01EC36E5}"/>
              </a:ext>
            </a:extLst>
          </p:cNvPr>
          <p:cNvSpPr txBox="1"/>
          <p:nvPr/>
        </p:nvSpPr>
        <p:spPr>
          <a:xfrm>
            <a:off x="4373217" y="2871257"/>
            <a:ext cx="60976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Chilli con carne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DC08267-7A40-50FF-7C94-81FEEC0FD6BD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5001" y="3195880"/>
            <a:ext cx="2293615" cy="1362075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47F1B4E1-84CA-EEFC-057C-B66D18C3A242}"/>
              </a:ext>
            </a:extLst>
          </p:cNvPr>
          <p:cNvSpPr txBox="1"/>
          <p:nvPr/>
        </p:nvSpPr>
        <p:spPr>
          <a:xfrm>
            <a:off x="4335001" y="4531765"/>
            <a:ext cx="60976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Cottage pie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8B72317-D40B-E206-B4DF-0DE1FC68C7A5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6211" y="4879508"/>
            <a:ext cx="2362405" cy="1404964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35568BE5-5C25-1086-C1FC-E79249EC5066}"/>
              </a:ext>
            </a:extLst>
          </p:cNvPr>
          <p:cNvSpPr txBox="1"/>
          <p:nvPr/>
        </p:nvSpPr>
        <p:spPr>
          <a:xfrm>
            <a:off x="4379348" y="6284472"/>
            <a:ext cx="60976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Picadillo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551CE312-90F5-35BA-5272-0E777EBD7143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14304" y="1420431"/>
            <a:ext cx="2118605" cy="1316595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0E678F93-4C46-7BB8-8D9E-D8A4F4AE064E}"/>
              </a:ext>
            </a:extLst>
          </p:cNvPr>
          <p:cNvSpPr txBox="1"/>
          <p:nvPr/>
        </p:nvSpPr>
        <p:spPr>
          <a:xfrm>
            <a:off x="7214304" y="2699105"/>
            <a:ext cx="60976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Beef nachos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CAD5A367-252D-23AA-1D2B-F5B25F00D2EC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52407" y="3182461"/>
            <a:ext cx="2112001" cy="1299693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4E806FF7-6CA7-4D30-9E6A-67C9AC797A16}"/>
              </a:ext>
            </a:extLst>
          </p:cNvPr>
          <p:cNvSpPr txBox="1"/>
          <p:nvPr/>
        </p:nvSpPr>
        <p:spPr>
          <a:xfrm>
            <a:off x="7315956" y="4513153"/>
            <a:ext cx="66542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Beef samosas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C489F2FA-9C9E-6061-AF1B-95C101DD2322}"/>
              </a:ext>
            </a:extLst>
          </p:cNvPr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14304" y="4823906"/>
            <a:ext cx="2418793" cy="1482130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D92FCEA6-CFDA-D406-563F-3113195C51B7}"/>
              </a:ext>
            </a:extLst>
          </p:cNvPr>
          <p:cNvSpPr txBox="1"/>
          <p:nvPr/>
        </p:nvSpPr>
        <p:spPr>
          <a:xfrm>
            <a:off x="7383829" y="6255019"/>
            <a:ext cx="69872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Mexican beef burritos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FE27DFB6-53CF-FFBB-AF17-F534FE63A92D}"/>
              </a:ext>
            </a:extLst>
          </p:cNvPr>
          <p:cNvPicPr>
            <a:picLocks noChangeAspect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57974" y="1825917"/>
            <a:ext cx="2220117" cy="1369963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5434DEE5-2DB8-0D1D-B408-0882F51CD967}"/>
              </a:ext>
            </a:extLst>
          </p:cNvPr>
          <p:cNvSpPr txBox="1"/>
          <p:nvPr/>
        </p:nvSpPr>
        <p:spPr>
          <a:xfrm>
            <a:off x="9718965" y="3258532"/>
            <a:ext cx="718599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Beef quesadilla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47B7F15F-4265-7EBF-6622-274B7050C1AC}"/>
              </a:ext>
            </a:extLst>
          </p:cNvPr>
          <p:cNvPicPr>
            <a:picLocks noChangeAspect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57973" y="3946793"/>
            <a:ext cx="2179717" cy="1332050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DBCFFB50-4FA8-E62F-FAE1-BE3C49F2C08A}"/>
              </a:ext>
            </a:extLst>
          </p:cNvPr>
          <p:cNvSpPr txBox="1"/>
          <p:nvPr/>
        </p:nvSpPr>
        <p:spPr>
          <a:xfrm>
            <a:off x="9776396" y="5328454"/>
            <a:ext cx="845049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Beef lasagne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02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03D7D-BE8E-2497-3D0A-52DAFA58A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39D9D41-A0D7-3039-31BA-D77DA58588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7484" y="1847937"/>
            <a:ext cx="10963767" cy="409548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BA5FC84D-0BA4-2E9E-8C99-BB0288782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031" y="985709"/>
            <a:ext cx="9551504" cy="565708"/>
          </a:xfrm>
        </p:spPr>
        <p:txBody>
          <a:bodyPr/>
          <a:lstStyle/>
          <a:p>
            <a:r>
              <a:rPr lang="en-GB" sz="3400" dirty="0">
                <a:solidFill>
                  <a:srgbClr val="263B83"/>
                </a:solidFill>
              </a:rPr>
              <a:t>How can you transform these leftovers? 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1068282-D3C2-8469-DDBE-1170B1993AE4}"/>
              </a:ext>
            </a:extLst>
          </p:cNvPr>
          <p:cNvCxnSpPr>
            <a:cxnSpLocks/>
          </p:cNvCxnSpPr>
          <p:nvPr/>
        </p:nvCxnSpPr>
        <p:spPr>
          <a:xfrm flipV="1">
            <a:off x="2736330" y="2683773"/>
            <a:ext cx="1105965" cy="7156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C756398-7BF6-6AE4-FF4A-02E5ACE186D3}"/>
              </a:ext>
            </a:extLst>
          </p:cNvPr>
          <p:cNvCxnSpPr>
            <a:cxnSpLocks/>
          </p:cNvCxnSpPr>
          <p:nvPr/>
        </p:nvCxnSpPr>
        <p:spPr>
          <a:xfrm>
            <a:off x="2669824" y="4063729"/>
            <a:ext cx="1172471" cy="6713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F2C2061C-B5FD-7E7E-D098-420237C7CDE0}"/>
              </a:ext>
            </a:extLst>
          </p:cNvPr>
          <p:cNvSpPr txBox="1"/>
          <p:nvPr/>
        </p:nvSpPr>
        <p:spPr>
          <a:xfrm>
            <a:off x="757484" y="4427337"/>
            <a:ext cx="1878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Roast Chicken </a:t>
            </a:r>
          </a:p>
        </p:txBody>
      </p:sp>
      <p:pic>
        <p:nvPicPr>
          <p:cNvPr id="12" name="Picture 11" descr="A cooked chicken on a plate&#10;&#10;AI-generated content may be incorrect.">
            <a:extLst>
              <a:ext uri="{FF2B5EF4-FFF2-40B4-BE49-F238E27FC236}">
                <a16:creationId xmlns:a16="http://schemas.microsoft.com/office/drawing/2014/main" id="{2CACF202-BC4F-C7CB-EF8F-CB40D3BF9ED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4794" y="2848058"/>
            <a:ext cx="2246902" cy="1560559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02840C4-EF84-637A-1C88-BA20B8C9B8F2}"/>
              </a:ext>
            </a:extLst>
          </p:cNvPr>
          <p:cNvSpPr/>
          <p:nvPr/>
        </p:nvSpPr>
        <p:spPr>
          <a:xfrm>
            <a:off x="3941954" y="1678595"/>
            <a:ext cx="2534478" cy="13528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CCD4C72-03AD-8896-0FE5-7B2ACCC5F0F2}"/>
              </a:ext>
            </a:extLst>
          </p:cNvPr>
          <p:cNvSpPr/>
          <p:nvPr/>
        </p:nvSpPr>
        <p:spPr>
          <a:xfrm>
            <a:off x="6585574" y="3270627"/>
            <a:ext cx="2534478" cy="13528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5EF9F5-6ED7-6B4E-1EE4-2C89B8541026}"/>
              </a:ext>
            </a:extLst>
          </p:cNvPr>
          <p:cNvSpPr/>
          <p:nvPr/>
        </p:nvSpPr>
        <p:spPr>
          <a:xfrm>
            <a:off x="9419048" y="4949291"/>
            <a:ext cx="2534478" cy="13528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A9B607-D897-A430-BFBA-F25DA566351F}"/>
              </a:ext>
            </a:extLst>
          </p:cNvPr>
          <p:cNvSpPr/>
          <p:nvPr/>
        </p:nvSpPr>
        <p:spPr>
          <a:xfrm>
            <a:off x="9289296" y="1717069"/>
            <a:ext cx="2534478" cy="13528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D2CB1A8-1564-C14B-5322-744BBADD37C0}"/>
              </a:ext>
            </a:extLst>
          </p:cNvPr>
          <p:cNvSpPr/>
          <p:nvPr/>
        </p:nvSpPr>
        <p:spPr>
          <a:xfrm>
            <a:off x="3941954" y="4868497"/>
            <a:ext cx="2534478" cy="13528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608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AB592-4B47-9C54-6337-6F76E45DC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F842358-3547-D8B3-1330-93692C01B0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have been given a mystery box of ingredients. </a:t>
            </a:r>
          </a:p>
          <a:p>
            <a:r>
              <a:rPr lang="en-US" dirty="0"/>
              <a:t>The challenge is to create a meal using only the ingredients in your mystery box along with some </a:t>
            </a:r>
            <a:r>
              <a:rPr lang="en-US"/>
              <a:t>kitchen basics, </a:t>
            </a:r>
            <a:r>
              <a:rPr lang="en-US" dirty="0"/>
              <a:t>e.g. oil, spices, stock cubes.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CD8676-A05D-A3A9-2715-517ADF8073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The rules: </a:t>
            </a:r>
          </a:p>
          <a:p>
            <a:pPr marL="342900" indent="-342900">
              <a:buAutoNum type="arabicPeriod"/>
            </a:pPr>
            <a:r>
              <a:rPr lang="en-US" dirty="0"/>
              <a:t>You must use 80% of the ingredients in the mystery box. </a:t>
            </a:r>
          </a:p>
          <a:p>
            <a:pPr marL="342900" indent="-342900">
              <a:buAutoNum type="arabicPeriod"/>
            </a:pPr>
            <a:r>
              <a:rPr lang="en-US" dirty="0"/>
              <a:t>Where possible, make use of every edible part of the ingredient, e.g. stems or peels. </a:t>
            </a:r>
          </a:p>
          <a:p>
            <a:pPr marL="342900" indent="-342900">
              <a:buAutoNum type="arabicPeriod"/>
            </a:pPr>
            <a:r>
              <a:rPr lang="en-US" dirty="0"/>
              <a:t>You can choose to add one or two ingredients of your choice, e.g. milk or eggs. But the focus is on </a:t>
            </a:r>
            <a:r>
              <a:rPr lang="en-US" dirty="0" err="1"/>
              <a:t>minimising</a:t>
            </a:r>
            <a:r>
              <a:rPr lang="en-US" dirty="0"/>
              <a:t> waste!</a:t>
            </a:r>
          </a:p>
          <a:p>
            <a:pPr marL="342900" indent="-342900">
              <a:buAutoNum type="arabicPeriod"/>
            </a:pPr>
            <a:r>
              <a:rPr lang="en-US" dirty="0"/>
              <a:t>You must cook and serve your meal or dish within the time provided.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5027789-5721-316B-98D6-8E8622FA7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Task: Can you transform your leftovers? </a:t>
            </a:r>
          </a:p>
        </p:txBody>
      </p:sp>
      <p:pic>
        <p:nvPicPr>
          <p:cNvPr id="8" name="Picture 7" descr="A person holding a box of vegetables&#10;&#10;AI-generated content may be incorrect.">
            <a:extLst>
              <a:ext uri="{FF2B5EF4-FFF2-40B4-BE49-F238E27FC236}">
                <a16:creationId xmlns:a16="http://schemas.microsoft.com/office/drawing/2014/main" id="{EA1AA3D4-ACD8-C418-057D-84F363A9791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19846" y="4450993"/>
            <a:ext cx="2578860" cy="172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130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Zero waste, full taste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2C20ED8B-FBEF-4CC1-9A87-5DB00F2A1D15}"/>
              </a:ext>
            </a:extLst>
          </p:cNvPr>
          <p:cNvSpPr txBox="1"/>
          <p:nvPr/>
        </p:nvSpPr>
        <p:spPr>
          <a:xfrm>
            <a:off x="393116" y="5999572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00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1503E-820C-DE96-F0E1-BCBB66C66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804" y="1186300"/>
            <a:ext cx="7678744" cy="565708"/>
          </a:xfrm>
        </p:spPr>
        <p:txBody>
          <a:bodyPr/>
          <a:lstStyle/>
          <a:p>
            <a:r>
              <a:rPr lang="en-GB" sz="3400" dirty="0">
                <a:solidFill>
                  <a:srgbClr val="263B83"/>
                </a:solidFill>
              </a:rPr>
              <a:t>What is food waste?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29804" y="2159023"/>
            <a:ext cx="7678744" cy="308797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About one third of all food is lost or wasted. </a:t>
            </a:r>
          </a:p>
          <a:p>
            <a:pPr marL="0" indent="0">
              <a:buFont typeface="Arial"/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/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Food loss is food that is lost before it even makes it to stores.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Font typeface="Arial"/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Food waste is what we waste at home or in stores. </a:t>
            </a:r>
          </a:p>
          <a:p>
            <a:pPr marL="0" indent="0">
              <a:buFont typeface="Arial"/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/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Finding ways to reduce food waste at home doesn’t only have environmental benefits but could also save money, because less food would need to be bought.</a:t>
            </a:r>
          </a:p>
          <a:p>
            <a:pPr marL="0" indent="0">
              <a:buFont typeface="Arial"/>
              <a:buNone/>
            </a:pPr>
            <a:endParaRPr lang="en-US" dirty="0"/>
          </a:p>
        </p:txBody>
      </p:sp>
      <p:pic>
        <p:nvPicPr>
          <p:cNvPr id="8" name="Picture 7" descr="Apples on the ground in a field&#10;&#10;AI-generated content may be incorrect.">
            <a:extLst>
              <a:ext uri="{FF2B5EF4-FFF2-40B4-BE49-F238E27FC236}">
                <a16:creationId xmlns:a16="http://schemas.microsoft.com/office/drawing/2014/main" id="{ED5CC9C4-86D5-53C9-F60B-3C748F764C1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35782" y="2219395"/>
            <a:ext cx="1977954" cy="2967228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</p:spTree>
    <p:extLst>
      <p:ext uri="{BB962C8B-B14F-4D97-AF65-F5344CB8AC3E}">
        <p14:creationId xmlns:p14="http://schemas.microsoft.com/office/powerpoint/2010/main" val="1201569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94922" y="1285502"/>
            <a:ext cx="9720000" cy="720000"/>
          </a:xfrm>
        </p:spPr>
        <p:txBody>
          <a:bodyPr/>
          <a:lstStyle/>
          <a:p>
            <a:r>
              <a:rPr lang="en-GB" dirty="0">
                <a:latin typeface="Arial"/>
                <a:cs typeface="Arial"/>
              </a:rPr>
              <a:t>Food waste</a:t>
            </a:r>
            <a:endParaRPr lang="en-GB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5ECD7E5-DB73-A42C-241C-ECBB2A9E5C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3961529"/>
              </p:ext>
            </p:extLst>
          </p:nvPr>
        </p:nvGraphicFramePr>
        <p:xfrm>
          <a:off x="1094922" y="214331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9746D11-9C45-7FC5-C5A6-88CD23E10FA6}"/>
              </a:ext>
            </a:extLst>
          </p:cNvPr>
          <p:cNvSpPr txBox="1"/>
          <p:nvPr/>
        </p:nvSpPr>
        <p:spPr>
          <a:xfrm>
            <a:off x="921854" y="6383689"/>
            <a:ext cx="60976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Food waste statistics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" name="Picture 9" descr="A person holding a plate of food&#10;&#10;AI-generated content may be incorrect.">
            <a:extLst>
              <a:ext uri="{FF2B5EF4-FFF2-40B4-BE49-F238E27FC236}">
                <a16:creationId xmlns:a16="http://schemas.microsoft.com/office/drawing/2014/main" id="{AC48DF60-B981-E6EE-2DC6-6ABDFA87298D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14234" y="3002622"/>
            <a:ext cx="3453614" cy="2302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93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A399A-E109-BE82-6BC9-A847253B2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breads and rolls&#10;&#10;Description automatically generated">
            <a:extLst>
              <a:ext uri="{FF2B5EF4-FFF2-40B4-BE49-F238E27FC236}">
                <a16:creationId xmlns:a16="http://schemas.microsoft.com/office/drawing/2014/main" id="{76141DF7-90A6-AE87-AFB5-49D120E09A7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146" y="1780636"/>
            <a:ext cx="2751325" cy="1835133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pic>
        <p:nvPicPr>
          <p:cNvPr id="9" name="Picture 8" descr="A pile of potatoes&#10;&#10;Description automatically generated">
            <a:extLst>
              <a:ext uri="{FF2B5EF4-FFF2-40B4-BE49-F238E27FC236}">
                <a16:creationId xmlns:a16="http://schemas.microsoft.com/office/drawing/2014/main" id="{743F2763-43A4-6358-D19F-45CEA6E92C8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2485" y="4017210"/>
            <a:ext cx="2502648" cy="1651412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pic>
        <p:nvPicPr>
          <p:cNvPr id="13" name="Picture 12" descr="A glass of milk on a white background&#10;&#10;Description automatically generated">
            <a:extLst>
              <a:ext uri="{FF2B5EF4-FFF2-40B4-BE49-F238E27FC236}">
                <a16:creationId xmlns:a16="http://schemas.microsoft.com/office/drawing/2014/main" id="{B5836BE2-081C-B013-A76A-9D00DA398888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48498" y="1679768"/>
            <a:ext cx="1855069" cy="1707640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pic>
        <p:nvPicPr>
          <p:cNvPr id="15" name="Picture 14" descr="A bunch of bananas on a white background&#10;&#10;Description automatically generated">
            <a:extLst>
              <a:ext uri="{FF2B5EF4-FFF2-40B4-BE49-F238E27FC236}">
                <a16:creationId xmlns:a16="http://schemas.microsoft.com/office/drawing/2014/main" id="{F150F625-07A2-E5D8-CD80-8EAEE1E58B5E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52774" y="3505060"/>
            <a:ext cx="2562128" cy="1719185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pic>
        <p:nvPicPr>
          <p:cNvPr id="17" name="Picture 16" descr="A bowl of salad with tomatoes&#10;&#10;Description automatically generated">
            <a:extLst>
              <a:ext uri="{FF2B5EF4-FFF2-40B4-BE49-F238E27FC236}">
                <a16:creationId xmlns:a16="http://schemas.microsoft.com/office/drawing/2014/main" id="{9A80A1E3-E6E0-840C-9B12-C816AC339B98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52775" y="1679768"/>
            <a:ext cx="2562127" cy="1695300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B885F14-4453-2702-59BC-29CAF8AB249A}"/>
              </a:ext>
            </a:extLst>
          </p:cNvPr>
          <p:cNvSpPr txBox="1"/>
          <p:nvPr/>
        </p:nvSpPr>
        <p:spPr>
          <a:xfrm>
            <a:off x="-2824" y="6396338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Food waste statistics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4B3456E-82B0-5E9C-07CF-8154988C6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937" y="1060473"/>
            <a:ext cx="7678744" cy="565708"/>
          </a:xfrm>
        </p:spPr>
        <p:txBody>
          <a:bodyPr/>
          <a:lstStyle/>
          <a:p>
            <a:r>
              <a:rPr lang="en-GB" sz="3400" dirty="0">
                <a:solidFill>
                  <a:srgbClr val="263B83"/>
                </a:solidFill>
              </a:rPr>
              <a:t>Top 5 wasted foods in the UK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FD085E-90ED-5D95-A770-9D2B28413987}"/>
              </a:ext>
            </a:extLst>
          </p:cNvPr>
          <p:cNvSpPr txBox="1"/>
          <p:nvPr/>
        </p:nvSpPr>
        <p:spPr>
          <a:xfrm>
            <a:off x="109769" y="3677597"/>
            <a:ext cx="36476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Consumers do not understand best before dates and bread is thrown away while still edible.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Bread has been stored incorrectly and has gone hard.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Bread has been stored too long as has gone mouldy.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26BFB68-9722-3D14-92EF-43762819BA5F}"/>
              </a:ext>
            </a:extLst>
          </p:cNvPr>
          <p:cNvSpPr txBox="1"/>
          <p:nvPr/>
        </p:nvSpPr>
        <p:spPr>
          <a:xfrm>
            <a:off x="8015356" y="5339488"/>
            <a:ext cx="44363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Fruit and vegetables not stored correctly.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Large pack sizes encourage consumers to buy more than needed.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7BA09C4-6A4B-A234-E6D4-3727A869DBB6}"/>
              </a:ext>
            </a:extLst>
          </p:cNvPr>
          <p:cNvSpPr txBox="1"/>
          <p:nvPr/>
        </p:nvSpPr>
        <p:spPr>
          <a:xfrm>
            <a:off x="4569176" y="3330213"/>
            <a:ext cx="25820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Milk can spoil if not stored correctly.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75CA234-DBE5-2666-969C-20DF0CE6CB19}"/>
              </a:ext>
            </a:extLst>
          </p:cNvPr>
          <p:cNvSpPr txBox="1"/>
          <p:nvPr/>
        </p:nvSpPr>
        <p:spPr>
          <a:xfrm>
            <a:off x="4244386" y="5821723"/>
            <a:ext cx="36476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Consumers cook too large a portion, and leftovers get thrown away.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F5DF71D-0B0A-7727-66ED-9B618DBAC938}"/>
              </a:ext>
            </a:extLst>
          </p:cNvPr>
          <p:cNvSpPr txBox="1"/>
          <p:nvPr/>
        </p:nvSpPr>
        <p:spPr>
          <a:xfrm>
            <a:off x="134694" y="1622781"/>
            <a:ext cx="419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E49F70-9314-538F-7E47-08994B6D8E83}"/>
              </a:ext>
            </a:extLst>
          </p:cNvPr>
          <p:cNvSpPr txBox="1"/>
          <p:nvPr/>
        </p:nvSpPr>
        <p:spPr>
          <a:xfrm>
            <a:off x="4623863" y="1539560"/>
            <a:ext cx="35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2FAEDD-B1A4-C46C-1C4A-63E3EBE45D42}"/>
              </a:ext>
            </a:extLst>
          </p:cNvPr>
          <p:cNvSpPr txBox="1"/>
          <p:nvPr/>
        </p:nvSpPr>
        <p:spPr>
          <a:xfrm>
            <a:off x="4358390" y="3980102"/>
            <a:ext cx="530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E57683-8FCA-0EC7-6E2B-E1BAB28FECB9}"/>
              </a:ext>
            </a:extLst>
          </p:cNvPr>
          <p:cNvSpPr txBox="1"/>
          <p:nvPr/>
        </p:nvSpPr>
        <p:spPr>
          <a:xfrm>
            <a:off x="8584163" y="1626439"/>
            <a:ext cx="401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F6E302-8297-0D8E-64BF-D4E59BB0899C}"/>
              </a:ext>
            </a:extLst>
          </p:cNvPr>
          <p:cNvSpPr txBox="1"/>
          <p:nvPr/>
        </p:nvSpPr>
        <p:spPr>
          <a:xfrm>
            <a:off x="8584163" y="3530290"/>
            <a:ext cx="366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5. </a:t>
            </a:r>
          </a:p>
        </p:txBody>
      </p:sp>
    </p:spTree>
    <p:extLst>
      <p:ext uri="{BB962C8B-B14F-4D97-AF65-F5344CB8AC3E}">
        <p14:creationId xmlns:p14="http://schemas.microsoft.com/office/powerpoint/2010/main" val="1007645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4913B-84BF-49C1-95CB-D66C32C1F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B9C98D-7570-EA4B-C85B-DF6CFC1481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87004" y="2261083"/>
            <a:ext cx="7508422" cy="409548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Reducing food waste is a priority for both the economy and environment. </a:t>
            </a:r>
            <a:r>
              <a:rPr lang="en-GB" b="1" i="0" u="none" strike="noStrike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The Courtauld Commitment 2030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aims to reduce UK food waste by 50% by 2030.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When food waste goes to landfill, it rots and during the process methane gas is produced. Methane is a greenhouse gas and contributes to global warming.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Consumers should use food waste bins wherever possible to avoid excess food waste ending up in a landfill.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Ethically, it is challenging- despite the amount of food wasted there are an increasing number of people who are in food poverty and rely on food banks.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3D33AF0-974D-1F03-C749-625FBA751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004" y="1315814"/>
            <a:ext cx="7678744" cy="565708"/>
          </a:xfrm>
        </p:spPr>
        <p:txBody>
          <a:bodyPr/>
          <a:lstStyle/>
          <a:p>
            <a:r>
              <a:rPr lang="en-GB" sz="3400" dirty="0">
                <a:solidFill>
                  <a:srgbClr val="263B83"/>
                </a:solidFill>
              </a:rPr>
              <a:t>Reducing food waste</a:t>
            </a:r>
          </a:p>
        </p:txBody>
      </p:sp>
      <p:pic>
        <p:nvPicPr>
          <p:cNvPr id="4" name="Picture 3" descr="A green bucket full of vegetables&#10;&#10;AI-generated content may be incorrect.">
            <a:extLst>
              <a:ext uri="{FF2B5EF4-FFF2-40B4-BE49-F238E27FC236}">
                <a16:creationId xmlns:a16="http://schemas.microsoft.com/office/drawing/2014/main" id="{98B1BB9B-DCC0-6937-39E4-1F5EA13BA63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9623" y="2538172"/>
            <a:ext cx="3014330" cy="2009553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</p:spTree>
    <p:extLst>
      <p:ext uri="{BB962C8B-B14F-4D97-AF65-F5344CB8AC3E}">
        <p14:creationId xmlns:p14="http://schemas.microsoft.com/office/powerpoint/2010/main" val="444365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A1E132-E623-0475-3690-9331C5BAECB7}"/>
              </a:ext>
            </a:extLst>
          </p:cNvPr>
          <p:cNvSpPr txBox="1"/>
          <p:nvPr/>
        </p:nvSpPr>
        <p:spPr>
          <a:xfrm>
            <a:off x="1126509" y="1054385"/>
            <a:ext cx="7485863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400" b="1" dirty="0">
                <a:solidFill>
                  <a:srgbClr val="263B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can we reduce food waste?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967594-AC9F-A903-78AA-50FAE5E5FD29}"/>
              </a:ext>
            </a:extLst>
          </p:cNvPr>
          <p:cNvSpPr txBox="1"/>
          <p:nvPr/>
        </p:nvSpPr>
        <p:spPr>
          <a:xfrm>
            <a:off x="1252111" y="6470271"/>
            <a:ext cx="32216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Love food, hate waste </a:t>
            </a:r>
            <a:endParaRPr lang="en-GB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extBox 4">
            <a:extLst>
              <a:ext uri="{FF2B5EF4-FFF2-40B4-BE49-F238E27FC236}">
                <a16:creationId xmlns:a16="http://schemas.microsoft.com/office/drawing/2014/main" id="{05A3CBF2-562C-9427-7F1D-2056E23469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3568129"/>
              </p:ext>
            </p:extLst>
          </p:nvPr>
        </p:nvGraphicFramePr>
        <p:xfrm>
          <a:off x="1434549" y="1795661"/>
          <a:ext cx="8133907" cy="4674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613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A7291B-C3E7-EDBC-F236-1FD0EE889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C6FB9CA-D876-22D3-99EE-7CF960CC36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2EF7BFE0-87E7-93A1-B3A2-4B5DE9E9C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055" y="1228406"/>
            <a:ext cx="7678744" cy="565708"/>
          </a:xfrm>
        </p:spPr>
        <p:txBody>
          <a:bodyPr/>
          <a:lstStyle/>
          <a:p>
            <a:r>
              <a:rPr lang="en-GB" sz="3400" dirty="0">
                <a:solidFill>
                  <a:srgbClr val="263B83"/>
                </a:solidFill>
              </a:rPr>
              <a:t>Meal planning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F79366-EFA5-CD8C-B3BA-172B9C01A1FD}"/>
              </a:ext>
            </a:extLst>
          </p:cNvPr>
          <p:cNvSpPr txBox="1"/>
          <p:nvPr/>
        </p:nvSpPr>
        <p:spPr>
          <a:xfrm>
            <a:off x="1041055" y="2014087"/>
            <a:ext cx="6343157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Meal planning can help to reduce food waste, prevent impulse buying and help budget weekly money.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Create a meal plan for the week ahead and then make a shopping list.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Check your fridge, freezer and cupboards before creating your meal plan. Is there any food which you can use up before purchasing more?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Consider the recipes you chose in your meal plan- could the leftovers be used to create a new dish?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Refer to the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Eatwell Guide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for recommendations to help ensure you are planning balanced meals across the week. 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A hand writing on a clipboard in front of a refrigerator&#10;&#10;AI-generated content may be incorrect.">
            <a:extLst>
              <a:ext uri="{FF2B5EF4-FFF2-40B4-BE49-F238E27FC236}">
                <a16:creationId xmlns:a16="http://schemas.microsoft.com/office/drawing/2014/main" id="{25825B25-FD79-5C06-F34D-0D4D24C0A06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89976" y="2745893"/>
            <a:ext cx="3504045" cy="2338569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</p:spTree>
    <p:extLst>
      <p:ext uri="{BB962C8B-B14F-4D97-AF65-F5344CB8AC3E}">
        <p14:creationId xmlns:p14="http://schemas.microsoft.com/office/powerpoint/2010/main" val="3169318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EFC21-7F0E-409C-868D-A179B136A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27700A3-78D5-02F7-9DBC-075ED217363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02784" y="2022714"/>
            <a:ext cx="6619451" cy="409548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GB" dirty="0"/>
              <a:t>To reduce food waste, we can use leftovers smartly. Leftover ingredients can be used to create an exciting range of dishes. </a:t>
            </a:r>
          </a:p>
          <a:p>
            <a:endParaRPr lang="en-GB" dirty="0"/>
          </a:p>
          <a:p>
            <a:r>
              <a:rPr lang="en-GB" dirty="0"/>
              <a:t>When using leftovers, it is important to consider food hygiene precautions: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Leftovers should be stored correctly, e.g. in the fridge below 5°C;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Unless frozen, they must be used withing 48 hours;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Rice dishes should be eaten within 24 hours;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Leftovers should only be reheated once. 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990F9C2D-12D8-65F1-3CD7-C900957A9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784" y="1355266"/>
            <a:ext cx="7678744" cy="565708"/>
          </a:xfrm>
        </p:spPr>
        <p:txBody>
          <a:bodyPr/>
          <a:lstStyle/>
          <a:p>
            <a:r>
              <a:rPr lang="en-GB" sz="3400" dirty="0">
                <a:solidFill>
                  <a:srgbClr val="263B83"/>
                </a:solidFill>
              </a:rPr>
              <a:t>Transforming leftovers  </a:t>
            </a:r>
          </a:p>
        </p:txBody>
      </p:sp>
      <p:pic>
        <p:nvPicPr>
          <p:cNvPr id="4" name="Picture 3" descr="A person putting food in a refrigerator&#10;&#10;AI-generated content may be incorrect.">
            <a:extLst>
              <a:ext uri="{FF2B5EF4-FFF2-40B4-BE49-F238E27FC236}">
                <a16:creationId xmlns:a16="http://schemas.microsoft.com/office/drawing/2014/main" id="{CC1D559A-BA74-D078-E422-6E691E8F7B5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81208" y="3070833"/>
            <a:ext cx="3647852" cy="2431901"/>
          </a:xfrm>
          <a:prstGeom prst="rect">
            <a:avLst/>
          </a:prstGeom>
          <a:ln w="25400">
            <a:solidFill>
              <a:srgbClr val="263B83"/>
            </a:solidFill>
          </a:ln>
        </p:spPr>
      </p:pic>
    </p:spTree>
    <p:extLst>
      <p:ext uri="{BB962C8B-B14F-4D97-AF65-F5344CB8AC3E}">
        <p14:creationId xmlns:p14="http://schemas.microsoft.com/office/powerpoint/2010/main" val="1209894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3B4F1-4C96-83E9-6971-275BDFF72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EF70208-F7FB-68B7-2AC5-44BC4D80F4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71773" y="5691104"/>
            <a:ext cx="10963767" cy="409548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GB" sz="1400" dirty="0">
                <a:hlinkClick r:id="rId3"/>
              </a:rPr>
              <a:t>Hummus </a:t>
            </a:r>
            <a:endParaRPr lang="en-GB" sz="1400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2CF69B81-1B6B-BCA2-2887-E46160151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383" y="1346834"/>
            <a:ext cx="7678744" cy="565708"/>
          </a:xfrm>
        </p:spPr>
        <p:txBody>
          <a:bodyPr/>
          <a:lstStyle/>
          <a:p>
            <a:r>
              <a:rPr lang="en-GB" sz="3400" dirty="0">
                <a:solidFill>
                  <a:srgbClr val="263B83"/>
                </a:solidFill>
              </a:rPr>
              <a:t>Top tips 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33383C-D9F4-22D4-D9DA-EDAC9693BDB9}"/>
              </a:ext>
            </a:extLst>
          </p:cNvPr>
          <p:cNvSpPr txBox="1"/>
          <p:nvPr/>
        </p:nvSpPr>
        <p:spPr>
          <a:xfrm>
            <a:off x="761480" y="2268272"/>
            <a:ext cx="633322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Deliberately create leftovers - cook extra vegetables and make a soup for lunch later in the week.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Make double the quantity of your evening meal and take the rest for lunch the next day.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Don’t throw away stale bread - whizz in a food processer to make breadcrumbs and freeze.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Make extra pasta and make a salad for your lunchbox.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Freeze unused wraps, pitta and sliced bread.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If eggs are nearing their best-before-date date, separate and freeze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Freeze tubs of baking fat to prevent it going off before you next want to bake.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48127C-FF68-FF11-80AA-61231AE42DB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45297" y="3530889"/>
            <a:ext cx="2017842" cy="1007538"/>
          </a:xfrm>
          <a:prstGeom prst="rect">
            <a:avLst/>
          </a:prstGeom>
          <a:solidFill>
            <a:srgbClr val="FFFFFF">
              <a:shade val="85000"/>
            </a:srgbClr>
          </a:solidFill>
          <a:ln w="25400" cap="sq">
            <a:solidFill>
              <a:srgbClr val="263B83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58C8F4-C29B-4846-E11B-27B3BC620208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45297" y="4974003"/>
            <a:ext cx="2017841" cy="1007538"/>
          </a:xfrm>
          <a:prstGeom prst="rect">
            <a:avLst/>
          </a:prstGeom>
          <a:solidFill>
            <a:srgbClr val="FFFFFF">
              <a:shade val="85000"/>
            </a:srgbClr>
          </a:solidFill>
          <a:ln w="25400" cap="sq">
            <a:solidFill>
              <a:srgbClr val="263B83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55D0E5C-AF52-A29B-568D-298E284A943C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45297" y="1934590"/>
            <a:ext cx="2017842" cy="1169610"/>
          </a:xfrm>
          <a:prstGeom prst="rect">
            <a:avLst/>
          </a:prstGeom>
          <a:solidFill>
            <a:srgbClr val="FFFFFF">
              <a:shade val="85000"/>
            </a:srgbClr>
          </a:solidFill>
          <a:ln w="25400" cap="sq">
            <a:solidFill>
              <a:srgbClr val="263B83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348A7D3-3CE5-09C3-475E-592A2609105C}"/>
              </a:ext>
            </a:extLst>
          </p:cNvPr>
          <p:cNvSpPr txBox="1"/>
          <p:nvPr/>
        </p:nvSpPr>
        <p:spPr>
          <a:xfrm>
            <a:off x="9249234" y="3173222"/>
            <a:ext cx="60976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Spicy chickpea jacket potato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ED5DD7B-E8A5-E931-65B5-DF6B969B8074}"/>
              </a:ext>
            </a:extLst>
          </p:cNvPr>
          <p:cNvSpPr txBox="1"/>
          <p:nvPr/>
        </p:nvSpPr>
        <p:spPr>
          <a:xfrm>
            <a:off x="9249234" y="4551096"/>
            <a:ext cx="104025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Spinach, potato and chickpea curry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DAF08D-F702-3AD5-858D-275E680A0BC8}"/>
              </a:ext>
            </a:extLst>
          </p:cNvPr>
          <p:cNvSpPr txBox="1"/>
          <p:nvPr/>
        </p:nvSpPr>
        <p:spPr>
          <a:xfrm>
            <a:off x="7939020" y="3892096"/>
            <a:ext cx="1310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</a:t>
            </a:r>
          </a:p>
        </p:txBody>
      </p:sp>
      <p:pic>
        <p:nvPicPr>
          <p:cNvPr id="3" name="Picture 2" descr="A pile of chickpeas&#10;&#10;AI-generated content may be incorrect.">
            <a:extLst>
              <a:ext uri="{FF2B5EF4-FFF2-40B4-BE49-F238E27FC236}">
                <a16:creationId xmlns:a16="http://schemas.microsoft.com/office/drawing/2014/main" id="{A3AB6E7A-66DB-C600-96A8-116C5C7B19B3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37135" y="3300956"/>
            <a:ext cx="1529097" cy="105201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5E8F6F-7013-1B99-1333-370B328F2011}"/>
              </a:ext>
            </a:extLst>
          </p:cNvPr>
          <p:cNvSpPr txBox="1"/>
          <p:nvPr/>
        </p:nvSpPr>
        <p:spPr>
          <a:xfrm>
            <a:off x="6919514" y="4221714"/>
            <a:ext cx="1529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Leftover chickpeas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35160E7-7B9A-139C-D533-229E00108B15}"/>
              </a:ext>
            </a:extLst>
          </p:cNvPr>
          <p:cNvCxnSpPr>
            <a:cxnSpLocks/>
          </p:cNvCxnSpPr>
          <p:nvPr/>
        </p:nvCxnSpPr>
        <p:spPr>
          <a:xfrm flipV="1">
            <a:off x="8408548" y="2519395"/>
            <a:ext cx="1197789" cy="8891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BB8441-4DB3-24A9-C681-FF841F7EA03D}"/>
              </a:ext>
            </a:extLst>
          </p:cNvPr>
          <p:cNvCxnSpPr>
            <a:cxnSpLocks/>
          </p:cNvCxnSpPr>
          <p:nvPr/>
        </p:nvCxnSpPr>
        <p:spPr>
          <a:xfrm flipV="1">
            <a:off x="8793503" y="3788977"/>
            <a:ext cx="812834" cy="379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248448B-2E4C-F087-62E5-B55DA8A049B5}"/>
              </a:ext>
            </a:extLst>
          </p:cNvPr>
          <p:cNvCxnSpPr/>
          <p:nvPr/>
        </p:nvCxnSpPr>
        <p:spPr>
          <a:xfrm>
            <a:off x="8524245" y="4538427"/>
            <a:ext cx="1012210" cy="865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943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20" ma:contentTypeDescription="Create a new document." ma:contentTypeScope="" ma:versionID="a13c795925103be68affe49d1e80d3f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8045a55742d4ecf4119cd049c9c3d495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lcf76f155ced4ddcb4097134ff3c332f xmlns="c53071f4-7f44-43fd-895c-8e7b6a3746b0">
      <Terms xmlns="http://schemas.microsoft.com/office/infopath/2007/PartnerControls"/>
    </lcf76f155ced4ddcb4097134ff3c332f>
    <_Flow_SignoffStatus xmlns="c53071f4-7f44-43fd-895c-8e7b6a3746b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FFE3C3-3FAA-43A1-B79D-3C1F383AA1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F89275-726D-4E17-92CB-CEFDFEF0B41A}">
  <ds:schemaRefs>
    <ds:schemaRef ds:uri="c53071f4-7f44-43fd-895c-8e7b6a3746b0"/>
    <ds:schemaRef ds:uri="ead97cfe-a968-427f-b02b-893e6ba0355a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0D2B014-A1AF-437C-8923-34C0FD28E69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12ce54b-3d3d-4346-95ef-ff13ca5dd47d}" enabled="0" method="" siteId="{a12ce54b-3d3d-4346-95ef-ff13ca5dd4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947</Words>
  <Application>Microsoft Office PowerPoint</Application>
  <PresentationFormat>Widescreen</PresentationFormat>
  <Paragraphs>107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Arial</vt:lpstr>
      <vt:lpstr>Calibri</vt:lpstr>
      <vt:lpstr>Office Theme</vt:lpstr>
      <vt:lpstr>Custom Design</vt:lpstr>
      <vt:lpstr>1_Custom Design</vt:lpstr>
      <vt:lpstr>3_Custom Design</vt:lpstr>
      <vt:lpstr>2_Custom Design</vt:lpstr>
      <vt:lpstr>Zero waste, full taste </vt:lpstr>
      <vt:lpstr>What is food waste?</vt:lpstr>
      <vt:lpstr>Food waste</vt:lpstr>
      <vt:lpstr>Top 5 wasted foods in the UK </vt:lpstr>
      <vt:lpstr>Reducing food waste</vt:lpstr>
      <vt:lpstr>PowerPoint Presentation</vt:lpstr>
      <vt:lpstr>Meal planning </vt:lpstr>
      <vt:lpstr>Transforming leftovers  </vt:lpstr>
      <vt:lpstr>Top tips  </vt:lpstr>
      <vt:lpstr>Bolognaise and beyond   </vt:lpstr>
      <vt:lpstr>How can you transform these leftovers? </vt:lpstr>
      <vt:lpstr>Task: Can you transform your leftovers? </vt:lpstr>
      <vt:lpstr>Zero waste, full taste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29</cp:revision>
  <dcterms:created xsi:type="dcterms:W3CDTF">2018-10-10T09:22:08Z</dcterms:created>
  <dcterms:modified xsi:type="dcterms:W3CDTF">2025-03-17T15:59:54Z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  <property fmtid="{D5CDD505-2E9C-101B-9397-08002B2CF9AE}" pid="3" name="MediaServiceImageTags">
    <vt:lpwstr/>
  </property>
  <property fmtid="{D5CDD505-2E9C-101B-9397-08002B2CF9AE}" pid="4" name="ahdbFunction">
    <vt:lpwstr/>
  </property>
  <property fmtid="{D5CDD505-2E9C-101B-9397-08002B2CF9AE}" pid="5" name="ahdbBrand">
    <vt:lpwstr/>
  </property>
  <property fmtid="{D5CDD505-2E9C-101B-9397-08002B2CF9AE}" pid="6" name="ahdbSectorClassification">
    <vt:lpwstr/>
  </property>
  <property fmtid="{D5CDD505-2E9C-101B-9397-08002B2CF9AE}" pid="7" name="ahdbContentType">
    <vt:lpwstr/>
  </property>
  <property fmtid="{D5CDD505-2E9C-101B-9397-08002B2CF9AE}" pid="8" name="ahdbTopic">
    <vt:lpwstr/>
  </property>
</Properties>
</file>