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42"/>
  </p:notesMasterIdLst>
  <p:sldIdLst>
    <p:sldId id="256" r:id="rId9"/>
    <p:sldId id="264" r:id="rId10"/>
    <p:sldId id="259" r:id="rId11"/>
    <p:sldId id="512" r:id="rId12"/>
    <p:sldId id="526" r:id="rId13"/>
    <p:sldId id="532" r:id="rId14"/>
    <p:sldId id="513" r:id="rId15"/>
    <p:sldId id="520" r:id="rId16"/>
    <p:sldId id="514" r:id="rId17"/>
    <p:sldId id="515" r:id="rId18"/>
    <p:sldId id="533" r:id="rId19"/>
    <p:sldId id="534" r:id="rId20"/>
    <p:sldId id="537" r:id="rId21"/>
    <p:sldId id="540" r:id="rId22"/>
    <p:sldId id="539" r:id="rId23"/>
    <p:sldId id="523" r:id="rId24"/>
    <p:sldId id="541" r:id="rId25"/>
    <p:sldId id="542" r:id="rId26"/>
    <p:sldId id="519" r:id="rId27"/>
    <p:sldId id="518" r:id="rId28"/>
    <p:sldId id="263" r:id="rId29"/>
    <p:sldId id="521" r:id="rId30"/>
    <p:sldId id="279" r:id="rId31"/>
    <p:sldId id="530" r:id="rId32"/>
    <p:sldId id="527" r:id="rId33"/>
    <p:sldId id="280" r:id="rId34"/>
    <p:sldId id="543" r:id="rId35"/>
    <p:sldId id="289" r:id="rId36"/>
    <p:sldId id="509" r:id="rId37"/>
    <p:sldId id="529" r:id="rId38"/>
    <p:sldId id="283" r:id="rId39"/>
    <p:sldId id="281"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9C464-AC91-1B87-CC9E-3DFC35796E7E}" name="Guest User" initials="GU" userId="S::urn:spo:anon#0ec18b03692a94d7668f5833aad2b7a8a968c578166f08bf2ef7d44eadd0b4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3D86"/>
    <a:srgbClr val="F2E2E9"/>
    <a:srgbClr val="E46B2F"/>
    <a:srgbClr val="F9D4B6"/>
    <a:srgbClr val="EDAD80"/>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F92BD-6408-427D-9B7D-3B480818A887}" v="55" dt="2022-04-07T19:03:05.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0C1F92BD-6408-427D-9B7D-3B480818A887}"/>
    <pc:docChg chg="undo custSel addSld delSld modSld sldOrd">
      <pc:chgData name="Frances Meek" userId="f3af35cc-3229-46e1-af36-3525661cfbd3" providerId="ADAL" clId="{0C1F92BD-6408-427D-9B7D-3B480818A887}" dt="2022-04-07T19:02:51.002" v="892" actId="255"/>
      <pc:docMkLst>
        <pc:docMk/>
      </pc:docMkLst>
      <pc:sldChg chg="modSp mod">
        <pc:chgData name="Frances Meek" userId="f3af35cc-3229-46e1-af36-3525661cfbd3" providerId="ADAL" clId="{0C1F92BD-6408-427D-9B7D-3B480818A887}" dt="2022-04-06T09:58:57.629" v="124" actId="1076"/>
        <pc:sldMkLst>
          <pc:docMk/>
          <pc:sldMk cId="3014212049" sldId="263"/>
        </pc:sldMkLst>
        <pc:spChg chg="mod">
          <ac:chgData name="Frances Meek" userId="f3af35cc-3229-46e1-af36-3525661cfbd3" providerId="ADAL" clId="{0C1F92BD-6408-427D-9B7D-3B480818A887}" dt="2022-04-06T09:58:54.032" v="123" actId="113"/>
          <ac:spMkLst>
            <pc:docMk/>
            <pc:sldMk cId="3014212049" sldId="263"/>
            <ac:spMk id="3" creationId="{00000000-0000-0000-0000-000000000000}"/>
          </ac:spMkLst>
        </pc:spChg>
        <pc:picChg chg="mod">
          <ac:chgData name="Frances Meek" userId="f3af35cc-3229-46e1-af36-3525661cfbd3" providerId="ADAL" clId="{0C1F92BD-6408-427D-9B7D-3B480818A887}" dt="2022-04-06T09:58:57.629" v="124" actId="1076"/>
          <ac:picMkLst>
            <pc:docMk/>
            <pc:sldMk cId="3014212049" sldId="263"/>
            <ac:picMk id="5" creationId="{C8A36D33-5001-D0A9-2388-8E6C537C89B4}"/>
          </ac:picMkLst>
        </pc:picChg>
      </pc:sldChg>
      <pc:sldChg chg="modSp mod">
        <pc:chgData name="Frances Meek" userId="f3af35cc-3229-46e1-af36-3525661cfbd3" providerId="ADAL" clId="{0C1F92BD-6408-427D-9B7D-3B480818A887}" dt="2022-04-06T10:01:40.150" v="190" actId="20577"/>
        <pc:sldMkLst>
          <pc:docMk/>
          <pc:sldMk cId="1740591820" sldId="279"/>
        </pc:sldMkLst>
        <pc:spChg chg="mod">
          <ac:chgData name="Frances Meek" userId="f3af35cc-3229-46e1-af36-3525661cfbd3" providerId="ADAL" clId="{0C1F92BD-6408-427D-9B7D-3B480818A887}" dt="2022-04-06T10:01:40.150" v="190" actId="20577"/>
          <ac:spMkLst>
            <pc:docMk/>
            <pc:sldMk cId="1740591820" sldId="279"/>
            <ac:spMk id="3" creationId="{00000000-0000-0000-0000-000000000000}"/>
          </ac:spMkLst>
        </pc:spChg>
      </pc:sldChg>
      <pc:sldChg chg="modSp mod">
        <pc:chgData name="Frances Meek" userId="f3af35cc-3229-46e1-af36-3525661cfbd3" providerId="ADAL" clId="{0C1F92BD-6408-427D-9B7D-3B480818A887}" dt="2022-04-06T10:07:39.038" v="352" actId="255"/>
        <pc:sldMkLst>
          <pc:docMk/>
          <pc:sldMk cId="2015346148" sldId="280"/>
        </pc:sldMkLst>
        <pc:spChg chg="mod">
          <ac:chgData name="Frances Meek" userId="f3af35cc-3229-46e1-af36-3525661cfbd3" providerId="ADAL" clId="{0C1F92BD-6408-427D-9B7D-3B480818A887}" dt="2022-04-06T10:07:39.038" v="352" actId="255"/>
          <ac:spMkLst>
            <pc:docMk/>
            <pc:sldMk cId="2015346148" sldId="280"/>
            <ac:spMk id="4" creationId="{00000000-0000-0000-0000-000000000000}"/>
          </ac:spMkLst>
        </pc:spChg>
      </pc:sldChg>
      <pc:sldChg chg="del">
        <pc:chgData name="Frances Meek" userId="f3af35cc-3229-46e1-af36-3525661cfbd3" providerId="ADAL" clId="{0C1F92BD-6408-427D-9B7D-3B480818A887}" dt="2022-04-06T10:13:27.794" v="593" actId="47"/>
        <pc:sldMkLst>
          <pc:docMk/>
          <pc:sldMk cId="4225078513" sldId="285"/>
        </pc:sldMkLst>
      </pc:sldChg>
      <pc:sldChg chg="del">
        <pc:chgData name="Frances Meek" userId="f3af35cc-3229-46e1-af36-3525661cfbd3" providerId="ADAL" clId="{0C1F92BD-6408-427D-9B7D-3B480818A887}" dt="2022-04-06T10:13:21.152" v="591" actId="47"/>
        <pc:sldMkLst>
          <pc:docMk/>
          <pc:sldMk cId="4194986752" sldId="286"/>
        </pc:sldMkLst>
      </pc:sldChg>
      <pc:sldChg chg="addSp modSp mod">
        <pc:chgData name="Frances Meek" userId="f3af35cc-3229-46e1-af36-3525661cfbd3" providerId="ADAL" clId="{0C1F92BD-6408-427D-9B7D-3B480818A887}" dt="2022-04-06T10:14:08.680" v="632" actId="20577"/>
        <pc:sldMkLst>
          <pc:docMk/>
          <pc:sldMk cId="1389691673" sldId="289"/>
        </pc:sldMkLst>
        <pc:spChg chg="add mod">
          <ac:chgData name="Frances Meek" userId="f3af35cc-3229-46e1-af36-3525661cfbd3" providerId="ADAL" clId="{0C1F92BD-6408-427D-9B7D-3B480818A887}" dt="2022-04-06T10:12:08.795" v="466" actId="1076"/>
          <ac:spMkLst>
            <pc:docMk/>
            <pc:sldMk cId="1389691673" sldId="289"/>
            <ac:spMk id="3" creationId="{0775190A-0F94-4979-828B-4352A81AA75F}"/>
          </ac:spMkLst>
        </pc:spChg>
        <pc:spChg chg="mod">
          <ac:chgData name="Frances Meek" userId="f3af35cc-3229-46e1-af36-3525661cfbd3" providerId="ADAL" clId="{0C1F92BD-6408-427D-9B7D-3B480818A887}" dt="2022-04-06T10:14:08.680" v="632" actId="20577"/>
          <ac:spMkLst>
            <pc:docMk/>
            <pc:sldMk cId="1389691673" sldId="289"/>
            <ac:spMk id="58" creationId="{00000000-0000-0000-0000-000000000000}"/>
          </ac:spMkLst>
        </pc:spChg>
      </pc:sldChg>
      <pc:sldChg chg="del">
        <pc:chgData name="Frances Meek" userId="f3af35cc-3229-46e1-af36-3525661cfbd3" providerId="ADAL" clId="{0C1F92BD-6408-427D-9B7D-3B480818A887}" dt="2022-04-06T10:13:23.559" v="592" actId="47"/>
        <pc:sldMkLst>
          <pc:docMk/>
          <pc:sldMk cId="2523252366" sldId="507"/>
        </pc:sldMkLst>
      </pc:sldChg>
      <pc:sldChg chg="del">
        <pc:chgData name="Frances Meek" userId="f3af35cc-3229-46e1-af36-3525661cfbd3" providerId="ADAL" clId="{0C1F92BD-6408-427D-9B7D-3B480818A887}" dt="2022-04-06T10:13:34.944" v="594" actId="47"/>
        <pc:sldMkLst>
          <pc:docMk/>
          <pc:sldMk cId="3687974301" sldId="508"/>
        </pc:sldMkLst>
      </pc:sldChg>
      <pc:sldChg chg="modSp mod">
        <pc:chgData name="Frances Meek" userId="f3af35cc-3229-46e1-af36-3525661cfbd3" providerId="ADAL" clId="{0C1F92BD-6408-427D-9B7D-3B480818A887}" dt="2022-04-06T09:55:06.617" v="97" actId="255"/>
        <pc:sldMkLst>
          <pc:docMk/>
          <pc:sldMk cId="2839772769" sldId="518"/>
        </pc:sldMkLst>
        <pc:spChg chg="mod">
          <ac:chgData name="Frances Meek" userId="f3af35cc-3229-46e1-af36-3525661cfbd3" providerId="ADAL" clId="{0C1F92BD-6408-427D-9B7D-3B480818A887}" dt="2022-04-06T09:55:06.617" v="97" actId="255"/>
          <ac:spMkLst>
            <pc:docMk/>
            <pc:sldMk cId="2839772769" sldId="518"/>
            <ac:spMk id="3" creationId="{3FE6FC15-942C-41B9-AAFB-C1CDAFF16230}"/>
          </ac:spMkLst>
        </pc:spChg>
      </pc:sldChg>
      <pc:sldChg chg="modSp mod">
        <pc:chgData name="Frances Meek" userId="f3af35cc-3229-46e1-af36-3525661cfbd3" providerId="ADAL" clId="{0C1F92BD-6408-427D-9B7D-3B480818A887}" dt="2022-04-06T09:53:23.912" v="35" actId="20577"/>
        <pc:sldMkLst>
          <pc:docMk/>
          <pc:sldMk cId="3355973195" sldId="519"/>
        </pc:sldMkLst>
        <pc:spChg chg="mod">
          <ac:chgData name="Frances Meek" userId="f3af35cc-3229-46e1-af36-3525661cfbd3" providerId="ADAL" clId="{0C1F92BD-6408-427D-9B7D-3B480818A887}" dt="2022-04-06T09:53:23.912" v="35" actId="20577"/>
          <ac:spMkLst>
            <pc:docMk/>
            <pc:sldMk cId="3355973195" sldId="519"/>
            <ac:spMk id="3" creationId="{D51BB2F1-4FF3-475B-8D3C-E786DB78F06A}"/>
          </ac:spMkLst>
        </pc:spChg>
      </pc:sldChg>
      <pc:sldChg chg="modSp mod">
        <pc:chgData name="Frances Meek" userId="f3af35cc-3229-46e1-af36-3525661cfbd3" providerId="ADAL" clId="{0C1F92BD-6408-427D-9B7D-3B480818A887}" dt="2022-04-07T18:41:50.115" v="795" actId="20577"/>
        <pc:sldMkLst>
          <pc:docMk/>
          <pc:sldMk cId="2749535063" sldId="521"/>
        </pc:sldMkLst>
        <pc:spChg chg="mod">
          <ac:chgData name="Frances Meek" userId="f3af35cc-3229-46e1-af36-3525661cfbd3" providerId="ADAL" clId="{0C1F92BD-6408-427D-9B7D-3B480818A887}" dt="2022-04-07T18:41:50.115" v="795" actId="20577"/>
          <ac:spMkLst>
            <pc:docMk/>
            <pc:sldMk cId="2749535063" sldId="521"/>
            <ac:spMk id="8" creationId="{3FEA5F6B-F9B1-441B-BF68-9F779824322F}"/>
          </ac:spMkLst>
        </pc:spChg>
      </pc:sldChg>
      <pc:sldChg chg="modSp mod">
        <pc:chgData name="Frances Meek" userId="f3af35cc-3229-46e1-af36-3525661cfbd3" providerId="ADAL" clId="{0C1F92BD-6408-427D-9B7D-3B480818A887}" dt="2022-04-06T09:50:16.383" v="2" actId="1076"/>
        <pc:sldMkLst>
          <pc:docMk/>
          <pc:sldMk cId="3819045877" sldId="526"/>
        </pc:sldMkLst>
        <pc:spChg chg="mod">
          <ac:chgData name="Frances Meek" userId="f3af35cc-3229-46e1-af36-3525661cfbd3" providerId="ADAL" clId="{0C1F92BD-6408-427D-9B7D-3B480818A887}" dt="2022-04-06T09:50:16.383" v="2" actId="1076"/>
          <ac:spMkLst>
            <pc:docMk/>
            <pc:sldMk cId="3819045877" sldId="526"/>
            <ac:spMk id="8" creationId="{B49BACFF-B07A-4E58-9828-52159189B29E}"/>
          </ac:spMkLst>
        </pc:spChg>
      </pc:sldChg>
      <pc:sldChg chg="modSp mod">
        <pc:chgData name="Frances Meek" userId="f3af35cc-3229-46e1-af36-3525661cfbd3" providerId="ADAL" clId="{0C1F92BD-6408-427D-9B7D-3B480818A887}" dt="2022-04-06T10:05:11.931" v="279" actId="20577"/>
        <pc:sldMkLst>
          <pc:docMk/>
          <pc:sldMk cId="615125642" sldId="530"/>
        </pc:sldMkLst>
        <pc:spChg chg="mod">
          <ac:chgData name="Frances Meek" userId="f3af35cc-3229-46e1-af36-3525661cfbd3" providerId="ADAL" clId="{0C1F92BD-6408-427D-9B7D-3B480818A887}" dt="2022-04-06T10:05:11.931" v="279" actId="20577"/>
          <ac:spMkLst>
            <pc:docMk/>
            <pc:sldMk cId="615125642" sldId="530"/>
            <ac:spMk id="3" creationId="{00000000-0000-0000-0000-000000000000}"/>
          </ac:spMkLst>
        </pc:spChg>
      </pc:sldChg>
      <pc:sldChg chg="addSp delSp modSp mod">
        <pc:chgData name="Frances Meek" userId="f3af35cc-3229-46e1-af36-3525661cfbd3" providerId="ADAL" clId="{0C1F92BD-6408-427D-9B7D-3B480818A887}" dt="2022-04-06T10:44:58.024" v="790" actId="1076"/>
        <pc:sldMkLst>
          <pc:docMk/>
          <pc:sldMk cId="1512218822" sldId="539"/>
        </pc:sldMkLst>
        <pc:spChg chg="mod">
          <ac:chgData name="Frances Meek" userId="f3af35cc-3229-46e1-af36-3525661cfbd3" providerId="ADAL" clId="{0C1F92BD-6408-427D-9B7D-3B480818A887}" dt="2022-04-06T10:42:59.870" v="760" actId="20577"/>
          <ac:spMkLst>
            <pc:docMk/>
            <pc:sldMk cId="1512218822" sldId="539"/>
            <ac:spMk id="3" creationId="{7A1A5219-611E-E926-3A7B-69B44AFA0CE2}"/>
          </ac:spMkLst>
        </pc:spChg>
        <pc:spChg chg="add mod">
          <ac:chgData name="Frances Meek" userId="f3af35cc-3229-46e1-af36-3525661cfbd3" providerId="ADAL" clId="{0C1F92BD-6408-427D-9B7D-3B480818A887}" dt="2022-04-06T09:52:38.180" v="29" actId="113"/>
          <ac:spMkLst>
            <pc:docMk/>
            <pc:sldMk cId="1512218822" sldId="539"/>
            <ac:spMk id="5" creationId="{FD2ADAE5-9A47-4CFE-8AE3-12AC2A433230}"/>
          </ac:spMkLst>
        </pc:spChg>
        <pc:spChg chg="add del mod">
          <ac:chgData name="Frances Meek" userId="f3af35cc-3229-46e1-af36-3525661cfbd3" providerId="ADAL" clId="{0C1F92BD-6408-427D-9B7D-3B480818A887}" dt="2022-04-06T10:44:03.400" v="778" actId="21"/>
          <ac:spMkLst>
            <pc:docMk/>
            <pc:sldMk cId="1512218822" sldId="539"/>
            <ac:spMk id="12" creationId="{B80B2B4E-6C76-42F8-B0EF-7C8094EEEEDF}"/>
          </ac:spMkLst>
        </pc:spChg>
        <pc:spChg chg="add del mod">
          <ac:chgData name="Frances Meek" userId="f3af35cc-3229-46e1-af36-3525661cfbd3" providerId="ADAL" clId="{0C1F92BD-6408-427D-9B7D-3B480818A887}" dt="2022-04-06T10:43:41.371" v="771" actId="21"/>
          <ac:spMkLst>
            <pc:docMk/>
            <pc:sldMk cId="1512218822" sldId="539"/>
            <ac:spMk id="14" creationId="{3564DE04-ECC3-47D9-9A02-F7545FFE66D5}"/>
          </ac:spMkLst>
        </pc:spChg>
        <pc:spChg chg="add mod">
          <ac:chgData name="Frances Meek" userId="f3af35cc-3229-46e1-af36-3525661cfbd3" providerId="ADAL" clId="{0C1F92BD-6408-427D-9B7D-3B480818A887}" dt="2022-04-06T10:44:30.162" v="789" actId="1076"/>
          <ac:spMkLst>
            <pc:docMk/>
            <pc:sldMk cId="1512218822" sldId="539"/>
            <ac:spMk id="15" creationId="{E744056B-0637-46EE-BEF4-176ADB0B4D45}"/>
          </ac:spMkLst>
        </pc:spChg>
        <pc:spChg chg="add mod">
          <ac:chgData name="Frances Meek" userId="f3af35cc-3229-46e1-af36-3525661cfbd3" providerId="ADAL" clId="{0C1F92BD-6408-427D-9B7D-3B480818A887}" dt="2022-04-06T10:44:19.931" v="786" actId="14100"/>
          <ac:spMkLst>
            <pc:docMk/>
            <pc:sldMk cId="1512218822" sldId="539"/>
            <ac:spMk id="16" creationId="{0C3BFE7D-632A-43EC-A125-369B1B85D9A1}"/>
          </ac:spMkLst>
        </pc:spChg>
        <pc:grpChg chg="add del mod">
          <ac:chgData name="Frances Meek" userId="f3af35cc-3229-46e1-af36-3525661cfbd3" providerId="ADAL" clId="{0C1F92BD-6408-427D-9B7D-3B480818A887}" dt="2022-04-06T10:43:41.371" v="771" actId="21"/>
          <ac:grpSpMkLst>
            <pc:docMk/>
            <pc:sldMk cId="1512218822" sldId="539"/>
            <ac:grpSpMk id="7" creationId="{90E61B20-5CA9-46E5-9F60-A2120D3D03F4}"/>
          </ac:grpSpMkLst>
        </pc:grpChg>
        <pc:grpChg chg="add del mod">
          <ac:chgData name="Frances Meek" userId="f3af35cc-3229-46e1-af36-3525661cfbd3" providerId="ADAL" clId="{0C1F92BD-6408-427D-9B7D-3B480818A887}" dt="2022-04-06T10:44:03.400" v="778" actId="21"/>
          <ac:grpSpMkLst>
            <pc:docMk/>
            <pc:sldMk cId="1512218822" sldId="539"/>
            <ac:grpSpMk id="8" creationId="{F7A23BE4-D0AC-47BC-BA49-09567D4E1486}"/>
          </ac:grpSpMkLst>
        </pc:grpChg>
        <pc:picChg chg="del">
          <ac:chgData name="Frances Meek" userId="f3af35cc-3229-46e1-af36-3525661cfbd3" providerId="ADAL" clId="{0C1F92BD-6408-427D-9B7D-3B480818A887}" dt="2022-04-06T10:38:49.342" v="691" actId="478"/>
          <ac:picMkLst>
            <pc:docMk/>
            <pc:sldMk cId="1512218822" sldId="539"/>
            <ac:picMk id="4" creationId="{1BDE610C-6D92-1708-D57B-E2E9F817A13C}"/>
          </ac:picMkLst>
        </pc:picChg>
        <pc:picChg chg="add mod">
          <ac:chgData name="Frances Meek" userId="f3af35cc-3229-46e1-af36-3525661cfbd3" providerId="ADAL" clId="{0C1F92BD-6408-427D-9B7D-3B480818A887}" dt="2022-04-06T10:44:58.024" v="790" actId="1076"/>
          <ac:picMkLst>
            <pc:docMk/>
            <pc:sldMk cId="1512218822" sldId="539"/>
            <ac:picMk id="9" creationId="{6DAE26C8-5AF5-4A8C-AD7F-407D585C9A8A}"/>
          </ac:picMkLst>
        </pc:picChg>
        <pc:picChg chg="del">
          <ac:chgData name="Frances Meek" userId="f3af35cc-3229-46e1-af36-3525661cfbd3" providerId="ADAL" clId="{0C1F92BD-6408-427D-9B7D-3B480818A887}" dt="2022-04-06T10:38:50.244" v="692" actId="478"/>
          <ac:picMkLst>
            <pc:docMk/>
            <pc:sldMk cId="1512218822" sldId="539"/>
            <ac:picMk id="10" creationId="{30A8DE03-2388-4FEF-ABE1-4EA36FC9D241}"/>
          </ac:picMkLst>
        </pc:picChg>
        <pc:picChg chg="add mod">
          <ac:chgData name="Frances Meek" userId="f3af35cc-3229-46e1-af36-3525661cfbd3" providerId="ADAL" clId="{0C1F92BD-6408-427D-9B7D-3B480818A887}" dt="2022-04-06T10:44:03.400" v="778" actId="21"/>
          <ac:picMkLst>
            <pc:docMk/>
            <pc:sldMk cId="1512218822" sldId="539"/>
            <ac:picMk id="11" creationId="{F3F3D102-A0F6-4518-808D-088DEF157D1F}"/>
          </ac:picMkLst>
        </pc:picChg>
        <pc:picChg chg="add mod">
          <ac:chgData name="Frances Meek" userId="f3af35cc-3229-46e1-af36-3525661cfbd3" providerId="ADAL" clId="{0C1F92BD-6408-427D-9B7D-3B480818A887}" dt="2022-04-06T10:44:23.084" v="787" actId="1076"/>
          <ac:picMkLst>
            <pc:docMk/>
            <pc:sldMk cId="1512218822" sldId="539"/>
            <ac:picMk id="13" creationId="{E95559D6-BD80-44A0-B1C4-BF7BE25FB3D6}"/>
          </ac:picMkLst>
        </pc:picChg>
      </pc:sldChg>
      <pc:sldChg chg="modSp mod">
        <pc:chgData name="Frances Meek" userId="f3af35cc-3229-46e1-af36-3525661cfbd3" providerId="ADAL" clId="{0C1F92BD-6408-427D-9B7D-3B480818A887}" dt="2022-04-06T09:53:08.180" v="32" actId="179"/>
        <pc:sldMkLst>
          <pc:docMk/>
          <pc:sldMk cId="2218253843" sldId="542"/>
        </pc:sldMkLst>
        <pc:spChg chg="mod">
          <ac:chgData name="Frances Meek" userId="f3af35cc-3229-46e1-af36-3525661cfbd3" providerId="ADAL" clId="{0C1F92BD-6408-427D-9B7D-3B480818A887}" dt="2022-04-06T09:53:08.180" v="32" actId="179"/>
          <ac:spMkLst>
            <pc:docMk/>
            <pc:sldMk cId="2218253843" sldId="542"/>
            <ac:spMk id="3" creationId="{1DEFDA5C-2FE4-DCFE-0DD8-532FA91E24AC}"/>
          </ac:spMkLst>
        </pc:spChg>
      </pc:sldChg>
      <pc:sldChg chg="addSp delSp modSp new mod ord">
        <pc:chgData name="Frances Meek" userId="f3af35cc-3229-46e1-af36-3525661cfbd3" providerId="ADAL" clId="{0C1F92BD-6408-427D-9B7D-3B480818A887}" dt="2022-04-07T19:02:51.002" v="892" actId="255"/>
        <pc:sldMkLst>
          <pc:docMk/>
          <pc:sldMk cId="773742704" sldId="543"/>
        </pc:sldMkLst>
        <pc:spChg chg="mod">
          <ac:chgData name="Frances Meek" userId="f3af35cc-3229-46e1-af36-3525661cfbd3" providerId="ADAL" clId="{0C1F92BD-6408-427D-9B7D-3B480818A887}" dt="2022-04-06T10:26:16.073" v="671" actId="20577"/>
          <ac:spMkLst>
            <pc:docMk/>
            <pc:sldMk cId="773742704" sldId="543"/>
            <ac:spMk id="2" creationId="{F00DBEBD-C520-4968-B753-30FF48219E49}"/>
          </ac:spMkLst>
        </pc:spChg>
        <pc:spChg chg="del">
          <ac:chgData name="Frances Meek" userId="f3af35cc-3229-46e1-af36-3525661cfbd3" providerId="ADAL" clId="{0C1F92BD-6408-427D-9B7D-3B480818A887}" dt="2022-04-06T10:25:50.193" v="634" actId="478"/>
          <ac:spMkLst>
            <pc:docMk/>
            <pc:sldMk cId="773742704" sldId="543"/>
            <ac:spMk id="3" creationId="{57A54D7A-72F7-4862-9B43-B47880FF9C6D}"/>
          </ac:spMkLst>
        </pc:spChg>
        <pc:spChg chg="add mod">
          <ac:chgData name="Frances Meek" userId="f3af35cc-3229-46e1-af36-3525661cfbd3" providerId="ADAL" clId="{0C1F92BD-6408-427D-9B7D-3B480818A887}" dt="2022-04-07T19:02:26.503" v="845" actId="255"/>
          <ac:spMkLst>
            <pc:docMk/>
            <pc:sldMk cId="773742704" sldId="543"/>
            <ac:spMk id="3" creationId="{9DDC85DA-33A8-416D-8F62-CB8F53834665}"/>
          </ac:spMkLst>
        </pc:spChg>
        <pc:spChg chg="add mod">
          <ac:chgData name="Frances Meek" userId="f3af35cc-3229-46e1-af36-3525661cfbd3" providerId="ADAL" clId="{0C1F92BD-6408-427D-9B7D-3B480818A887}" dt="2022-04-07T19:02:51.002" v="892" actId="255"/>
          <ac:spMkLst>
            <pc:docMk/>
            <pc:sldMk cId="773742704" sldId="543"/>
            <ac:spMk id="4" creationId="{AAAF1FC4-62D3-4F9B-AB38-2D36C83B05D7}"/>
          </ac:spMkLst>
        </pc:spChg>
        <pc:picChg chg="add mod">
          <ac:chgData name="Frances Meek" userId="f3af35cc-3229-46e1-af36-3525661cfbd3" providerId="ADAL" clId="{0C1F92BD-6408-427D-9B7D-3B480818A887}" dt="2022-04-07T19:01:39.576" v="796" actId="1076"/>
          <ac:picMkLst>
            <pc:docMk/>
            <pc:sldMk cId="773742704" sldId="543"/>
            <ac:picMk id="5" creationId="{C286F4C2-102A-4DB0-9ECF-8B1F440ADD12}"/>
          </ac:picMkLst>
        </pc:picChg>
        <pc:picChg chg="add mod">
          <ac:chgData name="Frances Meek" userId="f3af35cc-3229-46e1-af36-3525661cfbd3" providerId="ADAL" clId="{0C1F92BD-6408-427D-9B7D-3B480818A887}" dt="2022-04-07T19:01:42" v="797" actId="1076"/>
          <ac:picMkLst>
            <pc:docMk/>
            <pc:sldMk cId="773742704" sldId="543"/>
            <ac:picMk id="7" creationId="{56CC5BFF-6551-4FBC-B155-3D6013822F17}"/>
          </ac:picMkLst>
        </pc:picChg>
      </pc:sldChg>
    </pc:docChg>
  </pc:docChgLst>
  <pc:docChgLst>
    <pc:chgData name="Guest User" userId="S::urn:spo:anon#0ec18b03692a94d7668f5833aad2b7a8a968c578166f08bf2ef7d44eadd0b4f1::" providerId="AD" clId="Web-{A174D04A-5408-4374-D438-79E48B6DF622}"/>
    <pc:docChg chg="modSld">
      <pc:chgData name="Guest User" userId="S::urn:spo:anon#0ec18b03692a94d7668f5833aad2b7a8a968c578166f08bf2ef7d44eadd0b4f1::" providerId="AD" clId="Web-{A174D04A-5408-4374-D438-79E48B6DF622}" dt="2022-04-06T14:56:49.378" v="12" actId="1076"/>
      <pc:docMkLst>
        <pc:docMk/>
      </pc:docMkLst>
      <pc:sldChg chg="modSp">
        <pc:chgData name="Guest User" userId="S::urn:spo:anon#0ec18b03692a94d7668f5833aad2b7a8a968c578166f08bf2ef7d44eadd0b4f1::" providerId="AD" clId="Web-{A174D04A-5408-4374-D438-79E48B6DF622}" dt="2022-04-06T13:59:43.296" v="7" actId="20577"/>
        <pc:sldMkLst>
          <pc:docMk/>
          <pc:sldMk cId="1740591820" sldId="279"/>
        </pc:sldMkLst>
        <pc:spChg chg="mod">
          <ac:chgData name="Guest User" userId="S::urn:spo:anon#0ec18b03692a94d7668f5833aad2b7a8a968c578166f08bf2ef7d44eadd0b4f1::" providerId="AD" clId="Web-{A174D04A-5408-4374-D438-79E48B6DF622}" dt="2022-04-06T13:59:43.296" v="7" actId="20577"/>
          <ac:spMkLst>
            <pc:docMk/>
            <pc:sldMk cId="1740591820" sldId="279"/>
            <ac:spMk id="3" creationId="{00000000-0000-0000-0000-000000000000}"/>
          </ac:spMkLst>
        </pc:spChg>
      </pc:sldChg>
      <pc:sldChg chg="modSp">
        <pc:chgData name="Guest User" userId="S::urn:spo:anon#0ec18b03692a94d7668f5833aad2b7a8a968c578166f08bf2ef7d44eadd0b4f1::" providerId="AD" clId="Web-{A174D04A-5408-4374-D438-79E48B6DF622}" dt="2022-04-06T13:58:28.091" v="5" actId="20577"/>
        <pc:sldMkLst>
          <pc:docMk/>
          <pc:sldMk cId="3355973195" sldId="519"/>
        </pc:sldMkLst>
        <pc:spChg chg="mod">
          <ac:chgData name="Guest User" userId="S::urn:spo:anon#0ec18b03692a94d7668f5833aad2b7a8a968c578166f08bf2ef7d44eadd0b4f1::" providerId="AD" clId="Web-{A174D04A-5408-4374-D438-79E48B6DF622}" dt="2022-04-06T13:58:28.091" v="5" actId="20577"/>
          <ac:spMkLst>
            <pc:docMk/>
            <pc:sldMk cId="3355973195" sldId="519"/>
            <ac:spMk id="3" creationId="{D51BB2F1-4FF3-475B-8D3C-E786DB78F06A}"/>
          </ac:spMkLst>
        </pc:spChg>
      </pc:sldChg>
      <pc:sldChg chg="modSp">
        <pc:chgData name="Guest User" userId="S::urn:spo:anon#0ec18b03692a94d7668f5833aad2b7a8a968c578166f08bf2ef7d44eadd0b4f1::" providerId="AD" clId="Web-{A174D04A-5408-4374-D438-79E48B6DF622}" dt="2022-04-06T14:55:52.892" v="10" actId="20577"/>
        <pc:sldMkLst>
          <pc:docMk/>
          <pc:sldMk cId="2749535063" sldId="521"/>
        </pc:sldMkLst>
        <pc:spChg chg="mod">
          <ac:chgData name="Guest User" userId="S::urn:spo:anon#0ec18b03692a94d7668f5833aad2b7a8a968c578166f08bf2ef7d44eadd0b4f1::" providerId="AD" clId="Web-{A174D04A-5408-4374-D438-79E48B6DF622}" dt="2022-04-06T14:55:52.892" v="10" actId="20577"/>
          <ac:spMkLst>
            <pc:docMk/>
            <pc:sldMk cId="2749535063" sldId="521"/>
            <ac:spMk id="8" creationId="{3FEA5F6B-F9B1-441B-BF68-9F779824322F}"/>
          </ac:spMkLst>
        </pc:spChg>
      </pc:sldChg>
      <pc:sldChg chg="modSp">
        <pc:chgData name="Guest User" userId="S::urn:spo:anon#0ec18b03692a94d7668f5833aad2b7a8a968c578166f08bf2ef7d44eadd0b4f1::" providerId="AD" clId="Web-{A174D04A-5408-4374-D438-79E48B6DF622}" dt="2022-04-06T14:56:12.174" v="11" actId="1076"/>
        <pc:sldMkLst>
          <pc:docMk/>
          <pc:sldMk cId="615125642" sldId="530"/>
        </pc:sldMkLst>
        <pc:spChg chg="mod">
          <ac:chgData name="Guest User" userId="S::urn:spo:anon#0ec18b03692a94d7668f5833aad2b7a8a968c578166f08bf2ef7d44eadd0b4f1::" providerId="AD" clId="Web-{A174D04A-5408-4374-D438-79E48B6DF622}" dt="2022-04-06T14:56:12.174" v="11" actId="1076"/>
          <ac:spMkLst>
            <pc:docMk/>
            <pc:sldMk cId="615125642" sldId="530"/>
            <ac:spMk id="2" creationId="{00000000-0000-0000-0000-000000000000}"/>
          </ac:spMkLst>
        </pc:spChg>
      </pc:sldChg>
      <pc:sldChg chg="modSp">
        <pc:chgData name="Guest User" userId="S::urn:spo:anon#0ec18b03692a94d7668f5833aad2b7a8a968c578166f08bf2ef7d44eadd0b4f1::" providerId="AD" clId="Web-{A174D04A-5408-4374-D438-79E48B6DF622}" dt="2022-04-06T13:56:19.449" v="4" actId="1076"/>
        <pc:sldMkLst>
          <pc:docMk/>
          <pc:sldMk cId="1512218822" sldId="539"/>
        </pc:sldMkLst>
        <pc:spChg chg="mod">
          <ac:chgData name="Guest User" userId="S::urn:spo:anon#0ec18b03692a94d7668f5833aad2b7a8a968c578166f08bf2ef7d44eadd0b4f1::" providerId="AD" clId="Web-{A174D04A-5408-4374-D438-79E48B6DF622}" dt="2022-04-06T13:54:49.244" v="1" actId="1076"/>
          <ac:spMkLst>
            <pc:docMk/>
            <pc:sldMk cId="1512218822" sldId="539"/>
            <ac:spMk id="2" creationId="{A51A918A-0CF4-C1EE-2841-26F2F640D31D}"/>
          </ac:spMkLst>
        </pc:spChg>
        <pc:spChg chg="mod">
          <ac:chgData name="Guest User" userId="S::urn:spo:anon#0ec18b03692a94d7668f5833aad2b7a8a968c578166f08bf2ef7d44eadd0b4f1::" providerId="AD" clId="Web-{A174D04A-5408-4374-D438-79E48B6DF622}" dt="2022-04-06T13:54:43.932" v="0" actId="20577"/>
          <ac:spMkLst>
            <pc:docMk/>
            <pc:sldMk cId="1512218822" sldId="539"/>
            <ac:spMk id="3" creationId="{7A1A5219-611E-E926-3A7B-69B44AFA0CE2}"/>
          </ac:spMkLst>
        </pc:spChg>
        <pc:spChg chg="mod">
          <ac:chgData name="Guest User" userId="S::urn:spo:anon#0ec18b03692a94d7668f5833aad2b7a8a968c578166f08bf2ef7d44eadd0b4f1::" providerId="AD" clId="Web-{A174D04A-5408-4374-D438-79E48B6DF622}" dt="2022-04-06T13:56:19.449" v="4" actId="1076"/>
          <ac:spMkLst>
            <pc:docMk/>
            <pc:sldMk cId="1512218822" sldId="539"/>
            <ac:spMk id="5" creationId="{FD2ADAE5-9A47-4CFE-8AE3-12AC2A433230}"/>
          </ac:spMkLst>
        </pc:spChg>
        <pc:spChg chg="mod">
          <ac:chgData name="Guest User" userId="S::urn:spo:anon#0ec18b03692a94d7668f5833aad2b7a8a968c578166f08bf2ef7d44eadd0b4f1::" providerId="AD" clId="Web-{A174D04A-5408-4374-D438-79E48B6DF622}" dt="2022-04-06T13:55:42.339" v="3" actId="14100"/>
          <ac:spMkLst>
            <pc:docMk/>
            <pc:sldMk cId="1512218822" sldId="539"/>
            <ac:spMk id="15" creationId="{E744056B-0637-46EE-BEF4-176ADB0B4D45}"/>
          </ac:spMkLst>
        </pc:spChg>
      </pc:sldChg>
      <pc:sldChg chg="modSp">
        <pc:chgData name="Guest User" userId="S::urn:spo:anon#0ec18b03692a94d7668f5833aad2b7a8a968c578166f08bf2ef7d44eadd0b4f1::" providerId="AD" clId="Web-{A174D04A-5408-4374-D438-79E48B6DF622}" dt="2022-04-06T14:56:49.378" v="12" actId="1076"/>
        <pc:sldMkLst>
          <pc:docMk/>
          <pc:sldMk cId="773742704" sldId="543"/>
        </pc:sldMkLst>
        <pc:spChg chg="mod">
          <ac:chgData name="Guest User" userId="S::urn:spo:anon#0ec18b03692a94d7668f5833aad2b7a8a968c578166f08bf2ef7d44eadd0b4f1::" providerId="AD" clId="Web-{A174D04A-5408-4374-D438-79E48B6DF622}" dt="2022-04-06T14:56:49.378" v="12" actId="1076"/>
          <ac:spMkLst>
            <pc:docMk/>
            <pc:sldMk cId="773742704" sldId="543"/>
            <ac:spMk id="2" creationId="{F00DBEBD-C520-4968-B753-30FF48219E49}"/>
          </ac:spMkLst>
        </pc:spChg>
      </pc:sldChg>
    </pc:docChg>
  </pc:docChgLst>
  <pc:docChgLst>
    <pc:chgData name="Guest User" userId="S::urn:spo:anon#13d6f758c2050ac4affeb75df13be5f23ba1ce0ba3c2f6f3cd50d3597f203f79::" providerId="AD" clId="Web-{07A89FF5-A3DF-4265-47BB-C40560D53DB4}"/>
    <pc:docChg chg="modSld">
      <pc:chgData name="Guest User" userId="S::urn:spo:anon#13d6f758c2050ac4affeb75df13be5f23ba1ce0ba3c2f6f3cd50d3597f203f79::" providerId="AD" clId="Web-{07A89FF5-A3DF-4265-47BB-C40560D53DB4}" dt="2022-04-06T16:30:42.567" v="8" actId="20577"/>
      <pc:docMkLst>
        <pc:docMk/>
      </pc:docMkLst>
      <pc:sldChg chg="modSp">
        <pc:chgData name="Guest User" userId="S::urn:spo:anon#13d6f758c2050ac4affeb75df13be5f23ba1ce0ba3c2f6f3cd50d3597f203f79::" providerId="AD" clId="Web-{07A89FF5-A3DF-4265-47BB-C40560D53DB4}" dt="2022-04-06T16:30:42.567" v="8" actId="20577"/>
        <pc:sldMkLst>
          <pc:docMk/>
          <pc:sldMk cId="2749535063" sldId="521"/>
        </pc:sldMkLst>
        <pc:spChg chg="mod">
          <ac:chgData name="Guest User" userId="S::urn:spo:anon#13d6f758c2050ac4affeb75df13be5f23ba1ce0ba3c2f6f3cd50d3597f203f79::" providerId="AD" clId="Web-{07A89FF5-A3DF-4265-47BB-C40560D53DB4}" dt="2022-04-06T16:30:42.567" v="8" actId="20577"/>
          <ac:spMkLst>
            <pc:docMk/>
            <pc:sldMk cId="2749535063" sldId="521"/>
            <ac:spMk id="8" creationId="{3FEA5F6B-F9B1-441B-BF68-9F779824322F}"/>
          </ac:spMkLst>
        </pc:spChg>
      </pc:sldChg>
    </pc:docChg>
  </pc:docChgLst>
  <pc:docChgLst>
    <pc:chgData name="Guest User" userId="S::urn:spo:anon#13d6f758c2050ac4affeb75df13be5f23ba1ce0ba3c2f6f3cd50d3597f203f79::" providerId="AD" clId="Web-{1CD9894F-EB18-BEFB-0908-2EB33EF0D1FC}"/>
    <pc:docChg chg="addSld delSld modSld sldOrd">
      <pc:chgData name="Guest User" userId="S::urn:spo:anon#13d6f758c2050ac4affeb75df13be5f23ba1ce0ba3c2f6f3cd50d3597f203f79::" providerId="AD" clId="Web-{1CD9894F-EB18-BEFB-0908-2EB33EF0D1FC}" dt="2022-04-05T18:29:38.042" v="2441"/>
      <pc:docMkLst>
        <pc:docMk/>
      </pc:docMkLst>
      <pc:sldChg chg="modSp">
        <pc:chgData name="Guest User" userId="S::urn:spo:anon#13d6f758c2050ac4affeb75df13be5f23ba1ce0ba3c2f6f3cd50d3597f203f79::" providerId="AD" clId="Web-{1CD9894F-EB18-BEFB-0908-2EB33EF0D1FC}" dt="2022-04-05T18:29:23.995" v="2439"/>
        <pc:sldMkLst>
          <pc:docMk/>
          <pc:sldMk cId="3014212049" sldId="263"/>
        </pc:sldMkLst>
        <pc:spChg chg="mod">
          <ac:chgData name="Guest User" userId="S::urn:spo:anon#13d6f758c2050ac4affeb75df13be5f23ba1ce0ba3c2f6f3cd50d3597f203f79::" providerId="AD" clId="Web-{1CD9894F-EB18-BEFB-0908-2EB33EF0D1FC}" dt="2022-04-05T18:29:23.995" v="2439"/>
          <ac:spMkLst>
            <pc:docMk/>
            <pc:sldMk cId="3014212049" sldId="263"/>
            <ac:spMk id="3" creationId="{00000000-0000-0000-0000-000000000000}"/>
          </ac:spMkLst>
        </pc:spChg>
      </pc:sldChg>
      <pc:sldChg chg="modSp">
        <pc:chgData name="Guest User" userId="S::urn:spo:anon#13d6f758c2050ac4affeb75df13be5f23ba1ce0ba3c2f6f3cd50d3597f203f79::" providerId="AD" clId="Web-{1CD9894F-EB18-BEFB-0908-2EB33EF0D1FC}" dt="2022-04-05T15:06:14.849" v="2237" actId="20577"/>
        <pc:sldMkLst>
          <pc:docMk/>
          <pc:sldMk cId="1740591820" sldId="279"/>
        </pc:sldMkLst>
        <pc:spChg chg="mod">
          <ac:chgData name="Guest User" userId="S::urn:spo:anon#13d6f758c2050ac4affeb75df13be5f23ba1ce0ba3c2f6f3cd50d3597f203f79::" providerId="AD" clId="Web-{1CD9894F-EB18-BEFB-0908-2EB33EF0D1FC}" dt="2022-04-05T15:05:43.706" v="2235" actId="20577"/>
          <ac:spMkLst>
            <pc:docMk/>
            <pc:sldMk cId="1740591820" sldId="279"/>
            <ac:spMk id="3" creationId="{00000000-0000-0000-0000-000000000000}"/>
          </ac:spMkLst>
        </pc:spChg>
        <pc:spChg chg="mod">
          <ac:chgData name="Guest User" userId="S::urn:spo:anon#13d6f758c2050ac4affeb75df13be5f23ba1ce0ba3c2f6f3cd50d3597f203f79::" providerId="AD" clId="Web-{1CD9894F-EB18-BEFB-0908-2EB33EF0D1FC}" dt="2022-04-05T14:54:26.140" v="2054" actId="20577"/>
          <ac:spMkLst>
            <pc:docMk/>
            <pc:sldMk cId="1740591820" sldId="279"/>
            <ac:spMk id="5" creationId="{00000000-0000-0000-0000-000000000000}"/>
          </ac:spMkLst>
        </pc:spChg>
        <pc:spChg chg="mod">
          <ac:chgData name="Guest User" userId="S::urn:spo:anon#13d6f758c2050ac4affeb75df13be5f23ba1ce0ba3c2f6f3cd50d3597f203f79::" providerId="AD" clId="Web-{1CD9894F-EB18-BEFB-0908-2EB33EF0D1FC}" dt="2022-04-05T15:06:14.849" v="2237" actId="20577"/>
          <ac:spMkLst>
            <pc:docMk/>
            <pc:sldMk cId="1740591820" sldId="279"/>
            <ac:spMk id="6" creationId="{00000000-0000-0000-0000-000000000000}"/>
          </ac:spMkLst>
        </pc:spChg>
        <pc:graphicFrameChg chg="mod modGraphic">
          <ac:chgData name="Guest User" userId="S::urn:spo:anon#13d6f758c2050ac4affeb75df13be5f23ba1ce0ba3c2f6f3cd50d3597f203f79::" providerId="AD" clId="Web-{1CD9894F-EB18-BEFB-0908-2EB33EF0D1FC}" dt="2022-04-05T14:57:56.682" v="2136"/>
          <ac:graphicFrameMkLst>
            <pc:docMk/>
            <pc:sldMk cId="1740591820" sldId="279"/>
            <ac:graphicFrameMk id="7" creationId="{00000000-0000-0000-0000-000000000000}"/>
          </ac:graphicFrameMkLst>
        </pc:graphicFrameChg>
      </pc:sldChg>
      <pc:sldChg chg="modSp">
        <pc:chgData name="Guest User" userId="S::urn:spo:anon#13d6f758c2050ac4affeb75df13be5f23ba1ce0ba3c2f6f3cd50d3597f203f79::" providerId="AD" clId="Web-{1CD9894F-EB18-BEFB-0908-2EB33EF0D1FC}" dt="2022-04-05T15:28:14.824" v="2376" actId="20577"/>
        <pc:sldMkLst>
          <pc:docMk/>
          <pc:sldMk cId="2015346148" sldId="280"/>
        </pc:sldMkLst>
        <pc:spChg chg="mod">
          <ac:chgData name="Guest User" userId="S::urn:spo:anon#13d6f758c2050ac4affeb75df13be5f23ba1ce0ba3c2f6f3cd50d3597f203f79::" providerId="AD" clId="Web-{1CD9894F-EB18-BEFB-0908-2EB33EF0D1FC}" dt="2022-04-05T15:13:01.182" v="2297" actId="20577"/>
          <ac:spMkLst>
            <pc:docMk/>
            <pc:sldMk cId="2015346148" sldId="280"/>
            <ac:spMk id="4" creationId="{00000000-0000-0000-0000-000000000000}"/>
          </ac:spMkLst>
        </pc:spChg>
        <pc:spChg chg="mod">
          <ac:chgData name="Guest User" userId="S::urn:spo:anon#13d6f758c2050ac4affeb75df13be5f23ba1ce0ba3c2f6f3cd50d3597f203f79::" providerId="AD" clId="Web-{1CD9894F-EB18-BEFB-0908-2EB33EF0D1FC}" dt="2022-04-05T15:08:43.247" v="2261" actId="1076"/>
          <ac:spMkLst>
            <pc:docMk/>
            <pc:sldMk cId="2015346148" sldId="280"/>
            <ac:spMk id="5" creationId="{00000000-0000-0000-0000-000000000000}"/>
          </ac:spMkLst>
        </pc:spChg>
        <pc:spChg chg="mod">
          <ac:chgData name="Guest User" userId="S::urn:spo:anon#13d6f758c2050ac4affeb75df13be5f23ba1ce0ba3c2f6f3cd50d3597f203f79::" providerId="AD" clId="Web-{1CD9894F-EB18-BEFB-0908-2EB33EF0D1FC}" dt="2022-04-05T15:28:14.824" v="2376" actId="20577"/>
          <ac:spMkLst>
            <pc:docMk/>
            <pc:sldMk cId="2015346148" sldId="280"/>
            <ac:spMk id="10" creationId="{5823336E-B997-402F-A849-B175CD96414D}"/>
          </ac:spMkLst>
        </pc:spChg>
        <pc:graphicFrameChg chg="mod modGraphic">
          <ac:chgData name="Guest User" userId="S::urn:spo:anon#13d6f758c2050ac4affeb75df13be5f23ba1ce0ba3c2f6f3cd50d3597f203f79::" providerId="AD" clId="Web-{1CD9894F-EB18-BEFB-0908-2EB33EF0D1FC}" dt="2022-04-05T15:08:33.418" v="2260"/>
          <ac:graphicFrameMkLst>
            <pc:docMk/>
            <pc:sldMk cId="2015346148" sldId="280"/>
            <ac:graphicFrameMk id="7" creationId="{00000000-0000-0000-0000-000000000000}"/>
          </ac:graphicFrameMkLst>
        </pc:graphicFrameChg>
      </pc:sldChg>
      <pc:sldChg chg="modSp">
        <pc:chgData name="Guest User" userId="S::urn:spo:anon#13d6f758c2050ac4affeb75df13be5f23ba1ce0ba3c2f6f3cd50d3597f203f79::" providerId="AD" clId="Web-{1CD9894F-EB18-BEFB-0908-2EB33EF0D1FC}" dt="2022-04-05T08:43:58.035" v="136" actId="14100"/>
        <pc:sldMkLst>
          <pc:docMk/>
          <pc:sldMk cId="3429838669" sldId="514"/>
        </pc:sldMkLst>
        <pc:spChg chg="mod">
          <ac:chgData name="Guest User" userId="S::urn:spo:anon#13d6f758c2050ac4affeb75df13be5f23ba1ce0ba3c2f6f3cd50d3597f203f79::" providerId="AD" clId="Web-{1CD9894F-EB18-BEFB-0908-2EB33EF0D1FC}" dt="2022-04-05T08:40:43.216" v="116" actId="1076"/>
          <ac:spMkLst>
            <pc:docMk/>
            <pc:sldMk cId="3429838669" sldId="514"/>
            <ac:spMk id="2" creationId="{E51BA717-65C7-4F26-8F69-F69B51408614}"/>
          </ac:spMkLst>
        </pc:spChg>
        <pc:spChg chg="mod">
          <ac:chgData name="Guest User" userId="S::urn:spo:anon#13d6f758c2050ac4affeb75df13be5f23ba1ce0ba3c2f6f3cd50d3597f203f79::" providerId="AD" clId="Web-{1CD9894F-EB18-BEFB-0908-2EB33EF0D1FC}" dt="2022-04-05T08:43:58.035" v="136" actId="14100"/>
          <ac:spMkLst>
            <pc:docMk/>
            <pc:sldMk cId="3429838669" sldId="514"/>
            <ac:spMk id="3" creationId="{3F2A4BF1-1C98-43AB-AD12-2F475E40D018}"/>
          </ac:spMkLst>
        </pc:spChg>
        <pc:picChg chg="mod">
          <ac:chgData name="Guest User" userId="S::urn:spo:anon#13d6f758c2050ac4affeb75df13be5f23ba1ce0ba3c2f6f3cd50d3597f203f79::" providerId="AD" clId="Web-{1CD9894F-EB18-BEFB-0908-2EB33EF0D1FC}" dt="2022-04-05T08:40:21.637" v="115" actId="1076"/>
          <ac:picMkLst>
            <pc:docMk/>
            <pc:sldMk cId="3429838669" sldId="514"/>
            <ac:picMk id="5" creationId="{135E626D-5888-40BA-41B2-2BCA6CE6B547}"/>
          </ac:picMkLst>
        </pc:picChg>
      </pc:sldChg>
      <pc:sldChg chg="modSp modNotes">
        <pc:chgData name="Guest User" userId="S::urn:spo:anon#13d6f758c2050ac4affeb75df13be5f23ba1ce0ba3c2f6f3cd50d3597f203f79::" providerId="AD" clId="Web-{1CD9894F-EB18-BEFB-0908-2EB33EF0D1FC}" dt="2022-04-05T09:21:11.357" v="198"/>
        <pc:sldMkLst>
          <pc:docMk/>
          <pc:sldMk cId="3027879098" sldId="515"/>
        </pc:sldMkLst>
        <pc:spChg chg="mod">
          <ac:chgData name="Guest User" userId="S::urn:spo:anon#13d6f758c2050ac4affeb75df13be5f23ba1ce0ba3c2f6f3cd50d3597f203f79::" providerId="AD" clId="Web-{1CD9894F-EB18-BEFB-0908-2EB33EF0D1FC}" dt="2022-04-05T09:06:18.335" v="191" actId="20577"/>
          <ac:spMkLst>
            <pc:docMk/>
            <pc:sldMk cId="3027879098" sldId="515"/>
            <ac:spMk id="5" creationId="{D4F1598D-C7AD-48A5-A9AD-FFC601CA2C2D}"/>
          </ac:spMkLst>
        </pc:spChg>
        <pc:picChg chg="mod">
          <ac:chgData name="Guest User" userId="S::urn:spo:anon#13d6f758c2050ac4affeb75df13be5f23ba1ce0ba3c2f6f3cd50d3597f203f79::" providerId="AD" clId="Web-{1CD9894F-EB18-BEFB-0908-2EB33EF0D1FC}" dt="2022-04-05T09:10:27.341" v="193" actId="1076"/>
          <ac:picMkLst>
            <pc:docMk/>
            <pc:sldMk cId="3027879098" sldId="515"/>
            <ac:picMk id="9" creationId="{00CF7BAA-A414-BC8E-285B-E96665E04435}"/>
          </ac:picMkLst>
        </pc:picChg>
      </pc:sldChg>
      <pc:sldChg chg="addSp delSp modSp">
        <pc:chgData name="Guest User" userId="S::urn:spo:anon#13d6f758c2050ac4affeb75df13be5f23ba1ce0ba3c2f6f3cd50d3597f203f79::" providerId="AD" clId="Web-{1CD9894F-EB18-BEFB-0908-2EB33EF0D1FC}" dt="2022-04-05T18:29:38.042" v="2441"/>
        <pc:sldMkLst>
          <pc:docMk/>
          <pc:sldMk cId="2839772769" sldId="518"/>
        </pc:sldMkLst>
        <pc:spChg chg="mod">
          <ac:chgData name="Guest User" userId="S::urn:spo:anon#13d6f758c2050ac4affeb75df13be5f23ba1ce0ba3c2f6f3cd50d3597f203f79::" providerId="AD" clId="Web-{1CD9894F-EB18-BEFB-0908-2EB33EF0D1FC}" dt="2022-04-05T18:29:38.042" v="2441"/>
          <ac:spMkLst>
            <pc:docMk/>
            <pc:sldMk cId="2839772769" sldId="518"/>
            <ac:spMk id="3" creationId="{3FE6FC15-942C-41B9-AAFB-C1CDAFF16230}"/>
          </ac:spMkLst>
        </pc:spChg>
        <pc:spChg chg="add del mod">
          <ac:chgData name="Guest User" userId="S::urn:spo:anon#13d6f758c2050ac4affeb75df13be5f23ba1ce0ba3c2f6f3cd50d3597f203f79::" providerId="AD" clId="Web-{1CD9894F-EB18-BEFB-0908-2EB33EF0D1FC}" dt="2022-04-05T14:25:41.441" v="1916"/>
          <ac:spMkLst>
            <pc:docMk/>
            <pc:sldMk cId="2839772769" sldId="518"/>
            <ac:spMk id="6" creationId="{943B9C2E-ADB1-3D3F-4793-41168968C017}"/>
          </ac:spMkLst>
        </pc:spChg>
        <pc:spChg chg="add mod">
          <ac:chgData name="Guest User" userId="S::urn:spo:anon#13d6f758c2050ac4affeb75df13be5f23ba1ce0ba3c2f6f3cd50d3597f203f79::" providerId="AD" clId="Web-{1CD9894F-EB18-BEFB-0908-2EB33EF0D1FC}" dt="2022-04-05T14:26:07.521" v="1929" actId="1076"/>
          <ac:spMkLst>
            <pc:docMk/>
            <pc:sldMk cId="2839772769" sldId="518"/>
            <ac:spMk id="8" creationId="{CBEE189F-F3A2-C876-4179-188CE0EC8345}"/>
          </ac:spMkLst>
        </pc:spChg>
        <pc:picChg chg="add mod modCrop">
          <ac:chgData name="Guest User" userId="S::urn:spo:anon#13d6f758c2050ac4affeb75df13be5f23ba1ce0ba3c2f6f3cd50d3597f203f79::" providerId="AD" clId="Web-{1CD9894F-EB18-BEFB-0908-2EB33EF0D1FC}" dt="2022-04-05T14:25:16.003" v="1911" actId="1076"/>
          <ac:picMkLst>
            <pc:docMk/>
            <pc:sldMk cId="2839772769" sldId="518"/>
            <ac:picMk id="4" creationId="{C87D991F-8C52-3277-1F29-72C6F6728D84}"/>
          </ac:picMkLst>
        </pc:picChg>
        <pc:picChg chg="add del mod">
          <ac:chgData name="Guest User" userId="S::urn:spo:anon#13d6f758c2050ac4affeb75df13be5f23ba1ce0ba3c2f6f3cd50d3597f203f79::" providerId="AD" clId="Web-{1CD9894F-EB18-BEFB-0908-2EB33EF0D1FC}" dt="2022-04-05T14:25:41.441" v="1917"/>
          <ac:picMkLst>
            <pc:docMk/>
            <pc:sldMk cId="2839772769" sldId="518"/>
            <ac:picMk id="5" creationId="{784B25E1-1CF2-37A9-23EE-19631578517E}"/>
          </ac:picMkLst>
        </pc:picChg>
        <pc:picChg chg="del">
          <ac:chgData name="Guest User" userId="S::urn:spo:anon#13d6f758c2050ac4affeb75df13be5f23ba1ce0ba3c2f6f3cd50d3597f203f79::" providerId="AD" clId="Web-{1CD9894F-EB18-BEFB-0908-2EB33EF0D1FC}" dt="2022-04-05T08:06:13.148" v="3"/>
          <ac:picMkLst>
            <pc:docMk/>
            <pc:sldMk cId="2839772769" sldId="518"/>
            <ac:picMk id="5" creationId="{79F3136A-4E27-6F60-B169-03280D468695}"/>
          </ac:picMkLst>
        </pc:picChg>
        <pc:picChg chg="del">
          <ac:chgData name="Guest User" userId="S::urn:spo:anon#13d6f758c2050ac4affeb75df13be5f23ba1ce0ba3c2f6f3cd50d3597f203f79::" providerId="AD" clId="Web-{1CD9894F-EB18-BEFB-0908-2EB33EF0D1FC}" dt="2022-04-05T08:06:11.413" v="1"/>
          <ac:picMkLst>
            <pc:docMk/>
            <pc:sldMk cId="2839772769" sldId="518"/>
            <ac:picMk id="6" creationId="{462D193A-A68F-D30E-C54E-D1823678CE5E}"/>
          </ac:picMkLst>
        </pc:picChg>
        <pc:picChg chg="add mod">
          <ac:chgData name="Guest User" userId="S::urn:spo:anon#13d6f758c2050ac4affeb75df13be5f23ba1ce0ba3c2f6f3cd50d3597f203f79::" providerId="AD" clId="Web-{1CD9894F-EB18-BEFB-0908-2EB33EF0D1FC}" dt="2022-04-05T14:26:07.552" v="1930" actId="1076"/>
          <ac:picMkLst>
            <pc:docMk/>
            <pc:sldMk cId="2839772769" sldId="518"/>
            <ac:picMk id="7" creationId="{2C6534C3-61CA-8D37-C41F-2144E221183C}"/>
          </ac:picMkLst>
        </pc:picChg>
        <pc:picChg chg="del">
          <ac:chgData name="Guest User" userId="S::urn:spo:anon#13d6f758c2050ac4affeb75df13be5f23ba1ce0ba3c2f6f3cd50d3597f203f79::" providerId="AD" clId="Web-{1CD9894F-EB18-BEFB-0908-2EB33EF0D1FC}" dt="2022-04-05T08:06:13.710" v="4"/>
          <ac:picMkLst>
            <pc:docMk/>
            <pc:sldMk cId="2839772769" sldId="518"/>
            <ac:picMk id="7" creationId="{6144160B-1A5E-306A-CB63-31871DBDEC10}"/>
          </ac:picMkLst>
        </pc:picChg>
        <pc:picChg chg="add mod">
          <ac:chgData name="Guest User" userId="S::urn:spo:anon#13d6f758c2050ac4affeb75df13be5f23ba1ce0ba3c2f6f3cd50d3597f203f79::" providerId="AD" clId="Web-{1CD9894F-EB18-BEFB-0908-2EB33EF0D1FC}" dt="2022-04-05T14:27:09.290" v="1933" actId="1076"/>
          <ac:picMkLst>
            <pc:docMk/>
            <pc:sldMk cId="2839772769" sldId="518"/>
            <ac:picMk id="9" creationId="{43809001-96EF-A00E-23C3-6994F278C877}"/>
          </ac:picMkLst>
        </pc:picChg>
        <pc:picChg chg="del">
          <ac:chgData name="Guest User" userId="S::urn:spo:anon#13d6f758c2050ac4affeb75df13be5f23ba1ce0ba3c2f6f3cd50d3597f203f79::" providerId="AD" clId="Web-{1CD9894F-EB18-BEFB-0908-2EB33EF0D1FC}" dt="2022-04-05T08:06:12.054" v="2"/>
          <ac:picMkLst>
            <pc:docMk/>
            <pc:sldMk cId="2839772769" sldId="518"/>
            <ac:picMk id="9" creationId="{AF1313FB-2628-4BE4-8B2E-6A9C61E58D85}"/>
          </ac:picMkLst>
        </pc:picChg>
      </pc:sldChg>
      <pc:sldChg chg="addSp delSp modSp modNotes">
        <pc:chgData name="Guest User" userId="S::urn:spo:anon#13d6f758c2050ac4affeb75df13be5f23ba1ce0ba3c2f6f3cd50d3597f203f79::" providerId="AD" clId="Web-{1CD9894F-EB18-BEFB-0908-2EB33EF0D1FC}" dt="2022-04-05T18:28:49.104" v="2438" actId="20577"/>
        <pc:sldMkLst>
          <pc:docMk/>
          <pc:sldMk cId="3355973195" sldId="519"/>
        </pc:sldMkLst>
        <pc:spChg chg="mod">
          <ac:chgData name="Guest User" userId="S::urn:spo:anon#13d6f758c2050ac4affeb75df13be5f23ba1ce0ba3c2f6f3cd50d3597f203f79::" providerId="AD" clId="Web-{1CD9894F-EB18-BEFB-0908-2EB33EF0D1FC}" dt="2022-04-05T18:28:49.104" v="2438" actId="20577"/>
          <ac:spMkLst>
            <pc:docMk/>
            <pc:sldMk cId="3355973195" sldId="519"/>
            <ac:spMk id="3" creationId="{D51BB2F1-4FF3-475B-8D3C-E786DB78F06A}"/>
          </ac:spMkLst>
        </pc:spChg>
        <pc:spChg chg="add del mod">
          <ac:chgData name="Guest User" userId="S::urn:spo:anon#13d6f758c2050ac4affeb75df13be5f23ba1ce0ba3c2f6f3cd50d3597f203f79::" providerId="AD" clId="Web-{1CD9894F-EB18-BEFB-0908-2EB33EF0D1FC}" dt="2022-04-05T13:55:18.394" v="1595"/>
          <ac:spMkLst>
            <pc:docMk/>
            <pc:sldMk cId="3355973195" sldId="519"/>
            <ac:spMk id="5" creationId="{70056BF1-7A72-BCA1-B6E8-9F51309118D2}"/>
          </ac:spMkLst>
        </pc:spChg>
        <pc:spChg chg="add del mod">
          <ac:chgData name="Guest User" userId="S::urn:spo:anon#13d6f758c2050ac4affeb75df13be5f23ba1ce0ba3c2f6f3cd50d3597f203f79::" providerId="AD" clId="Web-{1CD9894F-EB18-BEFB-0908-2EB33EF0D1FC}" dt="2022-04-05T13:56:06.678" v="1603"/>
          <ac:spMkLst>
            <pc:docMk/>
            <pc:sldMk cId="3355973195" sldId="519"/>
            <ac:spMk id="8" creationId="{8E0B5136-FCC9-61C9-2175-B2E2E2B097DF}"/>
          </ac:spMkLst>
        </pc:spChg>
        <pc:spChg chg="add del mod">
          <ac:chgData name="Guest User" userId="S::urn:spo:anon#13d6f758c2050ac4affeb75df13be5f23ba1ce0ba3c2f6f3cd50d3597f203f79::" providerId="AD" clId="Web-{1CD9894F-EB18-BEFB-0908-2EB33EF0D1FC}" dt="2022-04-05T14:16:29.225" v="1739"/>
          <ac:spMkLst>
            <pc:docMk/>
            <pc:sldMk cId="3355973195" sldId="519"/>
            <ac:spMk id="11" creationId="{A61888AD-0D12-3FDA-CC1E-8BE6943E678B}"/>
          </ac:spMkLst>
        </pc:spChg>
        <pc:picChg chg="add mod">
          <ac:chgData name="Guest User" userId="S::urn:spo:anon#13d6f758c2050ac4affeb75df13be5f23ba1ce0ba3c2f6f3cd50d3597f203f79::" providerId="AD" clId="Web-{1CD9894F-EB18-BEFB-0908-2EB33EF0D1FC}" dt="2022-04-05T14:12:40.151" v="1696" actId="1076"/>
          <ac:picMkLst>
            <pc:docMk/>
            <pc:sldMk cId="3355973195" sldId="519"/>
            <ac:picMk id="4" creationId="{0B002221-DF51-91ED-6CDA-88FAED11D043}"/>
          </ac:picMkLst>
        </pc:picChg>
        <pc:picChg chg="del">
          <ac:chgData name="Guest User" userId="S::urn:spo:anon#13d6f758c2050ac4affeb75df13be5f23ba1ce0ba3c2f6f3cd50d3597f203f79::" providerId="AD" clId="Web-{1CD9894F-EB18-BEFB-0908-2EB33EF0D1FC}" dt="2022-04-05T08:10:23.466" v="42"/>
          <ac:picMkLst>
            <pc:docMk/>
            <pc:sldMk cId="3355973195" sldId="519"/>
            <ac:picMk id="4" creationId="{D02F8B8D-1BF5-0A38-D02D-3C4E21B19285}"/>
          </ac:picMkLst>
        </pc:picChg>
        <pc:picChg chg="add mod">
          <ac:chgData name="Guest User" userId="S::urn:spo:anon#13d6f758c2050ac4affeb75df13be5f23ba1ce0ba3c2f6f3cd50d3597f203f79::" providerId="AD" clId="Web-{1CD9894F-EB18-BEFB-0908-2EB33EF0D1FC}" dt="2022-04-05T14:12:38.714" v="1695" actId="1076"/>
          <ac:picMkLst>
            <pc:docMk/>
            <pc:sldMk cId="3355973195" sldId="519"/>
            <ac:picMk id="7" creationId="{35C0EFA1-E6D8-1204-F6E8-A0DA0F0B2718}"/>
          </ac:picMkLst>
        </pc:picChg>
        <pc:picChg chg="del">
          <ac:chgData name="Guest User" userId="S::urn:spo:anon#13d6f758c2050ac4affeb75df13be5f23ba1ce0ba3c2f6f3cd50d3597f203f79::" providerId="AD" clId="Web-{1CD9894F-EB18-BEFB-0908-2EB33EF0D1FC}" dt="2022-04-05T08:10:22.857" v="41"/>
          <ac:picMkLst>
            <pc:docMk/>
            <pc:sldMk cId="3355973195" sldId="519"/>
            <ac:picMk id="9" creationId="{1FF14569-EF41-7CD4-F08E-1DDB0A509FD6}"/>
          </ac:picMkLst>
        </pc:picChg>
        <pc:picChg chg="add mod">
          <ac:chgData name="Guest User" userId="S::urn:spo:anon#13d6f758c2050ac4affeb75df13be5f23ba1ce0ba3c2f6f3cd50d3597f203f79::" providerId="AD" clId="Web-{1CD9894F-EB18-BEFB-0908-2EB33EF0D1FC}" dt="2022-04-05T14:16:39.429" v="1744" actId="14100"/>
          <ac:picMkLst>
            <pc:docMk/>
            <pc:sldMk cId="3355973195" sldId="519"/>
            <ac:picMk id="10" creationId="{26BC0BDC-5470-7288-384B-7BED47102EA4}"/>
          </ac:picMkLst>
        </pc:picChg>
      </pc:sldChg>
      <pc:sldChg chg="delSp modSp del">
        <pc:chgData name="Guest User" userId="S::urn:spo:anon#13d6f758c2050ac4affeb75df13be5f23ba1ce0ba3c2f6f3cd50d3597f203f79::" providerId="AD" clId="Web-{1CD9894F-EB18-BEFB-0908-2EB33EF0D1FC}" dt="2022-04-05T10:28:14.035" v="556"/>
        <pc:sldMkLst>
          <pc:docMk/>
          <pc:sldMk cId="631486033" sldId="522"/>
        </pc:sldMkLst>
        <pc:spChg chg="mod">
          <ac:chgData name="Guest User" userId="S::urn:spo:anon#13d6f758c2050ac4affeb75df13be5f23ba1ce0ba3c2f6f3cd50d3597f203f79::" providerId="AD" clId="Web-{1CD9894F-EB18-BEFB-0908-2EB33EF0D1FC}" dt="2022-04-05T10:28:07.504" v="555" actId="20577"/>
          <ac:spMkLst>
            <pc:docMk/>
            <pc:sldMk cId="631486033" sldId="522"/>
            <ac:spMk id="2" creationId="{6E36FEA0-9F4E-4710-8A45-6F54AC4AFDB2}"/>
          </ac:spMkLst>
        </pc:spChg>
        <pc:spChg chg="mod">
          <ac:chgData name="Guest User" userId="S::urn:spo:anon#13d6f758c2050ac4affeb75df13be5f23ba1ce0ba3c2f6f3cd50d3597f203f79::" providerId="AD" clId="Web-{1CD9894F-EB18-BEFB-0908-2EB33EF0D1FC}" dt="2022-04-05T08:08:58.574" v="13" actId="20577"/>
          <ac:spMkLst>
            <pc:docMk/>
            <pc:sldMk cId="631486033" sldId="522"/>
            <ac:spMk id="4" creationId="{4829D6E4-3403-F348-D5D9-4E59CA49808C}"/>
          </ac:spMkLst>
        </pc:spChg>
        <pc:spChg chg="del">
          <ac:chgData name="Guest User" userId="S::urn:spo:anon#13d6f758c2050ac4affeb75df13be5f23ba1ce0ba3c2f6f3cd50d3597f203f79::" providerId="AD" clId="Web-{1CD9894F-EB18-BEFB-0908-2EB33EF0D1FC}" dt="2022-04-05T08:08:49.323" v="10"/>
          <ac:spMkLst>
            <pc:docMk/>
            <pc:sldMk cId="631486033" sldId="522"/>
            <ac:spMk id="8" creationId="{E05AC2B9-2D88-F375-628D-680EBF4FCF05}"/>
          </ac:spMkLst>
        </pc:spChg>
        <pc:picChg chg="del">
          <ac:chgData name="Guest User" userId="S::urn:spo:anon#13d6f758c2050ac4affeb75df13be5f23ba1ce0ba3c2f6f3cd50d3597f203f79::" providerId="AD" clId="Web-{1CD9894F-EB18-BEFB-0908-2EB33EF0D1FC}" dt="2022-04-05T08:08:50.105" v="11"/>
          <ac:picMkLst>
            <pc:docMk/>
            <pc:sldMk cId="631486033" sldId="522"/>
            <ac:picMk id="5" creationId="{748AA175-6EE3-57D5-5A83-641BEE50CF25}"/>
          </ac:picMkLst>
        </pc:picChg>
      </pc:sldChg>
      <pc:sldChg chg="addSp delSp modSp modNotes">
        <pc:chgData name="Guest User" userId="S::urn:spo:anon#13d6f758c2050ac4affeb75df13be5f23ba1ce0ba3c2f6f3cd50d3597f203f79::" providerId="AD" clId="Web-{1CD9894F-EB18-BEFB-0908-2EB33EF0D1FC}" dt="2022-04-05T13:46:03.022" v="1559" actId="1076"/>
        <pc:sldMkLst>
          <pc:docMk/>
          <pc:sldMk cId="400341500" sldId="523"/>
        </pc:sldMkLst>
        <pc:spChg chg="mod">
          <ac:chgData name="Guest User" userId="S::urn:spo:anon#13d6f758c2050ac4affeb75df13be5f23ba1ce0ba3c2f6f3cd50d3597f203f79::" providerId="AD" clId="Web-{1CD9894F-EB18-BEFB-0908-2EB33EF0D1FC}" dt="2022-04-05T12:02:53.002" v="1195" actId="1076"/>
          <ac:spMkLst>
            <pc:docMk/>
            <pc:sldMk cId="400341500" sldId="523"/>
            <ac:spMk id="2" creationId="{6A9C92E1-4A5C-4EF3-9C23-E23921DDE8BD}"/>
          </ac:spMkLst>
        </pc:spChg>
        <pc:spChg chg="mod">
          <ac:chgData name="Guest User" userId="S::urn:spo:anon#13d6f758c2050ac4affeb75df13be5f23ba1ce0ba3c2f6f3cd50d3597f203f79::" providerId="AD" clId="Web-{1CD9894F-EB18-BEFB-0908-2EB33EF0D1FC}" dt="2022-04-05T13:46:03.022" v="1559" actId="1076"/>
          <ac:spMkLst>
            <pc:docMk/>
            <pc:sldMk cId="400341500" sldId="523"/>
            <ac:spMk id="4" creationId="{7B586AB1-15CB-5569-B74A-508861486357}"/>
          </ac:spMkLst>
        </pc:spChg>
        <pc:spChg chg="mod">
          <ac:chgData name="Guest User" userId="S::urn:spo:anon#13d6f758c2050ac4affeb75df13be5f23ba1ce0ba3c2f6f3cd50d3597f203f79::" providerId="AD" clId="Web-{1CD9894F-EB18-BEFB-0908-2EB33EF0D1FC}" dt="2022-04-05T08:09:37.371" v="27" actId="20577"/>
          <ac:spMkLst>
            <pc:docMk/>
            <pc:sldMk cId="400341500" sldId="523"/>
            <ac:spMk id="5" creationId="{1B17F74E-3034-7164-599E-CF3D81970C74}"/>
          </ac:spMkLst>
        </pc:spChg>
        <pc:spChg chg="add del mod">
          <ac:chgData name="Guest User" userId="S::urn:spo:anon#13d6f758c2050ac4affeb75df13be5f23ba1ce0ba3c2f6f3cd50d3597f203f79::" providerId="AD" clId="Web-{1CD9894F-EB18-BEFB-0908-2EB33EF0D1FC}" dt="2022-04-05T11:58:23.308" v="1183"/>
          <ac:spMkLst>
            <pc:docMk/>
            <pc:sldMk cId="400341500" sldId="523"/>
            <ac:spMk id="7" creationId="{D67E357C-963B-CF80-ADFC-729F39768368}"/>
          </ac:spMkLst>
        </pc:spChg>
        <pc:picChg chg="add mod">
          <ac:chgData name="Guest User" userId="S::urn:spo:anon#13d6f758c2050ac4affeb75df13be5f23ba1ce0ba3c2f6f3cd50d3597f203f79::" providerId="AD" clId="Web-{1CD9894F-EB18-BEFB-0908-2EB33EF0D1FC}" dt="2022-04-05T12:01:30.750" v="1189" actId="1076"/>
          <ac:picMkLst>
            <pc:docMk/>
            <pc:sldMk cId="400341500" sldId="523"/>
            <ac:picMk id="6" creationId="{738C5F23-EA67-ED1C-D074-DC07B215CC1A}"/>
          </ac:picMkLst>
        </pc:picChg>
        <pc:picChg chg="del">
          <ac:chgData name="Guest User" userId="S::urn:spo:anon#13d6f758c2050ac4affeb75df13be5f23ba1ce0ba3c2f6f3cd50d3597f203f79::" providerId="AD" clId="Web-{1CD9894F-EB18-BEFB-0908-2EB33EF0D1FC}" dt="2022-04-05T08:09:30.762" v="22"/>
          <ac:picMkLst>
            <pc:docMk/>
            <pc:sldMk cId="400341500" sldId="523"/>
            <ac:picMk id="7" creationId="{CA0E88DA-F5B6-00C6-17E4-73277940123E}"/>
          </ac:picMkLst>
        </pc:picChg>
        <pc:picChg chg="add mod">
          <ac:chgData name="Guest User" userId="S::urn:spo:anon#13d6f758c2050ac4affeb75df13be5f23ba1ce0ba3c2f6f3cd50d3597f203f79::" providerId="AD" clId="Web-{1CD9894F-EB18-BEFB-0908-2EB33EF0D1FC}" dt="2022-04-05T12:01:41.329" v="1193" actId="1076"/>
          <ac:picMkLst>
            <pc:docMk/>
            <pc:sldMk cId="400341500" sldId="523"/>
            <ac:picMk id="9" creationId="{93D4E21A-39FE-BFE3-0398-8A52B251943A}"/>
          </ac:picMkLst>
        </pc:picChg>
        <pc:picChg chg="del">
          <ac:chgData name="Guest User" userId="S::urn:spo:anon#13d6f758c2050ac4affeb75df13be5f23ba1ce0ba3c2f6f3cd50d3597f203f79::" providerId="AD" clId="Web-{1CD9894F-EB18-BEFB-0908-2EB33EF0D1FC}" dt="2022-04-05T08:09:29.981" v="21"/>
          <ac:picMkLst>
            <pc:docMk/>
            <pc:sldMk cId="400341500" sldId="523"/>
            <ac:picMk id="10" creationId="{5E5FBC57-A066-310A-F02B-A5F08908E636}"/>
          </ac:picMkLst>
        </pc:picChg>
      </pc:sldChg>
      <pc:sldChg chg="delSp modSp del">
        <pc:chgData name="Guest User" userId="S::urn:spo:anon#13d6f758c2050ac4affeb75df13be5f23ba1ce0ba3c2f6f3cd50d3597f203f79::" providerId="AD" clId="Web-{1CD9894F-EB18-BEFB-0908-2EB33EF0D1FC}" dt="2022-04-05T13:46:17.429" v="1560"/>
        <pc:sldMkLst>
          <pc:docMk/>
          <pc:sldMk cId="4057685150" sldId="524"/>
        </pc:sldMkLst>
        <pc:spChg chg="mod">
          <ac:chgData name="Guest User" userId="S::urn:spo:anon#13d6f758c2050ac4affeb75df13be5f23ba1ce0ba3c2f6f3cd50d3597f203f79::" providerId="AD" clId="Web-{1CD9894F-EB18-BEFB-0908-2EB33EF0D1FC}" dt="2022-04-05T08:09:50.341" v="32" actId="20577"/>
          <ac:spMkLst>
            <pc:docMk/>
            <pc:sldMk cId="4057685150" sldId="524"/>
            <ac:spMk id="3" creationId="{BF98DE88-A5FF-4F6F-AA31-6C21D43516BA}"/>
          </ac:spMkLst>
        </pc:spChg>
        <pc:spChg chg="mod">
          <ac:chgData name="Guest User" userId="S::urn:spo:anon#13d6f758c2050ac4affeb75df13be5f23ba1ce0ba3c2f6f3cd50d3597f203f79::" providerId="AD" clId="Web-{1CD9894F-EB18-BEFB-0908-2EB33EF0D1FC}" dt="2022-04-05T08:09:45.622" v="31" actId="20577"/>
          <ac:spMkLst>
            <pc:docMk/>
            <pc:sldMk cId="4057685150" sldId="524"/>
            <ac:spMk id="4" creationId="{58784A3B-37D3-4769-8E22-489DC22B593F}"/>
          </ac:spMkLst>
        </pc:spChg>
        <pc:picChg chg="del">
          <ac:chgData name="Guest User" userId="S::urn:spo:anon#13d6f758c2050ac4affeb75df13be5f23ba1ce0ba3c2f6f3cd50d3597f203f79::" providerId="AD" clId="Web-{1CD9894F-EB18-BEFB-0908-2EB33EF0D1FC}" dt="2022-04-05T08:09:41.918" v="28"/>
          <ac:picMkLst>
            <pc:docMk/>
            <pc:sldMk cId="4057685150" sldId="524"/>
            <ac:picMk id="8" creationId="{67D4B5B9-2075-D5C8-D3C0-6625B601BB9C}"/>
          </ac:picMkLst>
        </pc:picChg>
        <pc:picChg chg="del">
          <ac:chgData name="Guest User" userId="S::urn:spo:anon#13d6f758c2050ac4affeb75df13be5f23ba1ce0ba3c2f6f3cd50d3597f203f79::" providerId="AD" clId="Web-{1CD9894F-EB18-BEFB-0908-2EB33EF0D1FC}" dt="2022-04-05T08:09:42.575" v="29"/>
          <ac:picMkLst>
            <pc:docMk/>
            <pc:sldMk cId="4057685150" sldId="524"/>
            <ac:picMk id="11" creationId="{4E6B31E0-5443-D42E-64FA-BACF9F383160}"/>
          </ac:picMkLst>
        </pc:picChg>
      </pc:sldChg>
      <pc:sldChg chg="modSp">
        <pc:chgData name="Guest User" userId="S::urn:spo:anon#13d6f758c2050ac4affeb75df13be5f23ba1ce0ba3c2f6f3cd50d3597f203f79::" providerId="AD" clId="Web-{1CD9894F-EB18-BEFB-0908-2EB33EF0D1FC}" dt="2022-04-05T15:27:38.025" v="2373" actId="20577"/>
        <pc:sldMkLst>
          <pc:docMk/>
          <pc:sldMk cId="615125642" sldId="530"/>
        </pc:sldMkLst>
        <pc:spChg chg="mod">
          <ac:chgData name="Guest User" userId="S::urn:spo:anon#13d6f758c2050ac4affeb75df13be5f23ba1ce0ba3c2f6f3cd50d3597f203f79::" providerId="AD" clId="Web-{1CD9894F-EB18-BEFB-0908-2EB33EF0D1FC}" dt="2022-04-05T15:27:38.025" v="2373" actId="20577"/>
          <ac:spMkLst>
            <pc:docMk/>
            <pc:sldMk cId="615125642" sldId="530"/>
            <ac:spMk id="3" creationId="{00000000-0000-0000-0000-000000000000}"/>
          </ac:spMkLst>
        </pc:spChg>
        <pc:picChg chg="mod">
          <ac:chgData name="Guest User" userId="S::urn:spo:anon#13d6f758c2050ac4affeb75df13be5f23ba1ce0ba3c2f6f3cd50d3597f203f79::" providerId="AD" clId="Web-{1CD9894F-EB18-BEFB-0908-2EB33EF0D1FC}" dt="2022-04-05T08:06:47.773" v="7" actId="1076"/>
          <ac:picMkLst>
            <pc:docMk/>
            <pc:sldMk cId="615125642" sldId="530"/>
            <ac:picMk id="4" creationId="{DDBB4C1C-FD4B-19F8-005F-6CFCE675EC13}"/>
          </ac:picMkLst>
        </pc:picChg>
      </pc:sldChg>
      <pc:sldChg chg="addSp delSp modSp modNotes">
        <pc:chgData name="Guest User" userId="S::urn:spo:anon#13d6f758c2050ac4affeb75df13be5f23ba1ce0ba3c2f6f3cd50d3597f203f79::" providerId="AD" clId="Web-{1CD9894F-EB18-BEFB-0908-2EB33EF0D1FC}" dt="2022-04-05T09:36:40.161" v="275" actId="1076"/>
        <pc:sldMkLst>
          <pc:docMk/>
          <pc:sldMk cId="2758783957" sldId="533"/>
        </pc:sldMkLst>
        <pc:spChg chg="mod">
          <ac:chgData name="Guest User" userId="S::urn:spo:anon#13d6f758c2050ac4affeb75df13be5f23ba1ce0ba3c2f6f3cd50d3597f203f79::" providerId="AD" clId="Web-{1CD9894F-EB18-BEFB-0908-2EB33EF0D1FC}" dt="2022-04-05T09:24:55.800" v="202" actId="20577"/>
          <ac:spMkLst>
            <pc:docMk/>
            <pc:sldMk cId="2758783957" sldId="533"/>
            <ac:spMk id="2" creationId="{96615897-1763-4AAA-9EF2-0235221C1FD4}"/>
          </ac:spMkLst>
        </pc:spChg>
        <pc:spChg chg="mod">
          <ac:chgData name="Guest User" userId="S::urn:spo:anon#13d6f758c2050ac4affeb75df13be5f23ba1ce0ba3c2f6f3cd50d3597f203f79::" providerId="AD" clId="Web-{1CD9894F-EB18-BEFB-0908-2EB33EF0D1FC}" dt="2022-04-05T09:36:05.426" v="266" actId="20577"/>
          <ac:spMkLst>
            <pc:docMk/>
            <pc:sldMk cId="2758783957" sldId="533"/>
            <ac:spMk id="3" creationId="{ED4724E4-47BE-4307-9930-E2B0469704C1}"/>
          </ac:spMkLst>
        </pc:spChg>
        <pc:spChg chg="add del mod">
          <ac:chgData name="Guest User" userId="S::urn:spo:anon#13d6f758c2050ac4affeb75df13be5f23ba1ce0ba3c2f6f3cd50d3597f203f79::" providerId="AD" clId="Web-{1CD9894F-EB18-BEFB-0908-2EB33EF0D1FC}" dt="2022-04-05T09:36:34.927" v="273"/>
          <ac:spMkLst>
            <pc:docMk/>
            <pc:sldMk cId="2758783957" sldId="533"/>
            <ac:spMk id="5" creationId="{48154B3F-6984-B72A-7B21-5F00144C870D}"/>
          </ac:spMkLst>
        </pc:spChg>
        <pc:picChg chg="del">
          <ac:chgData name="Guest User" userId="S::urn:spo:anon#13d6f758c2050ac4affeb75df13be5f23ba1ce0ba3c2f6f3cd50d3597f203f79::" providerId="AD" clId="Web-{1CD9894F-EB18-BEFB-0908-2EB33EF0D1FC}" dt="2022-04-05T08:07:53.056" v="8"/>
          <ac:picMkLst>
            <pc:docMk/>
            <pc:sldMk cId="2758783957" sldId="533"/>
            <ac:picMk id="4" creationId="{C0A59034-9457-4271-843F-14F3CFE5151A}"/>
          </ac:picMkLst>
        </pc:picChg>
        <pc:picChg chg="add mod">
          <ac:chgData name="Guest User" userId="S::urn:spo:anon#13d6f758c2050ac4affeb75df13be5f23ba1ce0ba3c2f6f3cd50d3597f203f79::" providerId="AD" clId="Web-{1CD9894F-EB18-BEFB-0908-2EB33EF0D1FC}" dt="2022-04-05T09:36:40.161" v="275" actId="1076"/>
          <ac:picMkLst>
            <pc:docMk/>
            <pc:sldMk cId="2758783957" sldId="533"/>
            <ac:picMk id="4" creationId="{F500DAE8-8295-87BE-9587-F2D6B40D6966}"/>
          </ac:picMkLst>
        </pc:picChg>
      </pc:sldChg>
      <pc:sldChg chg="addSp delSp modSp modNotes">
        <pc:chgData name="Guest User" userId="S::urn:spo:anon#13d6f758c2050ac4affeb75df13be5f23ba1ce0ba3c2f6f3cd50d3597f203f79::" providerId="AD" clId="Web-{1CD9894F-EB18-BEFB-0908-2EB33EF0D1FC}" dt="2022-04-05T14:28:25.356" v="1935" actId="20577"/>
        <pc:sldMkLst>
          <pc:docMk/>
          <pc:sldMk cId="3351186663" sldId="534"/>
        </pc:sldMkLst>
        <pc:spChg chg="mod">
          <ac:chgData name="Guest User" userId="S::urn:spo:anon#13d6f758c2050ac4affeb75df13be5f23ba1ce0ba3c2f6f3cd50d3597f203f79::" providerId="AD" clId="Web-{1CD9894F-EB18-BEFB-0908-2EB33EF0D1FC}" dt="2022-04-05T10:10:30.478" v="461" actId="14100"/>
          <ac:spMkLst>
            <pc:docMk/>
            <pc:sldMk cId="3351186663" sldId="534"/>
            <ac:spMk id="3" creationId="{0ACEFD45-B8E2-4D6F-92AE-0B0C63B87A93}"/>
          </ac:spMkLst>
        </pc:spChg>
        <pc:spChg chg="mod">
          <ac:chgData name="Guest User" userId="S::urn:spo:anon#13d6f758c2050ac4affeb75df13be5f23ba1ce0ba3c2f6f3cd50d3597f203f79::" providerId="AD" clId="Web-{1CD9894F-EB18-BEFB-0908-2EB33EF0D1FC}" dt="2022-04-05T10:10:49.885" v="465" actId="14100"/>
          <ac:spMkLst>
            <pc:docMk/>
            <pc:sldMk cId="3351186663" sldId="534"/>
            <ac:spMk id="4" creationId="{70B304CE-7B87-D778-A69B-71AF7151B288}"/>
          </ac:spMkLst>
        </pc:spChg>
        <pc:spChg chg="add del mod">
          <ac:chgData name="Guest User" userId="S::urn:spo:anon#13d6f758c2050ac4affeb75df13be5f23ba1ce0ba3c2f6f3cd50d3597f203f79::" providerId="AD" clId="Web-{1CD9894F-EB18-BEFB-0908-2EB33EF0D1FC}" dt="2022-04-05T10:12:57.123" v="471"/>
          <ac:spMkLst>
            <pc:docMk/>
            <pc:sldMk cId="3351186663" sldId="534"/>
            <ac:spMk id="7" creationId="{D6CF7E53-5DC2-C887-65C7-7E8A9CD3AD23}"/>
          </ac:spMkLst>
        </pc:spChg>
        <pc:spChg chg="add del mod">
          <ac:chgData name="Guest User" userId="S::urn:spo:anon#13d6f758c2050ac4affeb75df13be5f23ba1ce0ba3c2f6f3cd50d3597f203f79::" providerId="AD" clId="Web-{1CD9894F-EB18-BEFB-0908-2EB33EF0D1FC}" dt="2022-04-05T10:14:22.859" v="485"/>
          <ac:spMkLst>
            <pc:docMk/>
            <pc:sldMk cId="3351186663" sldId="534"/>
            <ac:spMk id="10" creationId="{9104BD03-6E2F-5389-758A-35F1F52BA836}"/>
          </ac:spMkLst>
        </pc:spChg>
        <pc:spChg chg="add del mod">
          <ac:chgData name="Guest User" userId="S::urn:spo:anon#13d6f758c2050ac4affeb75df13be5f23ba1ce0ba3c2f6f3cd50d3597f203f79::" providerId="AD" clId="Web-{1CD9894F-EB18-BEFB-0908-2EB33EF0D1FC}" dt="2022-04-05T10:15:05.016" v="493"/>
          <ac:spMkLst>
            <pc:docMk/>
            <pc:sldMk cId="3351186663" sldId="534"/>
            <ac:spMk id="14" creationId="{E8B80238-E1E0-C3A4-1CF0-8D31071A216F}"/>
          </ac:spMkLst>
        </pc:spChg>
        <pc:spChg chg="add del mod">
          <ac:chgData name="Guest User" userId="S::urn:spo:anon#13d6f758c2050ac4affeb75df13be5f23ba1ce0ba3c2f6f3cd50d3597f203f79::" providerId="AD" clId="Web-{1CD9894F-EB18-BEFB-0908-2EB33EF0D1FC}" dt="2022-04-05T10:15:40.752" v="503"/>
          <ac:spMkLst>
            <pc:docMk/>
            <pc:sldMk cId="3351186663" sldId="534"/>
            <ac:spMk id="17" creationId="{836FC9E7-2D2F-F46F-4F39-539CF29C288B}"/>
          </ac:spMkLst>
        </pc:spChg>
        <pc:spChg chg="add del mod">
          <ac:chgData name="Guest User" userId="S::urn:spo:anon#13d6f758c2050ac4affeb75df13be5f23ba1ce0ba3c2f6f3cd50d3597f203f79::" providerId="AD" clId="Web-{1CD9894F-EB18-BEFB-0908-2EB33EF0D1FC}" dt="2022-04-05T10:23:29.513" v="544"/>
          <ac:spMkLst>
            <pc:docMk/>
            <pc:sldMk cId="3351186663" sldId="534"/>
            <ac:spMk id="19" creationId="{16DEF035-ED6F-381D-23D2-336E10828474}"/>
          </ac:spMkLst>
        </pc:spChg>
        <pc:spChg chg="add mod">
          <ac:chgData name="Guest User" userId="S::urn:spo:anon#13d6f758c2050ac4affeb75df13be5f23ba1ce0ba3c2f6f3cd50d3597f203f79::" providerId="AD" clId="Web-{1CD9894F-EB18-BEFB-0908-2EB33EF0D1FC}" dt="2022-04-05T10:22:15.011" v="533" actId="1076"/>
          <ac:spMkLst>
            <pc:docMk/>
            <pc:sldMk cId="3351186663" sldId="534"/>
            <ac:spMk id="20" creationId="{3F758481-7FFE-1264-7698-8C2540B71B0E}"/>
          </ac:spMkLst>
        </pc:spChg>
        <pc:spChg chg="add mod">
          <ac:chgData name="Guest User" userId="S::urn:spo:anon#13d6f758c2050ac4affeb75df13be5f23ba1ce0ba3c2f6f3cd50d3597f203f79::" providerId="AD" clId="Web-{1CD9894F-EB18-BEFB-0908-2EB33EF0D1FC}" dt="2022-04-05T14:28:25.356" v="1935" actId="20577"/>
          <ac:spMkLst>
            <pc:docMk/>
            <pc:sldMk cId="3351186663" sldId="534"/>
            <ac:spMk id="21" creationId="{C46EA95B-AD3F-26E1-563F-9389A7910203}"/>
          </ac:spMkLst>
        </pc:spChg>
        <pc:picChg chg="del">
          <ac:chgData name="Guest User" userId="S::urn:spo:anon#13d6f758c2050ac4affeb75df13be5f23ba1ce0ba3c2f6f3cd50d3597f203f79::" providerId="AD" clId="Web-{1CD9894F-EB18-BEFB-0908-2EB33EF0D1FC}" dt="2022-04-05T08:11:23.140" v="62"/>
          <ac:picMkLst>
            <pc:docMk/>
            <pc:sldMk cId="3351186663" sldId="534"/>
            <ac:picMk id="5" creationId="{3E09FA0A-09ED-5F77-7C6D-156374B3EDE0}"/>
          </ac:picMkLst>
        </pc:picChg>
        <pc:picChg chg="add mod">
          <ac:chgData name="Guest User" userId="S::urn:spo:anon#13d6f758c2050ac4affeb75df13be5f23ba1ce0ba3c2f6f3cd50d3597f203f79::" providerId="AD" clId="Web-{1CD9894F-EB18-BEFB-0908-2EB33EF0D1FC}" dt="2022-04-05T10:14:18.390" v="484" actId="14100"/>
          <ac:picMkLst>
            <pc:docMk/>
            <pc:sldMk cId="3351186663" sldId="534"/>
            <ac:picMk id="5" creationId="{5E64A4CB-C430-89BD-4721-4BC13318DE45}"/>
          </ac:picMkLst>
        </pc:picChg>
        <pc:picChg chg="del">
          <ac:chgData name="Guest User" userId="S::urn:spo:anon#13d6f758c2050ac4affeb75df13be5f23ba1ce0ba3c2f6f3cd50d3597f203f79::" providerId="AD" clId="Web-{1CD9894F-EB18-BEFB-0908-2EB33EF0D1FC}" dt="2022-04-05T08:11:22.280" v="61"/>
          <ac:picMkLst>
            <pc:docMk/>
            <pc:sldMk cId="3351186663" sldId="534"/>
            <ac:picMk id="8" creationId="{3B0A7E94-A93E-8EE9-3C43-8A30AB770EFC}"/>
          </ac:picMkLst>
        </pc:picChg>
        <pc:picChg chg="add mod">
          <ac:chgData name="Guest User" userId="S::urn:spo:anon#13d6f758c2050ac4affeb75df13be5f23ba1ce0ba3c2f6f3cd50d3597f203f79::" providerId="AD" clId="Web-{1CD9894F-EB18-BEFB-0908-2EB33EF0D1FC}" dt="2022-04-05T10:14:26.578" v="487" actId="1076"/>
          <ac:picMkLst>
            <pc:docMk/>
            <pc:sldMk cId="3351186663" sldId="534"/>
            <ac:picMk id="9" creationId="{6484277F-736C-59DA-AA26-0AE2C179786F}"/>
          </ac:picMkLst>
        </pc:picChg>
        <pc:picChg chg="add mod">
          <ac:chgData name="Guest User" userId="S::urn:spo:anon#13d6f758c2050ac4affeb75df13be5f23ba1ce0ba3c2f6f3cd50d3597f203f79::" providerId="AD" clId="Web-{1CD9894F-EB18-BEFB-0908-2EB33EF0D1FC}" dt="2022-04-05T10:15:45.283" v="504" actId="14100"/>
          <ac:picMkLst>
            <pc:docMk/>
            <pc:sldMk cId="3351186663" sldId="534"/>
            <ac:picMk id="13" creationId="{F84B844C-C9FB-09F6-C4E8-09E24CC1D463}"/>
          </ac:picMkLst>
        </pc:picChg>
        <pc:picChg chg="add mod">
          <ac:chgData name="Guest User" userId="S::urn:spo:anon#13d6f758c2050ac4affeb75df13be5f23ba1ce0ba3c2f6f3cd50d3597f203f79::" providerId="AD" clId="Web-{1CD9894F-EB18-BEFB-0908-2EB33EF0D1FC}" dt="2022-04-05T10:15:36.236" v="500" actId="1076"/>
          <ac:picMkLst>
            <pc:docMk/>
            <pc:sldMk cId="3351186663" sldId="534"/>
            <ac:picMk id="16" creationId="{04EFFDED-46B4-984A-E912-971A8FB265B9}"/>
          </ac:picMkLst>
        </pc:picChg>
      </pc:sldChg>
      <pc:sldChg chg="delSp modSp del">
        <pc:chgData name="Guest User" userId="S::urn:spo:anon#13d6f758c2050ac4affeb75df13be5f23ba1ce0ba3c2f6f3cd50d3597f203f79::" providerId="AD" clId="Web-{1CD9894F-EB18-BEFB-0908-2EB33EF0D1FC}" dt="2022-04-05T12:04:34.177" v="1208"/>
        <pc:sldMkLst>
          <pc:docMk/>
          <pc:sldMk cId="774908038" sldId="535"/>
        </pc:sldMkLst>
        <pc:spChg chg="mod">
          <ac:chgData name="Guest User" userId="S::urn:spo:anon#13d6f758c2050ac4affeb75df13be5f23ba1ce0ba3c2f6f3cd50d3597f203f79::" providerId="AD" clId="Web-{1CD9894F-EB18-BEFB-0908-2EB33EF0D1FC}" dt="2022-04-05T08:10:13.060" v="38" actId="20577"/>
          <ac:spMkLst>
            <pc:docMk/>
            <pc:sldMk cId="774908038" sldId="535"/>
            <ac:spMk id="2" creationId="{053BD09D-C373-1B40-5395-DEB98BCBA664}"/>
          </ac:spMkLst>
        </pc:spChg>
        <pc:spChg chg="mod">
          <ac:chgData name="Guest User" userId="S::urn:spo:anon#13d6f758c2050ac4affeb75df13be5f23ba1ce0ba3c2f6f3cd50d3597f203f79::" providerId="AD" clId="Web-{1CD9894F-EB18-BEFB-0908-2EB33EF0D1FC}" dt="2022-04-05T08:10:17.232" v="40" actId="20577"/>
          <ac:spMkLst>
            <pc:docMk/>
            <pc:sldMk cId="774908038" sldId="535"/>
            <ac:spMk id="3" creationId="{1ACB9512-B18D-66A8-371D-2B53464168AC}"/>
          </ac:spMkLst>
        </pc:spChg>
        <pc:picChg chg="del">
          <ac:chgData name="Guest User" userId="S::urn:spo:anon#13d6f758c2050ac4affeb75df13be5f23ba1ce0ba3c2f6f3cd50d3597f203f79::" providerId="AD" clId="Web-{1CD9894F-EB18-BEFB-0908-2EB33EF0D1FC}" dt="2022-04-05T08:10:14.060" v="39"/>
          <ac:picMkLst>
            <pc:docMk/>
            <pc:sldMk cId="774908038" sldId="535"/>
            <ac:picMk id="7" creationId="{8EA4F7D4-BC28-9D27-477F-238F706FF607}"/>
          </ac:picMkLst>
        </pc:picChg>
      </pc:sldChg>
      <pc:sldChg chg="delSp modSp del">
        <pc:chgData name="Guest User" userId="S::urn:spo:anon#13d6f758c2050ac4affeb75df13be5f23ba1ce0ba3c2f6f3cd50d3597f203f79::" providerId="AD" clId="Web-{1CD9894F-EB18-BEFB-0908-2EB33EF0D1FC}" dt="2022-04-05T14:17:06.180" v="1746"/>
        <pc:sldMkLst>
          <pc:docMk/>
          <pc:sldMk cId="3510767709" sldId="536"/>
        </pc:sldMkLst>
        <pc:spChg chg="mod">
          <ac:chgData name="Guest User" userId="S::urn:spo:anon#13d6f758c2050ac4affeb75df13be5f23ba1ce0ba3c2f6f3cd50d3597f203f79::" providerId="AD" clId="Web-{1CD9894F-EB18-BEFB-0908-2EB33EF0D1FC}" dt="2022-04-05T08:10:59.295" v="57" actId="20577"/>
          <ac:spMkLst>
            <pc:docMk/>
            <pc:sldMk cId="3510767709" sldId="536"/>
            <ac:spMk id="3" creationId="{04BE57C6-5695-DC0B-94D8-66927206C827}"/>
          </ac:spMkLst>
        </pc:spChg>
        <pc:picChg chg="del">
          <ac:chgData name="Guest User" userId="S::urn:spo:anon#13d6f758c2050ac4affeb75df13be5f23ba1ce0ba3c2f6f3cd50d3597f203f79::" providerId="AD" clId="Web-{1CD9894F-EB18-BEFB-0908-2EB33EF0D1FC}" dt="2022-04-05T08:10:55.295" v="56"/>
          <ac:picMkLst>
            <pc:docMk/>
            <pc:sldMk cId="3510767709" sldId="536"/>
            <ac:picMk id="4" creationId="{B53B20FD-A109-276C-800C-18A693D9074C}"/>
          </ac:picMkLst>
        </pc:picChg>
        <pc:picChg chg="del">
          <ac:chgData name="Guest User" userId="S::urn:spo:anon#13d6f758c2050ac4affeb75df13be5f23ba1ce0ba3c2f6f3cd50d3597f203f79::" providerId="AD" clId="Web-{1CD9894F-EB18-BEFB-0908-2EB33EF0D1FC}" dt="2022-04-05T08:10:53.936" v="55"/>
          <ac:picMkLst>
            <pc:docMk/>
            <pc:sldMk cId="3510767709" sldId="536"/>
            <ac:picMk id="7" creationId="{E19CAB3B-7B07-7F1B-107B-8DA96BABC5A0}"/>
          </ac:picMkLst>
        </pc:picChg>
      </pc:sldChg>
      <pc:sldChg chg="addSp delSp modSp mod setBg modNotes">
        <pc:chgData name="Guest User" userId="S::urn:spo:anon#13d6f758c2050ac4affeb75df13be5f23ba1ce0ba3c2f6f3cd50d3597f203f79::" providerId="AD" clId="Web-{1CD9894F-EB18-BEFB-0908-2EB33EF0D1FC}" dt="2022-04-05T11:28:31.577" v="1003" actId="14100"/>
        <pc:sldMkLst>
          <pc:docMk/>
          <pc:sldMk cId="2781066697" sldId="537"/>
        </pc:sldMkLst>
        <pc:spChg chg="mod">
          <ac:chgData name="Guest User" userId="S::urn:spo:anon#13d6f758c2050ac4affeb75df13be5f23ba1ce0ba3c2f6f3cd50d3597f203f79::" providerId="AD" clId="Web-{1CD9894F-EB18-BEFB-0908-2EB33EF0D1FC}" dt="2022-04-05T10:57:16.234" v="775"/>
          <ac:spMkLst>
            <pc:docMk/>
            <pc:sldMk cId="2781066697" sldId="537"/>
            <ac:spMk id="2" creationId="{A51A918A-0CF4-C1EE-2841-26F2F640D31D}"/>
          </ac:spMkLst>
        </pc:spChg>
        <pc:spChg chg="mod">
          <ac:chgData name="Guest User" userId="S::urn:spo:anon#13d6f758c2050ac4affeb75df13be5f23ba1ce0ba3c2f6f3cd50d3597f203f79::" providerId="AD" clId="Web-{1CD9894F-EB18-BEFB-0908-2EB33EF0D1FC}" dt="2022-04-05T11:19:54.377" v="973" actId="20577"/>
          <ac:spMkLst>
            <pc:docMk/>
            <pc:sldMk cId="2781066697" sldId="537"/>
            <ac:spMk id="3" creationId="{7A1A5219-611E-E926-3A7B-69B44AFA0CE2}"/>
          </ac:spMkLst>
        </pc:spChg>
        <pc:spChg chg="add del mod">
          <ac:chgData name="Guest User" userId="S::urn:spo:anon#13d6f758c2050ac4affeb75df13be5f23ba1ce0ba3c2f6f3cd50d3597f203f79::" providerId="AD" clId="Web-{1CD9894F-EB18-BEFB-0908-2EB33EF0D1FC}" dt="2022-04-05T11:23:00.100" v="985"/>
          <ac:spMkLst>
            <pc:docMk/>
            <pc:sldMk cId="2781066697" sldId="537"/>
            <ac:spMk id="6" creationId="{38CFE6FB-6A75-9273-510C-E70849D968F9}"/>
          </ac:spMkLst>
        </pc:spChg>
        <pc:spChg chg="add del">
          <ac:chgData name="Guest User" userId="S::urn:spo:anon#13d6f758c2050ac4affeb75df13be5f23ba1ce0ba3c2f6f3cd50d3597f203f79::" providerId="AD" clId="Web-{1CD9894F-EB18-BEFB-0908-2EB33EF0D1FC}" dt="2022-04-05T10:57:16.234" v="775"/>
          <ac:spMkLst>
            <pc:docMk/>
            <pc:sldMk cId="2781066697" sldId="537"/>
            <ac:spMk id="9" creationId="{C1DD1A8A-57D5-4A81-AD04-532B043C5611}"/>
          </ac:spMkLst>
        </pc:spChg>
        <pc:spChg chg="add del mod">
          <ac:chgData name="Guest User" userId="S::urn:spo:anon#13d6f758c2050ac4affeb75df13be5f23ba1ce0ba3c2f6f3cd50d3597f203f79::" providerId="AD" clId="Web-{1CD9894F-EB18-BEFB-0908-2EB33EF0D1FC}" dt="2022-04-05T11:28:21.248" v="1000"/>
          <ac:spMkLst>
            <pc:docMk/>
            <pc:sldMk cId="2781066697" sldId="537"/>
            <ac:spMk id="10" creationId="{ACF6A0DF-B9DD-7E8E-E16A-78F3E270D859}"/>
          </ac:spMkLst>
        </pc:spChg>
        <pc:spChg chg="add del">
          <ac:chgData name="Guest User" userId="S::urn:spo:anon#13d6f758c2050ac4affeb75df13be5f23ba1ce0ba3c2f6f3cd50d3597f203f79::" providerId="AD" clId="Web-{1CD9894F-EB18-BEFB-0908-2EB33EF0D1FC}" dt="2022-04-05T10:57:16.234" v="775"/>
          <ac:spMkLst>
            <pc:docMk/>
            <pc:sldMk cId="2781066697" sldId="537"/>
            <ac:spMk id="11" creationId="{007891EC-4501-44ED-A8C8-B11B6DB767AB}"/>
          </ac:spMkLst>
        </pc:spChg>
        <pc:picChg chg="del">
          <ac:chgData name="Guest User" userId="S::urn:spo:anon#13d6f758c2050ac4affeb75df13be5f23ba1ce0ba3c2f6f3cd50d3597f203f79::" providerId="AD" clId="Web-{1CD9894F-EB18-BEFB-0908-2EB33EF0D1FC}" dt="2022-04-05T08:09:07.543" v="15"/>
          <ac:picMkLst>
            <pc:docMk/>
            <pc:sldMk cId="2781066697" sldId="537"/>
            <ac:picMk id="4" creationId="{2A09471A-4CF4-C65F-50A0-EA11D91D3127}"/>
          </ac:picMkLst>
        </pc:picChg>
        <pc:picChg chg="add mod">
          <ac:chgData name="Guest User" userId="S::urn:spo:anon#13d6f758c2050ac4affeb75df13be5f23ba1ce0ba3c2f6f3cd50d3597f203f79::" providerId="AD" clId="Web-{1CD9894F-EB18-BEFB-0908-2EB33EF0D1FC}" dt="2022-04-05T11:28:27.842" v="1002" actId="1076"/>
          <ac:picMkLst>
            <pc:docMk/>
            <pc:sldMk cId="2781066697" sldId="537"/>
            <ac:picMk id="4" creationId="{F73D5984-98E2-0C04-83FA-AECBB76E7572}"/>
          </ac:picMkLst>
        </pc:picChg>
        <pc:picChg chg="add del">
          <ac:chgData name="Guest User" userId="S::urn:spo:anon#13d6f758c2050ac4affeb75df13be5f23ba1ce0ba3c2f6f3cd50d3597f203f79::" providerId="AD" clId="Web-{1CD9894F-EB18-BEFB-0908-2EB33EF0D1FC}" dt="2022-04-05T10:57:16.234" v="775"/>
          <ac:picMkLst>
            <pc:docMk/>
            <pc:sldMk cId="2781066697" sldId="537"/>
            <ac:picMk id="5" creationId="{6E224D2F-7667-0DF2-7ECE-BA60A621E5DE}"/>
          </ac:picMkLst>
        </pc:picChg>
        <pc:picChg chg="del">
          <ac:chgData name="Guest User" userId="S::urn:spo:anon#13d6f758c2050ac4affeb75df13be5f23ba1ce0ba3c2f6f3cd50d3597f203f79::" providerId="AD" clId="Web-{1CD9894F-EB18-BEFB-0908-2EB33EF0D1FC}" dt="2022-04-05T08:09:08.246" v="16"/>
          <ac:picMkLst>
            <pc:docMk/>
            <pc:sldMk cId="2781066697" sldId="537"/>
            <ac:picMk id="7" creationId="{2642EC37-A3DA-6B09-51AC-A98EAF1D6481}"/>
          </ac:picMkLst>
        </pc:picChg>
        <pc:picChg chg="add mod">
          <ac:chgData name="Guest User" userId="S::urn:spo:anon#13d6f758c2050ac4affeb75df13be5f23ba1ce0ba3c2f6f3cd50d3597f203f79::" providerId="AD" clId="Web-{1CD9894F-EB18-BEFB-0908-2EB33EF0D1FC}" dt="2022-04-05T11:28:31.577" v="1003" actId="14100"/>
          <ac:picMkLst>
            <pc:docMk/>
            <pc:sldMk cId="2781066697" sldId="537"/>
            <ac:picMk id="8" creationId="{41EA9ABC-AECA-6AB4-0675-0E729CA62E95}"/>
          </ac:picMkLst>
        </pc:picChg>
        <pc:picChg chg="del">
          <ac:chgData name="Guest User" userId="S::urn:spo:anon#13d6f758c2050ac4affeb75df13be5f23ba1ce0ba3c2f6f3cd50d3597f203f79::" providerId="AD" clId="Web-{1CD9894F-EB18-BEFB-0908-2EB33EF0D1FC}" dt="2022-04-05T08:09:06.793" v="14"/>
          <ac:picMkLst>
            <pc:docMk/>
            <pc:sldMk cId="2781066697" sldId="537"/>
            <ac:picMk id="19" creationId="{68E1D583-7C58-714E-0421-E093F528C867}"/>
          </ac:picMkLst>
        </pc:picChg>
      </pc:sldChg>
      <pc:sldChg chg="delSp modSp del">
        <pc:chgData name="Guest User" userId="S::urn:spo:anon#13d6f758c2050ac4affeb75df13be5f23ba1ce0ba3c2f6f3cd50d3597f203f79::" providerId="AD" clId="Web-{1CD9894F-EB18-BEFB-0908-2EB33EF0D1FC}" dt="2022-04-05T14:16:55.742" v="1745"/>
        <pc:sldMkLst>
          <pc:docMk/>
          <pc:sldMk cId="2434819730" sldId="538"/>
        </pc:sldMkLst>
        <pc:spChg chg="mod">
          <ac:chgData name="Guest User" userId="S::urn:spo:anon#13d6f758c2050ac4affeb75df13be5f23ba1ce0ba3c2f6f3cd50d3597f203f79::" providerId="AD" clId="Web-{1CD9894F-EB18-BEFB-0908-2EB33EF0D1FC}" dt="2022-04-05T08:11:10.639" v="58" actId="20577"/>
          <ac:spMkLst>
            <pc:docMk/>
            <pc:sldMk cId="2434819730" sldId="538"/>
            <ac:spMk id="2" creationId="{C283C1E9-ED0B-ED06-2467-8CDA577893B1}"/>
          </ac:spMkLst>
        </pc:spChg>
        <pc:spChg chg="mod">
          <ac:chgData name="Guest User" userId="S::urn:spo:anon#13d6f758c2050ac4affeb75df13be5f23ba1ce0ba3c2f6f3cd50d3597f203f79::" providerId="AD" clId="Web-{1CD9894F-EB18-BEFB-0908-2EB33EF0D1FC}" dt="2022-04-05T08:10:49.108" v="54" actId="20577"/>
          <ac:spMkLst>
            <pc:docMk/>
            <pc:sldMk cId="2434819730" sldId="538"/>
            <ac:spMk id="3" creationId="{26E260D2-EF09-C13D-7C64-7A7929F320CA}"/>
          </ac:spMkLst>
        </pc:spChg>
        <pc:picChg chg="del">
          <ac:chgData name="Guest User" userId="S::urn:spo:anon#13d6f758c2050ac4affeb75df13be5f23ba1ce0ba3c2f6f3cd50d3597f203f79::" providerId="AD" clId="Web-{1CD9894F-EB18-BEFB-0908-2EB33EF0D1FC}" dt="2022-04-05T08:10:40.217" v="50"/>
          <ac:picMkLst>
            <pc:docMk/>
            <pc:sldMk cId="2434819730" sldId="538"/>
            <ac:picMk id="4" creationId="{1CB9C82C-A984-AE65-DD18-EBAA2EA7EE7A}"/>
          </ac:picMkLst>
        </pc:picChg>
        <pc:picChg chg="del">
          <ac:chgData name="Guest User" userId="S::urn:spo:anon#13d6f758c2050ac4affeb75df13be5f23ba1ce0ba3c2f6f3cd50d3597f203f79::" providerId="AD" clId="Web-{1CD9894F-EB18-BEFB-0908-2EB33EF0D1FC}" dt="2022-04-05T08:10:40.842" v="51"/>
          <ac:picMkLst>
            <pc:docMk/>
            <pc:sldMk cId="2434819730" sldId="538"/>
            <ac:picMk id="5" creationId="{5550967D-13AA-547C-5087-E6B2788CF66C}"/>
          </ac:picMkLst>
        </pc:picChg>
        <pc:picChg chg="del">
          <ac:chgData name="Guest User" userId="S::urn:spo:anon#13d6f758c2050ac4affeb75df13be5f23ba1ce0ba3c2f6f3cd50d3597f203f79::" providerId="AD" clId="Web-{1CD9894F-EB18-BEFB-0908-2EB33EF0D1FC}" dt="2022-04-05T08:10:41.639" v="52"/>
          <ac:picMkLst>
            <pc:docMk/>
            <pc:sldMk cId="2434819730" sldId="538"/>
            <ac:picMk id="8" creationId="{7360CA3E-5A1C-E47D-9A21-18AF664A64EC}"/>
          </ac:picMkLst>
        </pc:picChg>
      </pc:sldChg>
      <pc:sldChg chg="addSp delSp modSp add replId modNotes">
        <pc:chgData name="Guest User" userId="S::urn:spo:anon#13d6f758c2050ac4affeb75df13be5f23ba1ce0ba3c2f6f3cd50d3597f203f79::" providerId="AD" clId="Web-{1CD9894F-EB18-BEFB-0908-2EB33EF0D1FC}" dt="2022-04-05T18:25:00.005" v="2381" actId="20577"/>
        <pc:sldMkLst>
          <pc:docMk/>
          <pc:sldMk cId="1512218822" sldId="539"/>
        </pc:sldMkLst>
        <pc:spChg chg="mod">
          <ac:chgData name="Guest User" userId="S::urn:spo:anon#13d6f758c2050ac4affeb75df13be5f23ba1ce0ba3c2f6f3cd50d3597f203f79::" providerId="AD" clId="Web-{1CD9894F-EB18-BEFB-0908-2EB33EF0D1FC}" dt="2022-04-05T10:30:13.366" v="564" actId="20577"/>
          <ac:spMkLst>
            <pc:docMk/>
            <pc:sldMk cId="1512218822" sldId="539"/>
            <ac:spMk id="2" creationId="{A51A918A-0CF4-C1EE-2841-26F2F640D31D}"/>
          </ac:spMkLst>
        </pc:spChg>
        <pc:spChg chg="mod">
          <ac:chgData name="Guest User" userId="S::urn:spo:anon#13d6f758c2050ac4affeb75df13be5f23ba1ce0ba3c2f6f3cd50d3597f203f79::" providerId="AD" clId="Web-{1CD9894F-EB18-BEFB-0908-2EB33EF0D1FC}" dt="2022-04-05T18:25:00.005" v="2381" actId="20577"/>
          <ac:spMkLst>
            <pc:docMk/>
            <pc:sldMk cId="1512218822" sldId="539"/>
            <ac:spMk id="3" creationId="{7A1A5219-611E-E926-3A7B-69B44AFA0CE2}"/>
          </ac:spMkLst>
        </pc:spChg>
        <pc:spChg chg="add del mod">
          <ac:chgData name="Guest User" userId="S::urn:spo:anon#13d6f758c2050ac4affeb75df13be5f23ba1ce0ba3c2f6f3cd50d3597f203f79::" providerId="AD" clId="Web-{1CD9894F-EB18-BEFB-0908-2EB33EF0D1FC}" dt="2022-04-05T10:52:04.851" v="748"/>
          <ac:spMkLst>
            <pc:docMk/>
            <pc:sldMk cId="1512218822" sldId="539"/>
            <ac:spMk id="5" creationId="{D4C09711-58C4-BBA0-7D6F-763981B44C72}"/>
          </ac:spMkLst>
        </pc:spChg>
        <pc:spChg chg="add del mod">
          <ac:chgData name="Guest User" userId="S::urn:spo:anon#13d6f758c2050ac4affeb75df13be5f23ba1ce0ba3c2f6f3cd50d3597f203f79::" providerId="AD" clId="Web-{1CD9894F-EB18-BEFB-0908-2EB33EF0D1FC}" dt="2022-04-05T10:53:37.026" v="760"/>
          <ac:spMkLst>
            <pc:docMk/>
            <pc:sldMk cId="1512218822" sldId="539"/>
            <ac:spMk id="8" creationId="{D9BC4C8C-126A-69FA-49EA-71DA6F74F326}"/>
          </ac:spMkLst>
        </pc:spChg>
        <pc:spChg chg="add del mod">
          <ac:chgData name="Guest User" userId="S::urn:spo:anon#13d6f758c2050ac4affeb75df13be5f23ba1ce0ba3c2f6f3cd50d3597f203f79::" providerId="AD" clId="Web-{1CD9894F-EB18-BEFB-0908-2EB33EF0D1FC}" dt="2022-04-05T10:56:28.124" v="773"/>
          <ac:spMkLst>
            <pc:docMk/>
            <pc:sldMk cId="1512218822" sldId="539"/>
            <ac:spMk id="11" creationId="{20465A0B-B951-C0E9-5392-9309C687E57B}"/>
          </ac:spMkLst>
        </pc:spChg>
        <pc:picChg chg="add mod">
          <ac:chgData name="Guest User" userId="S::urn:spo:anon#13d6f758c2050ac4affeb75df13be5f23ba1ce0ba3c2f6f3cd50d3597f203f79::" providerId="AD" clId="Web-{1CD9894F-EB18-BEFB-0908-2EB33EF0D1FC}" dt="2022-04-05T10:51:57.164" v="747" actId="1076"/>
          <ac:picMkLst>
            <pc:docMk/>
            <pc:sldMk cId="1512218822" sldId="539"/>
            <ac:picMk id="4" creationId="{1BDE610C-6D92-1708-D57B-E2E9F817A13C}"/>
          </ac:picMkLst>
        </pc:picChg>
        <pc:picChg chg="add del mod">
          <ac:chgData name="Guest User" userId="S::urn:spo:anon#13d6f758c2050ac4affeb75df13be5f23ba1ce0ba3c2f6f3cd50d3597f203f79::" providerId="AD" clId="Web-{1CD9894F-EB18-BEFB-0908-2EB33EF0D1FC}" dt="2022-04-05T10:53:57.886" v="762"/>
          <ac:picMkLst>
            <pc:docMk/>
            <pc:sldMk cId="1512218822" sldId="539"/>
            <ac:picMk id="7" creationId="{949683B0-22B7-B36F-A8DB-4ED84FF0F2D6}"/>
          </ac:picMkLst>
        </pc:picChg>
        <pc:picChg chg="add mod">
          <ac:chgData name="Guest User" userId="S::urn:spo:anon#13d6f758c2050ac4affeb75df13be5f23ba1ce0ba3c2f6f3cd50d3597f203f79::" providerId="AD" clId="Web-{1CD9894F-EB18-BEFB-0908-2EB33EF0D1FC}" dt="2022-04-05T10:56:21.889" v="769" actId="1076"/>
          <ac:picMkLst>
            <pc:docMk/>
            <pc:sldMk cId="1512218822" sldId="539"/>
            <ac:picMk id="10" creationId="{30A8DE03-2388-4FEF-ABE1-4EA36FC9D241}"/>
          </ac:picMkLst>
        </pc:picChg>
      </pc:sldChg>
      <pc:sldChg chg="new del">
        <pc:chgData name="Guest User" userId="S::urn:spo:anon#13d6f758c2050ac4affeb75df13be5f23ba1ce0ba3c2f6f3cd50d3597f203f79::" providerId="AD" clId="Web-{1CD9894F-EB18-BEFB-0908-2EB33EF0D1FC}" dt="2022-04-05T10:29:56.663" v="558"/>
        <pc:sldMkLst>
          <pc:docMk/>
          <pc:sldMk cId="3760707524" sldId="539"/>
        </pc:sldMkLst>
      </pc:sldChg>
      <pc:sldChg chg="new del">
        <pc:chgData name="Guest User" userId="S::urn:spo:anon#13d6f758c2050ac4affeb75df13be5f23ba1ce0ba3c2f6f3cd50d3597f203f79::" providerId="AD" clId="Web-{1CD9894F-EB18-BEFB-0908-2EB33EF0D1FC}" dt="2022-04-05T11:30:59.940" v="1005"/>
        <pc:sldMkLst>
          <pc:docMk/>
          <pc:sldMk cId="1328321368" sldId="540"/>
        </pc:sldMkLst>
      </pc:sldChg>
      <pc:sldChg chg="addSp delSp modSp new mod setBg">
        <pc:chgData name="Guest User" userId="S::urn:spo:anon#13d6f758c2050ac4affeb75df13be5f23ba1ce0ba3c2f6f3cd50d3597f203f79::" providerId="AD" clId="Web-{1CD9894F-EB18-BEFB-0908-2EB33EF0D1FC}" dt="2022-04-05T18:23:48.238" v="2379" actId="1076"/>
        <pc:sldMkLst>
          <pc:docMk/>
          <pc:sldMk cId="2016095634" sldId="540"/>
        </pc:sldMkLst>
        <pc:spChg chg="mod ord">
          <ac:chgData name="Guest User" userId="S::urn:spo:anon#13d6f758c2050ac4affeb75df13be5f23ba1ce0ba3c2f6f3cd50d3597f203f79::" providerId="AD" clId="Web-{1CD9894F-EB18-BEFB-0908-2EB33EF0D1FC}" dt="2022-04-05T11:38:02.169" v="1076"/>
          <ac:spMkLst>
            <pc:docMk/>
            <pc:sldMk cId="2016095634" sldId="540"/>
            <ac:spMk id="2" creationId="{2EEC8CB9-01C0-5686-CDE9-B329DE717496}"/>
          </ac:spMkLst>
        </pc:spChg>
        <pc:spChg chg="mod ord">
          <ac:chgData name="Guest User" userId="S::urn:spo:anon#13d6f758c2050ac4affeb75df13be5f23ba1ce0ba3c2f6f3cd50d3597f203f79::" providerId="AD" clId="Web-{1CD9894F-EB18-BEFB-0908-2EB33EF0D1FC}" dt="2022-04-05T18:23:48.238" v="2379" actId="1076"/>
          <ac:spMkLst>
            <pc:docMk/>
            <pc:sldMk cId="2016095634" sldId="540"/>
            <ac:spMk id="3" creationId="{94395AC4-19CF-4A24-B08D-1F859CAF9D30}"/>
          </ac:spMkLst>
        </pc:spChg>
        <pc:spChg chg="add del mod">
          <ac:chgData name="Guest User" userId="S::urn:spo:anon#13d6f758c2050ac4affeb75df13be5f23ba1ce0ba3c2f6f3cd50d3597f203f79::" providerId="AD" clId="Web-{1CD9894F-EB18-BEFB-0908-2EB33EF0D1FC}" dt="2022-04-05T11:35:57.181" v="1054"/>
          <ac:spMkLst>
            <pc:docMk/>
            <pc:sldMk cId="2016095634" sldId="540"/>
            <ac:spMk id="5" creationId="{5E7F76F9-42A6-DCB3-88DC-B18D4D41CC19}"/>
          </ac:spMkLst>
        </pc:spChg>
        <pc:spChg chg="add del mod">
          <ac:chgData name="Guest User" userId="S::urn:spo:anon#13d6f758c2050ac4affeb75df13be5f23ba1ce0ba3c2f6f3cd50d3597f203f79::" providerId="AD" clId="Web-{1CD9894F-EB18-BEFB-0908-2EB33EF0D1FC}" dt="2022-04-05T11:37:19.215" v="1064"/>
          <ac:spMkLst>
            <pc:docMk/>
            <pc:sldMk cId="2016095634" sldId="540"/>
            <ac:spMk id="8" creationId="{6E3F5B2E-7123-7DE5-23D7-7EC9213C4581}"/>
          </ac:spMkLst>
        </pc:spChg>
        <pc:spChg chg="add del">
          <ac:chgData name="Guest User" userId="S::urn:spo:anon#13d6f758c2050ac4affeb75df13be5f23ba1ce0ba3c2f6f3cd50d3597f203f79::" providerId="AD" clId="Web-{1CD9894F-EB18-BEFB-0908-2EB33EF0D1FC}" dt="2022-04-05T11:37:54.919" v="1074"/>
          <ac:spMkLst>
            <pc:docMk/>
            <pc:sldMk cId="2016095634" sldId="540"/>
            <ac:spMk id="12" creationId="{D2B783EE-0239-4717-BBEA-8C9EAC61C824}"/>
          </ac:spMkLst>
        </pc:spChg>
        <pc:spChg chg="add del">
          <ac:chgData name="Guest User" userId="S::urn:spo:anon#13d6f758c2050ac4affeb75df13be5f23ba1ce0ba3c2f6f3cd50d3597f203f79::" providerId="AD" clId="Web-{1CD9894F-EB18-BEFB-0908-2EB33EF0D1FC}" dt="2022-04-05T11:37:54.919" v="1074"/>
          <ac:spMkLst>
            <pc:docMk/>
            <pc:sldMk cId="2016095634" sldId="540"/>
            <ac:spMk id="13" creationId="{A7B99495-F43F-4D80-A44F-2CB4764EB90B}"/>
          </ac:spMkLst>
        </pc:spChg>
        <pc:spChg chg="add del">
          <ac:chgData name="Guest User" userId="S::urn:spo:anon#13d6f758c2050ac4affeb75df13be5f23ba1ce0ba3c2f6f3cd50d3597f203f79::" providerId="AD" clId="Web-{1CD9894F-EB18-BEFB-0908-2EB33EF0D1FC}" dt="2022-04-05T11:38:02.169" v="1076"/>
          <ac:spMkLst>
            <pc:docMk/>
            <pc:sldMk cId="2016095634" sldId="540"/>
            <ac:spMk id="14" creationId="{B4D3D850-2041-4B7C-AED9-54DA385B14F7}"/>
          </ac:spMkLst>
        </pc:spChg>
        <pc:spChg chg="add del">
          <ac:chgData name="Guest User" userId="S::urn:spo:anon#13d6f758c2050ac4affeb75df13be5f23ba1ce0ba3c2f6f3cd50d3597f203f79::" providerId="AD" clId="Web-{1CD9894F-EB18-BEFB-0908-2EB33EF0D1FC}" dt="2022-04-05T11:37:45.965" v="1072"/>
          <ac:spMkLst>
            <pc:docMk/>
            <pc:sldMk cId="2016095634" sldId="540"/>
            <ac:spMk id="15" creationId="{2DAA6C16-BF9B-4A3E-BC70-EE6015D4F967}"/>
          </ac:spMkLst>
        </pc:spChg>
        <pc:spChg chg="add del">
          <ac:chgData name="Guest User" userId="S::urn:spo:anon#13d6f758c2050ac4affeb75df13be5f23ba1ce0ba3c2f6f3cd50d3597f203f79::" providerId="AD" clId="Web-{1CD9894F-EB18-BEFB-0908-2EB33EF0D1FC}" dt="2022-04-05T11:38:02.169" v="1076"/>
          <ac:spMkLst>
            <pc:docMk/>
            <pc:sldMk cId="2016095634" sldId="540"/>
            <ac:spMk id="16" creationId="{B497CCB5-5FC2-473C-AFCC-2430CEF1DF71}"/>
          </ac:spMkLst>
        </pc:spChg>
        <pc:spChg chg="add del">
          <ac:chgData name="Guest User" userId="S::urn:spo:anon#13d6f758c2050ac4affeb75df13be5f23ba1ce0ba3c2f6f3cd50d3597f203f79::" providerId="AD" clId="Web-{1CD9894F-EB18-BEFB-0908-2EB33EF0D1FC}" dt="2022-04-05T11:38:02.169" v="1076"/>
          <ac:spMkLst>
            <pc:docMk/>
            <pc:sldMk cId="2016095634" sldId="540"/>
            <ac:spMk id="18" creationId="{599C8C75-BFDF-44E7-A028-EEB5EDD58817}"/>
          </ac:spMkLst>
        </pc:spChg>
        <pc:spChg chg="add del">
          <ac:chgData name="Guest User" userId="S::urn:spo:anon#13d6f758c2050ac4affeb75df13be5f23ba1ce0ba3c2f6f3cd50d3597f203f79::" providerId="AD" clId="Web-{1CD9894F-EB18-BEFB-0908-2EB33EF0D1FC}" dt="2022-04-05T11:37:54.919" v="1074"/>
          <ac:spMkLst>
            <pc:docMk/>
            <pc:sldMk cId="2016095634" sldId="540"/>
            <ac:spMk id="19" creationId="{70BEB1E7-2F88-40BC-B73D-42E5B6F80BFC}"/>
          </ac:spMkLst>
        </pc:spChg>
        <pc:grpChg chg="add del">
          <ac:chgData name="Guest User" userId="S::urn:spo:anon#13d6f758c2050ac4affeb75df13be5f23ba1ce0ba3c2f6f3cd50d3597f203f79::" providerId="AD" clId="Web-{1CD9894F-EB18-BEFB-0908-2EB33EF0D1FC}" dt="2022-04-05T11:37:45.965" v="1072"/>
          <ac:grpSpMkLst>
            <pc:docMk/>
            <pc:sldMk cId="2016095634" sldId="540"/>
            <ac:grpSpMk id="17" creationId="{A4AE1828-51FD-4AD7-BCF6-9AF5C696CE5D}"/>
          </ac:grpSpMkLst>
        </pc:grpChg>
        <pc:picChg chg="add mod ord">
          <ac:chgData name="Guest User" userId="S::urn:spo:anon#13d6f758c2050ac4affeb75df13be5f23ba1ce0ba3c2f6f3cd50d3597f203f79::" providerId="AD" clId="Web-{1CD9894F-EB18-BEFB-0908-2EB33EF0D1FC}" dt="2022-04-05T11:38:02.169" v="1076"/>
          <ac:picMkLst>
            <pc:docMk/>
            <pc:sldMk cId="2016095634" sldId="540"/>
            <ac:picMk id="4" creationId="{537954A8-14CE-7A0E-2198-1AEEC202F426}"/>
          </ac:picMkLst>
        </pc:picChg>
        <pc:picChg chg="add del mod">
          <ac:chgData name="Guest User" userId="S::urn:spo:anon#13d6f758c2050ac4affeb75df13be5f23ba1ce0ba3c2f6f3cd50d3597f203f79::" providerId="AD" clId="Web-{1CD9894F-EB18-BEFB-0908-2EB33EF0D1FC}" dt="2022-04-05T11:37:19.215" v="1064"/>
          <ac:picMkLst>
            <pc:docMk/>
            <pc:sldMk cId="2016095634" sldId="540"/>
            <ac:picMk id="7" creationId="{58B6261E-0CDE-D02E-2A6A-EFF7702EEF43}"/>
          </ac:picMkLst>
        </pc:picChg>
        <pc:picChg chg="add mod">
          <ac:chgData name="Guest User" userId="S::urn:spo:anon#13d6f758c2050ac4affeb75df13be5f23ba1ce0ba3c2f6f3cd50d3597f203f79::" providerId="AD" clId="Web-{1CD9894F-EB18-BEFB-0908-2EB33EF0D1FC}" dt="2022-04-05T11:38:02.169" v="1076"/>
          <ac:picMkLst>
            <pc:docMk/>
            <pc:sldMk cId="2016095634" sldId="540"/>
            <ac:picMk id="10" creationId="{244C0C84-46CD-BB89-5777-55D2F3A3263C}"/>
          </ac:picMkLst>
        </pc:picChg>
      </pc:sldChg>
      <pc:sldChg chg="addSp delSp modSp new ord modNotes">
        <pc:chgData name="Guest User" userId="S::urn:spo:anon#13d6f758c2050ac4affeb75df13be5f23ba1ce0ba3c2f6f3cd50d3597f203f79::" providerId="AD" clId="Web-{1CD9894F-EB18-BEFB-0908-2EB33EF0D1FC}" dt="2022-04-05T13:45:39.208" v="1558" actId="1076"/>
        <pc:sldMkLst>
          <pc:docMk/>
          <pc:sldMk cId="537555537" sldId="541"/>
        </pc:sldMkLst>
        <pc:spChg chg="mod">
          <ac:chgData name="Guest User" userId="S::urn:spo:anon#13d6f758c2050ac4affeb75df13be5f23ba1ce0ba3c2f6f3cd50d3597f203f79::" providerId="AD" clId="Web-{1CD9894F-EB18-BEFB-0908-2EB33EF0D1FC}" dt="2022-04-05T12:04:27.880" v="1207" actId="20577"/>
          <ac:spMkLst>
            <pc:docMk/>
            <pc:sldMk cId="537555537" sldId="541"/>
            <ac:spMk id="2" creationId="{6E7F2716-DE8D-219C-0093-2BBEBE5A2147}"/>
          </ac:spMkLst>
        </pc:spChg>
        <pc:spChg chg="mod">
          <ac:chgData name="Guest User" userId="S::urn:spo:anon#13d6f758c2050ac4affeb75df13be5f23ba1ce0ba3c2f6f3cd50d3597f203f79::" providerId="AD" clId="Web-{1CD9894F-EB18-BEFB-0908-2EB33EF0D1FC}" dt="2022-04-05T13:39:08.126" v="1522" actId="20577"/>
          <ac:spMkLst>
            <pc:docMk/>
            <pc:sldMk cId="537555537" sldId="541"/>
            <ac:spMk id="3" creationId="{A80F3E1C-D9DE-D8DA-14AC-631727D06E26}"/>
          </ac:spMkLst>
        </pc:spChg>
        <pc:spChg chg="add del mod">
          <ac:chgData name="Guest User" userId="S::urn:spo:anon#13d6f758c2050ac4affeb75df13be5f23ba1ce0ba3c2f6f3cd50d3597f203f79::" providerId="AD" clId="Web-{1CD9894F-EB18-BEFB-0908-2EB33EF0D1FC}" dt="2022-04-05T13:44:27.142" v="1547"/>
          <ac:spMkLst>
            <pc:docMk/>
            <pc:sldMk cId="537555537" sldId="541"/>
            <ac:spMk id="5" creationId="{9D65EB60-8CA9-1BF8-3E6B-82848635D212}"/>
          </ac:spMkLst>
        </pc:spChg>
        <pc:spChg chg="add del mod">
          <ac:chgData name="Guest User" userId="S::urn:spo:anon#13d6f758c2050ac4affeb75df13be5f23ba1ce0ba3c2f6f3cd50d3597f203f79::" providerId="AD" clId="Web-{1CD9894F-EB18-BEFB-0908-2EB33EF0D1FC}" dt="2022-04-05T13:45:30.817" v="1554"/>
          <ac:spMkLst>
            <pc:docMk/>
            <pc:sldMk cId="537555537" sldId="541"/>
            <ac:spMk id="8" creationId="{9081AA6C-CC7C-EE48-8EB1-1E9CD2319693}"/>
          </ac:spMkLst>
        </pc:spChg>
        <pc:picChg chg="add del mod">
          <ac:chgData name="Guest User" userId="S::urn:spo:anon#13d6f758c2050ac4affeb75df13be5f23ba1ce0ba3c2f6f3cd50d3597f203f79::" providerId="AD" clId="Web-{1CD9894F-EB18-BEFB-0908-2EB33EF0D1FC}" dt="2022-04-05T13:44:27.142" v="1547"/>
          <ac:picMkLst>
            <pc:docMk/>
            <pc:sldMk cId="537555537" sldId="541"/>
            <ac:picMk id="4" creationId="{9563B6F7-F0B1-A151-B151-E58EBCEB3559}"/>
          </ac:picMkLst>
        </pc:picChg>
        <pc:picChg chg="add mod">
          <ac:chgData name="Guest User" userId="S::urn:spo:anon#13d6f758c2050ac4affeb75df13be5f23ba1ce0ba3c2f6f3cd50d3597f203f79::" providerId="AD" clId="Web-{1CD9894F-EB18-BEFB-0908-2EB33EF0D1FC}" dt="2022-04-05T13:45:39.208" v="1558" actId="1076"/>
          <ac:picMkLst>
            <pc:docMk/>
            <pc:sldMk cId="537555537" sldId="541"/>
            <ac:picMk id="7" creationId="{A260004B-3052-F82F-E8CF-8E458E687093}"/>
          </ac:picMkLst>
        </pc:picChg>
      </pc:sldChg>
      <pc:sldChg chg="addSp delSp modSp new ord modNotes">
        <pc:chgData name="Guest User" userId="S::urn:spo:anon#13d6f758c2050ac4affeb75df13be5f23ba1ce0ba3c2f6f3cd50d3597f203f79::" providerId="AD" clId="Web-{1CD9894F-EB18-BEFB-0908-2EB33EF0D1FC}" dt="2022-04-05T18:28:03.697" v="2437" actId="20577"/>
        <pc:sldMkLst>
          <pc:docMk/>
          <pc:sldMk cId="2218253843" sldId="542"/>
        </pc:sldMkLst>
        <pc:spChg chg="mod">
          <ac:chgData name="Guest User" userId="S::urn:spo:anon#13d6f758c2050ac4affeb75df13be5f23ba1ce0ba3c2f6f3cd50d3597f203f79::" providerId="AD" clId="Web-{1CD9894F-EB18-BEFB-0908-2EB33EF0D1FC}" dt="2022-04-05T13:46:56.259" v="1562" actId="20577"/>
          <ac:spMkLst>
            <pc:docMk/>
            <pc:sldMk cId="2218253843" sldId="542"/>
            <ac:spMk id="2" creationId="{EC429AAC-B024-BA32-BC7C-ED0ED068FFE7}"/>
          </ac:spMkLst>
        </pc:spChg>
        <pc:spChg chg="add del mod">
          <ac:chgData name="Guest User" userId="S::urn:spo:anon#13d6f758c2050ac4affeb75df13be5f23ba1ce0ba3c2f6f3cd50d3597f203f79::" providerId="AD" clId="Web-{1CD9894F-EB18-BEFB-0908-2EB33EF0D1FC}" dt="2022-04-05T18:28:03.697" v="2437" actId="20577"/>
          <ac:spMkLst>
            <pc:docMk/>
            <pc:sldMk cId="2218253843" sldId="542"/>
            <ac:spMk id="3" creationId="{1DEFDA5C-2FE4-DCFE-0DD8-532FA91E24AC}"/>
          </ac:spMkLst>
        </pc:spChg>
        <pc:spChg chg="add del mod">
          <ac:chgData name="Guest User" userId="S::urn:spo:anon#13d6f758c2050ac4affeb75df13be5f23ba1ce0ba3c2f6f3cd50d3597f203f79::" providerId="AD" clId="Web-{1CD9894F-EB18-BEFB-0908-2EB33EF0D1FC}" dt="2022-04-05T12:07:56.416" v="1239"/>
          <ac:spMkLst>
            <pc:docMk/>
            <pc:sldMk cId="2218253843" sldId="542"/>
            <ac:spMk id="5" creationId="{C9500148-0409-37E6-8CC8-91D36676B6B1}"/>
          </ac:spMkLst>
        </pc:spChg>
        <pc:spChg chg="add del mod">
          <ac:chgData name="Guest User" userId="S::urn:spo:anon#13d6f758c2050ac4affeb75df13be5f23ba1ce0ba3c2f6f3cd50d3597f203f79::" providerId="AD" clId="Web-{1CD9894F-EB18-BEFB-0908-2EB33EF0D1FC}" dt="2022-04-05T13:14:49.066" v="1392"/>
          <ac:spMkLst>
            <pc:docMk/>
            <pc:sldMk cId="2218253843" sldId="542"/>
            <ac:spMk id="6" creationId="{D747DE1A-0BC8-F0B0-CFB7-D6ABADF18B07}"/>
          </ac:spMkLst>
        </pc:spChg>
        <pc:spChg chg="add del mod">
          <ac:chgData name="Guest User" userId="S::urn:spo:anon#13d6f758c2050ac4affeb75df13be5f23ba1ce0ba3c2f6f3cd50d3597f203f79::" providerId="AD" clId="Web-{1CD9894F-EB18-BEFB-0908-2EB33EF0D1FC}" dt="2022-04-05T18:26:05.444" v="2386"/>
          <ac:spMkLst>
            <pc:docMk/>
            <pc:sldMk cId="2218253843" sldId="542"/>
            <ac:spMk id="6" creationId="{FE6E6DAF-1409-E6E4-6E6D-E49E02F96715}"/>
          </ac:spMkLst>
        </pc:spChg>
        <pc:spChg chg="add del mod">
          <ac:chgData name="Guest User" userId="S::urn:spo:anon#13d6f758c2050ac4affeb75df13be5f23ba1ce0ba3c2f6f3cd50d3597f203f79::" providerId="AD" clId="Web-{1CD9894F-EB18-BEFB-0908-2EB33EF0D1FC}" dt="2022-04-05T13:05:41.006" v="1254"/>
          <ac:spMkLst>
            <pc:docMk/>
            <pc:sldMk cId="2218253843" sldId="542"/>
            <ac:spMk id="8" creationId="{42281717-BAC6-35F9-F8B1-73D940EF706F}"/>
          </ac:spMkLst>
        </pc:spChg>
        <pc:spChg chg="add mod">
          <ac:chgData name="Guest User" userId="S::urn:spo:anon#13d6f758c2050ac4affeb75df13be5f23ba1ce0ba3c2f6f3cd50d3597f203f79::" providerId="AD" clId="Web-{1CD9894F-EB18-BEFB-0908-2EB33EF0D1FC}" dt="2022-04-05T13:15:16.020" v="1396" actId="20577"/>
          <ac:spMkLst>
            <pc:docMk/>
            <pc:sldMk cId="2218253843" sldId="542"/>
            <ac:spMk id="10" creationId="{3767AA3E-EC9F-867D-ACA9-D70102301D69}"/>
          </ac:spMkLst>
        </pc:spChg>
        <pc:spChg chg="add del mod">
          <ac:chgData name="Guest User" userId="S::urn:spo:anon#13d6f758c2050ac4affeb75df13be5f23ba1ce0ba3c2f6f3cd50d3597f203f79::" providerId="AD" clId="Web-{1CD9894F-EB18-BEFB-0908-2EB33EF0D1FC}" dt="2022-04-05T13:23:57.172" v="1457"/>
          <ac:spMkLst>
            <pc:docMk/>
            <pc:sldMk cId="2218253843" sldId="542"/>
            <ac:spMk id="12" creationId="{7B1037EF-9C9A-AF48-6E24-51966B5C3CE3}"/>
          </ac:spMkLst>
        </pc:spChg>
        <pc:spChg chg="add mod">
          <ac:chgData name="Guest User" userId="S::urn:spo:anon#13d6f758c2050ac4affeb75df13be5f23ba1ce0ba3c2f6f3cd50d3597f203f79::" providerId="AD" clId="Web-{1CD9894F-EB18-BEFB-0908-2EB33EF0D1FC}" dt="2022-04-05T13:23:48.610" v="1456" actId="14100"/>
          <ac:spMkLst>
            <pc:docMk/>
            <pc:sldMk cId="2218253843" sldId="542"/>
            <ac:spMk id="14" creationId="{E6E9E18E-79CC-2255-AE2D-BC241A23FBB3}"/>
          </ac:spMkLst>
        </pc:spChg>
        <pc:picChg chg="add del mod">
          <ac:chgData name="Guest User" userId="S::urn:spo:anon#13d6f758c2050ac4affeb75df13be5f23ba1ce0ba3c2f6f3cd50d3597f203f79::" providerId="AD" clId="Web-{1CD9894F-EB18-BEFB-0908-2EB33EF0D1FC}" dt="2022-04-05T13:23:03.951" v="1446"/>
          <ac:picMkLst>
            <pc:docMk/>
            <pc:sldMk cId="2218253843" sldId="542"/>
            <ac:picMk id="4" creationId="{A80783B2-582F-90D0-C888-6AECFB854828}"/>
          </ac:picMkLst>
        </pc:picChg>
        <pc:picChg chg="add mod">
          <ac:chgData name="Guest User" userId="S::urn:spo:anon#13d6f758c2050ac4affeb75df13be5f23ba1ce0ba3c2f6f3cd50d3597f203f79::" providerId="AD" clId="Web-{1CD9894F-EB18-BEFB-0908-2EB33EF0D1FC}" dt="2022-04-05T13:14:44.878" v="1391" actId="14100"/>
          <ac:picMkLst>
            <pc:docMk/>
            <pc:sldMk cId="2218253843" sldId="542"/>
            <ac:picMk id="5" creationId="{1B95F6A5-867A-226B-B388-8774553C298C}"/>
          </ac:picMkLst>
        </pc:picChg>
        <pc:picChg chg="add del mod">
          <ac:chgData name="Guest User" userId="S::urn:spo:anon#13d6f758c2050ac4affeb75df13be5f23ba1ce0ba3c2f6f3cd50d3597f203f79::" providerId="AD" clId="Web-{1CD9894F-EB18-BEFB-0908-2EB33EF0D1FC}" dt="2022-04-05T13:14:38.706" v="1389"/>
          <ac:picMkLst>
            <pc:docMk/>
            <pc:sldMk cId="2218253843" sldId="542"/>
            <ac:picMk id="7" creationId="{1916E723-14C6-1C3F-A86D-84CB8931A18D}"/>
          </ac:picMkLst>
        </pc:picChg>
        <pc:picChg chg="add mod">
          <ac:chgData name="Guest User" userId="S::urn:spo:anon#13d6f758c2050ac4affeb75df13be5f23ba1ce0ba3c2f6f3cd50d3597f203f79::" providerId="AD" clId="Web-{1CD9894F-EB18-BEFB-0908-2EB33EF0D1FC}" dt="2022-04-05T13:23:10.639" v="1450" actId="14100"/>
          <ac:picMkLst>
            <pc:docMk/>
            <pc:sldMk cId="2218253843" sldId="542"/>
            <ac:picMk id="11" creationId="{D87EFB74-932B-244A-4BF3-12793F54E5DE}"/>
          </ac:picMkLst>
        </pc:picChg>
      </pc:sldChg>
      <pc:sldChg chg="addSp delSp modSp new del">
        <pc:chgData name="Guest User" userId="S::urn:spo:anon#13d6f758c2050ac4affeb75df13be5f23ba1ce0ba3c2f6f3cd50d3597f203f79::" providerId="AD" clId="Web-{1CD9894F-EB18-BEFB-0908-2EB33EF0D1FC}" dt="2022-04-05T13:47:13.088" v="1564"/>
        <pc:sldMkLst>
          <pc:docMk/>
          <pc:sldMk cId="2386857602" sldId="543"/>
        </pc:sldMkLst>
        <pc:spChg chg="mod">
          <ac:chgData name="Guest User" userId="S::urn:spo:anon#13d6f758c2050ac4affeb75df13be5f23ba1ce0ba3c2f6f3cd50d3597f203f79::" providerId="AD" clId="Web-{1CD9894F-EB18-BEFB-0908-2EB33EF0D1FC}" dt="2022-04-05T12:06:20.070" v="1221" actId="20577"/>
          <ac:spMkLst>
            <pc:docMk/>
            <pc:sldMk cId="2386857602" sldId="543"/>
            <ac:spMk id="2" creationId="{A8804475-7568-4865-D812-9FBEF1618097}"/>
          </ac:spMkLst>
        </pc:spChg>
        <pc:spChg chg="mod">
          <ac:chgData name="Guest User" userId="S::urn:spo:anon#13d6f758c2050ac4affeb75df13be5f23ba1ce0ba3c2f6f3cd50d3597f203f79::" providerId="AD" clId="Web-{1CD9894F-EB18-BEFB-0908-2EB33EF0D1FC}" dt="2022-04-05T12:06:31.211" v="1222" actId="14100"/>
          <ac:spMkLst>
            <pc:docMk/>
            <pc:sldMk cId="2386857602" sldId="543"/>
            <ac:spMk id="3" creationId="{A09ABBF6-7100-BA47-8E62-9A3A9F202154}"/>
          </ac:spMkLst>
        </pc:spChg>
        <pc:spChg chg="add del mod">
          <ac:chgData name="Guest User" userId="S::urn:spo:anon#13d6f758c2050ac4affeb75df13be5f23ba1ce0ba3c2f6f3cd50d3597f203f79::" providerId="AD" clId="Web-{1CD9894F-EB18-BEFB-0908-2EB33EF0D1FC}" dt="2022-04-05T12:07:13.790" v="1229"/>
          <ac:spMkLst>
            <pc:docMk/>
            <pc:sldMk cId="2386857602" sldId="543"/>
            <ac:spMk id="5" creationId="{C6348AC5-31AD-0150-69E2-477FF5CA0E83}"/>
          </ac:spMkLst>
        </pc:spChg>
        <pc:picChg chg="add del mod">
          <ac:chgData name="Guest User" userId="S::urn:spo:anon#13d6f758c2050ac4affeb75df13be5f23ba1ce0ba3c2f6f3cd50d3597f203f79::" providerId="AD" clId="Web-{1CD9894F-EB18-BEFB-0908-2EB33EF0D1FC}" dt="2022-04-05T13:47:07.510" v="1563"/>
          <ac:picMkLst>
            <pc:docMk/>
            <pc:sldMk cId="2386857602" sldId="543"/>
            <ac:picMk id="4" creationId="{56C915DD-B147-350B-F2F5-A433E90981E6}"/>
          </ac:picMkLst>
        </pc:picChg>
      </pc:sldChg>
    </pc:docChg>
  </pc:docChgLst>
  <pc:docChgLst>
    <pc:chgData name="Frances Meek" userId="f3af35cc-3229-46e1-af36-3525661cfbd3" providerId="ADAL" clId="{188FBA40-8908-4C97-856F-9BE5B7DD940E}"/>
    <pc:docChg chg="undo custSel delSld modSld">
      <pc:chgData name="Frances Meek" userId="f3af35cc-3229-46e1-af36-3525661cfbd3" providerId="ADAL" clId="{188FBA40-8908-4C97-856F-9BE5B7DD940E}" dt="2022-03-31T11:20:12.162" v="189" actId="47"/>
      <pc:docMkLst>
        <pc:docMk/>
      </pc:docMkLst>
      <pc:sldChg chg="addSp modSp mod">
        <pc:chgData name="Frances Meek" userId="f3af35cc-3229-46e1-af36-3525661cfbd3" providerId="ADAL" clId="{188FBA40-8908-4C97-856F-9BE5B7DD940E}" dt="2022-03-31T11:19:31.689" v="154" actId="1076"/>
        <pc:sldMkLst>
          <pc:docMk/>
          <pc:sldMk cId="1955166399" sldId="256"/>
        </pc:sldMkLst>
        <pc:spChg chg="mod">
          <ac:chgData name="Frances Meek" userId="f3af35cc-3229-46e1-af36-3525661cfbd3" providerId="ADAL" clId="{188FBA40-8908-4C97-856F-9BE5B7DD940E}" dt="2022-03-31T08:43:32.072" v="29" actId="20577"/>
          <ac:spMkLst>
            <pc:docMk/>
            <pc:sldMk cId="1955166399" sldId="256"/>
            <ac:spMk id="2" creationId="{00000000-0000-0000-0000-000000000000}"/>
          </ac:spMkLst>
        </pc:spChg>
        <pc:spChg chg="add mod">
          <ac:chgData name="Frances Meek" userId="f3af35cc-3229-46e1-af36-3525661cfbd3" providerId="ADAL" clId="{188FBA40-8908-4C97-856F-9BE5B7DD940E}" dt="2022-03-31T11:19:31.689" v="154" actId="1076"/>
          <ac:spMkLst>
            <pc:docMk/>
            <pc:sldMk cId="1955166399" sldId="256"/>
            <ac:spMk id="3" creationId="{95F31A3A-D681-4FC3-A757-5C72A76C88D0}"/>
          </ac:spMkLst>
        </pc:spChg>
        <pc:picChg chg="add mod">
          <ac:chgData name="Frances Meek" userId="f3af35cc-3229-46e1-af36-3525661cfbd3" providerId="ADAL" clId="{188FBA40-8908-4C97-856F-9BE5B7DD940E}" dt="2022-03-31T11:19:31.689" v="154" actId="1076"/>
          <ac:picMkLst>
            <pc:docMk/>
            <pc:sldMk cId="1955166399" sldId="256"/>
            <ac:picMk id="4" creationId="{B4CA3070-9A38-49C7-8141-93E0E3DF39BD}"/>
          </ac:picMkLst>
        </pc:picChg>
      </pc:sldChg>
      <pc:sldChg chg="addSp delSp modSp mod">
        <pc:chgData name="Frances Meek" userId="f3af35cc-3229-46e1-af36-3525661cfbd3" providerId="ADAL" clId="{188FBA40-8908-4C97-856F-9BE5B7DD940E}" dt="2022-03-31T11:19:12.546" v="149"/>
        <pc:sldMkLst>
          <pc:docMk/>
          <pc:sldMk cId="1740713487" sldId="259"/>
        </pc:sldMkLst>
        <pc:spChg chg="mod">
          <ac:chgData name="Frances Meek" userId="f3af35cc-3229-46e1-af36-3525661cfbd3" providerId="ADAL" clId="{188FBA40-8908-4C97-856F-9BE5B7DD940E}" dt="2022-03-31T11:18:14.857" v="139" actId="14100"/>
          <ac:spMkLst>
            <pc:docMk/>
            <pc:sldMk cId="1740713487" sldId="259"/>
            <ac:spMk id="3" creationId="{00000000-0000-0000-0000-000000000000}"/>
          </ac:spMkLst>
        </pc:spChg>
        <pc:spChg chg="add mod">
          <ac:chgData name="Frances Meek" userId="f3af35cc-3229-46e1-af36-3525661cfbd3" providerId="ADAL" clId="{188FBA40-8908-4C97-856F-9BE5B7DD940E}" dt="2022-03-31T11:18:24.835" v="142" actId="113"/>
          <ac:spMkLst>
            <pc:docMk/>
            <pc:sldMk cId="1740713487" sldId="259"/>
            <ac:spMk id="8" creationId="{C7D0F135-FFF9-43C1-91EA-5679A79639B5}"/>
          </ac:spMkLst>
        </pc:spChg>
        <pc:spChg chg="add del mod">
          <ac:chgData name="Frances Meek" userId="f3af35cc-3229-46e1-af36-3525661cfbd3" providerId="ADAL" clId="{188FBA40-8908-4C97-856F-9BE5B7DD940E}" dt="2022-03-31T11:19:12.546" v="149"/>
          <ac:spMkLst>
            <pc:docMk/>
            <pc:sldMk cId="1740713487" sldId="259"/>
            <ac:spMk id="9" creationId="{F658A275-473F-41D2-9B24-CC46C401DB7F}"/>
          </ac:spMkLst>
        </pc:spChg>
        <pc:picChg chg="add del mod">
          <ac:chgData name="Frances Meek" userId="f3af35cc-3229-46e1-af36-3525661cfbd3" providerId="ADAL" clId="{188FBA40-8908-4C97-856F-9BE5B7DD940E}" dt="2022-03-31T11:19:12.546" v="149"/>
          <ac:picMkLst>
            <pc:docMk/>
            <pc:sldMk cId="1740713487" sldId="259"/>
            <ac:picMk id="10" creationId="{5101BB74-A4F9-4D00-BA9B-A32183B13CE2}"/>
          </ac:picMkLst>
        </pc:picChg>
      </pc:sldChg>
      <pc:sldChg chg="addSp modSp mod">
        <pc:chgData name="Frances Meek" userId="f3af35cc-3229-46e1-af36-3525661cfbd3" providerId="ADAL" clId="{188FBA40-8908-4C97-856F-9BE5B7DD940E}" dt="2022-03-31T11:19:58.073" v="188" actId="20577"/>
        <pc:sldMkLst>
          <pc:docMk/>
          <pc:sldMk cId="3751906560" sldId="264"/>
        </pc:sldMkLst>
        <pc:spChg chg="mod">
          <ac:chgData name="Frances Meek" userId="f3af35cc-3229-46e1-af36-3525661cfbd3" providerId="ADAL" clId="{188FBA40-8908-4C97-856F-9BE5B7DD940E}" dt="2022-03-31T11:19:58.073" v="188" actId="20577"/>
          <ac:spMkLst>
            <pc:docMk/>
            <pc:sldMk cId="3751906560" sldId="264"/>
            <ac:spMk id="5" creationId="{9E9FE813-0F08-471B-A015-DEA83C9268BD}"/>
          </ac:spMkLst>
        </pc:spChg>
        <pc:spChg chg="add mod">
          <ac:chgData name="Frances Meek" userId="f3af35cc-3229-46e1-af36-3525661cfbd3" providerId="ADAL" clId="{188FBA40-8908-4C97-856F-9BE5B7DD940E}" dt="2022-03-31T11:19:22.393" v="152" actId="1076"/>
          <ac:spMkLst>
            <pc:docMk/>
            <pc:sldMk cId="3751906560" sldId="264"/>
            <ac:spMk id="6" creationId="{A2F9FD18-B40C-441E-B45A-A8E01F246931}"/>
          </ac:spMkLst>
        </pc:spChg>
        <pc:spChg chg="mod">
          <ac:chgData name="Frances Meek" userId="f3af35cc-3229-46e1-af36-3525661cfbd3" providerId="ADAL" clId="{188FBA40-8908-4C97-856F-9BE5B7DD940E}" dt="2022-03-31T11:19:17.048" v="150" actId="1076"/>
          <ac:spMkLst>
            <pc:docMk/>
            <pc:sldMk cId="3751906560" sldId="264"/>
            <ac:spMk id="8" creationId="{E599A8AC-78EC-4933-ABE9-129F20AB12F3}"/>
          </ac:spMkLst>
        </pc:spChg>
        <pc:picChg chg="add mod">
          <ac:chgData name="Frances Meek" userId="f3af35cc-3229-46e1-af36-3525661cfbd3" providerId="ADAL" clId="{188FBA40-8908-4C97-856F-9BE5B7DD940E}" dt="2022-03-31T11:19:22.393" v="152" actId="1076"/>
          <ac:picMkLst>
            <pc:docMk/>
            <pc:sldMk cId="3751906560" sldId="264"/>
            <ac:picMk id="7" creationId="{79CC6770-51BE-48CF-90AF-49C7C62A6769}"/>
          </ac:picMkLst>
        </pc:picChg>
      </pc:sldChg>
      <pc:sldChg chg="addSp delSp modSp mod">
        <pc:chgData name="Frances Meek" userId="f3af35cc-3229-46e1-af36-3525661cfbd3" providerId="ADAL" clId="{188FBA40-8908-4C97-856F-9BE5B7DD940E}" dt="2022-03-31T11:14:35.649" v="86" actId="1076"/>
        <pc:sldMkLst>
          <pc:docMk/>
          <pc:sldMk cId="670497265" sldId="281"/>
        </pc:sldMkLst>
        <pc:spChg chg="mod">
          <ac:chgData name="Frances Meek" userId="f3af35cc-3229-46e1-af36-3525661cfbd3" providerId="ADAL" clId="{188FBA40-8908-4C97-856F-9BE5B7DD940E}" dt="2022-03-31T11:12:35.797" v="73" actId="20577"/>
          <ac:spMkLst>
            <pc:docMk/>
            <pc:sldMk cId="670497265" sldId="281"/>
            <ac:spMk id="3" creationId="{00000000-0000-0000-0000-000000000000}"/>
          </ac:spMkLst>
        </pc:spChg>
        <pc:picChg chg="del">
          <ac:chgData name="Frances Meek" userId="f3af35cc-3229-46e1-af36-3525661cfbd3" providerId="ADAL" clId="{188FBA40-8908-4C97-856F-9BE5B7DD940E}" dt="2022-03-31T11:14:14.290" v="74" actId="478"/>
          <ac:picMkLst>
            <pc:docMk/>
            <pc:sldMk cId="670497265" sldId="281"/>
            <ac:picMk id="5" creationId="{7839930D-C8BC-419B-AA22-3A6F09C30308}"/>
          </ac:picMkLst>
        </pc:picChg>
        <pc:picChg chg="add mod">
          <ac:chgData name="Frances Meek" userId="f3af35cc-3229-46e1-af36-3525661cfbd3" providerId="ADAL" clId="{188FBA40-8908-4C97-856F-9BE5B7DD940E}" dt="2022-03-31T11:14:35.649" v="86" actId="1076"/>
          <ac:picMkLst>
            <pc:docMk/>
            <pc:sldMk cId="670497265" sldId="281"/>
            <ac:picMk id="6" creationId="{A916FBB8-F497-41C9-BD94-4CB9451C2904}"/>
          </ac:picMkLst>
        </pc:picChg>
      </pc:sldChg>
      <pc:sldChg chg="del">
        <pc:chgData name="Frances Meek" userId="f3af35cc-3229-46e1-af36-3525661cfbd3" providerId="ADAL" clId="{188FBA40-8908-4C97-856F-9BE5B7DD940E}" dt="2022-03-31T08:43:52.910" v="30" actId="47"/>
        <pc:sldMkLst>
          <pc:docMk/>
          <pc:sldMk cId="2986335494" sldId="288"/>
        </pc:sldMkLst>
      </pc:sldChg>
      <pc:sldChg chg="del">
        <pc:chgData name="Frances Meek" userId="f3af35cc-3229-46e1-af36-3525661cfbd3" providerId="ADAL" clId="{188FBA40-8908-4C97-856F-9BE5B7DD940E}" dt="2022-03-31T08:43:56.752" v="31" actId="47"/>
        <pc:sldMkLst>
          <pc:docMk/>
          <pc:sldMk cId="779199059" sldId="292"/>
        </pc:sldMkLst>
      </pc:sldChg>
      <pc:sldChg chg="modSp mod">
        <pc:chgData name="Frances Meek" userId="f3af35cc-3229-46e1-af36-3525661cfbd3" providerId="ADAL" clId="{188FBA40-8908-4C97-856F-9BE5B7DD940E}" dt="2022-03-31T11:17:31.411" v="136" actId="114"/>
        <pc:sldMkLst>
          <pc:docMk/>
          <pc:sldMk cId="3819045877" sldId="526"/>
        </pc:sldMkLst>
        <pc:spChg chg="mod">
          <ac:chgData name="Frances Meek" userId="f3af35cc-3229-46e1-af36-3525661cfbd3" providerId="ADAL" clId="{188FBA40-8908-4C97-856F-9BE5B7DD940E}" dt="2022-03-31T11:17:31.411" v="136" actId="114"/>
          <ac:spMkLst>
            <pc:docMk/>
            <pc:sldMk cId="3819045877" sldId="526"/>
            <ac:spMk id="8" creationId="{B49BACFF-B07A-4E58-9828-52159189B29E}"/>
          </ac:spMkLst>
        </pc:spChg>
      </pc:sldChg>
      <pc:sldChg chg="delSp modSp del mod">
        <pc:chgData name="Frances Meek" userId="f3af35cc-3229-46e1-af36-3525661cfbd3" providerId="ADAL" clId="{188FBA40-8908-4C97-856F-9BE5B7DD940E}" dt="2022-03-31T11:20:12.162" v="189" actId="47"/>
        <pc:sldMkLst>
          <pc:docMk/>
          <pc:sldMk cId="3690551651" sldId="531"/>
        </pc:sldMkLst>
        <pc:spChg chg="mod">
          <ac:chgData name="Frances Meek" userId="f3af35cc-3229-46e1-af36-3525661cfbd3" providerId="ADAL" clId="{188FBA40-8908-4C97-856F-9BE5B7DD940E}" dt="2022-03-31T11:18:08.222" v="138" actId="14100"/>
          <ac:spMkLst>
            <pc:docMk/>
            <pc:sldMk cId="3690551651" sldId="531"/>
            <ac:spMk id="3" creationId="{00000000-0000-0000-0000-000000000000}"/>
          </ac:spMkLst>
        </pc:spChg>
        <pc:spChg chg="del mod">
          <ac:chgData name="Frances Meek" userId="f3af35cc-3229-46e1-af36-3525661cfbd3" providerId="ADAL" clId="{188FBA40-8908-4C97-856F-9BE5B7DD940E}" dt="2022-03-31T11:18:40.176" v="143" actId="21"/>
          <ac:spMkLst>
            <pc:docMk/>
            <pc:sldMk cId="3690551651" sldId="531"/>
            <ac:spMk id="5" creationId="{61CA5AAB-7FAD-4F27-BF23-C5C06BB6FED7}"/>
          </ac:spMkLst>
        </pc:spChg>
        <pc:picChg chg="del">
          <ac:chgData name="Frances Meek" userId="f3af35cc-3229-46e1-af36-3525661cfbd3" providerId="ADAL" clId="{188FBA40-8908-4C97-856F-9BE5B7DD940E}" dt="2022-03-31T11:18:40.176" v="143" actId="21"/>
          <ac:picMkLst>
            <pc:docMk/>
            <pc:sldMk cId="3690551651" sldId="531"/>
            <ac:picMk id="6" creationId="{89CA3382-1755-407E-974C-D1ED2C691162}"/>
          </ac:picMkLst>
        </pc:picChg>
      </pc:sldChg>
    </pc:docChg>
  </pc:docChgLst>
  <pc:docChgLst>
    <pc:chgData name="Guest User" userId="S::urn:spo:anon#13d6f758c2050ac4affeb75df13be5f23ba1ce0ba3c2f6f3cd50d3597f203f79::" providerId="AD" clId="Web-{C2859359-3F3E-2A6C-041C-2C8A961CA1E1}"/>
    <pc:docChg chg="modSld">
      <pc:chgData name="Guest User" userId="S::urn:spo:anon#13d6f758c2050ac4affeb75df13be5f23ba1ce0ba3c2f6f3cd50d3597f203f79::" providerId="AD" clId="Web-{C2859359-3F3E-2A6C-041C-2C8A961CA1E1}" dt="2022-04-03T13:41:25.905" v="289" actId="20577"/>
      <pc:docMkLst>
        <pc:docMk/>
      </pc:docMkLst>
      <pc:sldChg chg="addSp delSp modSp">
        <pc:chgData name="Guest User" userId="S::urn:spo:anon#13d6f758c2050ac4affeb75df13be5f23ba1ce0ba3c2f6f3cd50d3597f203f79::" providerId="AD" clId="Web-{C2859359-3F3E-2A6C-041C-2C8A961CA1E1}" dt="2022-04-03T13:09:57.833" v="7" actId="1076"/>
        <pc:sldMkLst>
          <pc:docMk/>
          <pc:sldMk cId="1740713487" sldId="259"/>
        </pc:sldMkLst>
        <pc:picChg chg="del">
          <ac:chgData name="Guest User" userId="S::urn:spo:anon#13d6f758c2050ac4affeb75df13be5f23ba1ce0ba3c2f6f3cd50d3597f203f79::" providerId="AD" clId="Web-{C2859359-3F3E-2A6C-041C-2C8A961CA1E1}" dt="2022-04-03T13:09:28.566" v="0"/>
          <ac:picMkLst>
            <pc:docMk/>
            <pc:sldMk cId="1740713487" sldId="259"/>
            <ac:picMk id="4" creationId="{20155DD7-7E91-0FD6-5B8E-981699ED6424}"/>
          </ac:picMkLst>
        </pc:picChg>
        <pc:picChg chg="add mod modCrop">
          <ac:chgData name="Guest User" userId="S::urn:spo:anon#13d6f758c2050ac4affeb75df13be5f23ba1ce0ba3c2f6f3cd50d3597f203f79::" providerId="AD" clId="Web-{C2859359-3F3E-2A6C-041C-2C8A961CA1E1}" dt="2022-04-03T13:09:57.833" v="7" actId="1076"/>
          <ac:picMkLst>
            <pc:docMk/>
            <pc:sldMk cId="1740713487" sldId="259"/>
            <ac:picMk id="6" creationId="{FF22FE26-0193-07E6-C93F-EF64DCC8F5A6}"/>
          </ac:picMkLst>
        </pc:picChg>
      </pc:sldChg>
      <pc:sldChg chg="addSp delSp modSp">
        <pc:chgData name="Guest User" userId="S::urn:spo:anon#13d6f758c2050ac4affeb75df13be5f23ba1ce0ba3c2f6f3cd50d3597f203f79::" providerId="AD" clId="Web-{C2859359-3F3E-2A6C-041C-2C8A961CA1E1}" dt="2022-04-03T13:26:29.908" v="67" actId="20577"/>
        <pc:sldMkLst>
          <pc:docMk/>
          <pc:sldMk cId="3014212049" sldId="263"/>
        </pc:sldMkLst>
        <pc:spChg chg="mod">
          <ac:chgData name="Guest User" userId="S::urn:spo:anon#13d6f758c2050ac4affeb75df13be5f23ba1ce0ba3c2f6f3cd50d3597f203f79::" providerId="AD" clId="Web-{C2859359-3F3E-2A6C-041C-2C8A961CA1E1}" dt="2022-04-03T13:24:09.310" v="47" actId="20577"/>
          <ac:spMkLst>
            <pc:docMk/>
            <pc:sldMk cId="3014212049" sldId="263"/>
            <ac:spMk id="2" creationId="{00000000-0000-0000-0000-000000000000}"/>
          </ac:spMkLst>
        </pc:spChg>
        <pc:spChg chg="mod">
          <ac:chgData name="Guest User" userId="S::urn:spo:anon#13d6f758c2050ac4affeb75df13be5f23ba1ce0ba3c2f6f3cd50d3597f203f79::" providerId="AD" clId="Web-{C2859359-3F3E-2A6C-041C-2C8A961CA1E1}" dt="2022-04-03T13:26:29.908" v="67" actId="20577"/>
          <ac:spMkLst>
            <pc:docMk/>
            <pc:sldMk cId="3014212049" sldId="263"/>
            <ac:spMk id="3" creationId="{00000000-0000-0000-0000-000000000000}"/>
          </ac:spMkLst>
        </pc:spChg>
        <pc:picChg chg="del">
          <ac:chgData name="Guest User" userId="S::urn:spo:anon#13d6f758c2050ac4affeb75df13be5f23ba1ce0ba3c2f6f3cd50d3597f203f79::" providerId="AD" clId="Web-{C2859359-3F3E-2A6C-041C-2C8A961CA1E1}" dt="2022-04-03T13:24:12.092" v="48"/>
          <ac:picMkLst>
            <pc:docMk/>
            <pc:sldMk cId="3014212049" sldId="263"/>
            <ac:picMk id="4" creationId="{0DAE3885-2271-3699-1848-F2FD09C2E2FF}"/>
          </ac:picMkLst>
        </pc:picChg>
        <pc:picChg chg="add mod">
          <ac:chgData name="Guest User" userId="S::urn:spo:anon#13d6f758c2050ac4affeb75df13be5f23ba1ce0ba3c2f6f3cd50d3597f203f79::" providerId="AD" clId="Web-{C2859359-3F3E-2A6C-041C-2C8A961CA1E1}" dt="2022-04-03T13:25:21.156" v="53" actId="1076"/>
          <ac:picMkLst>
            <pc:docMk/>
            <pc:sldMk cId="3014212049" sldId="263"/>
            <ac:picMk id="5" creationId="{C8A36D33-5001-D0A9-2388-8E6C537C89B4}"/>
          </ac:picMkLst>
        </pc:picChg>
      </pc:sldChg>
      <pc:sldChg chg="modSp">
        <pc:chgData name="Guest User" userId="S::urn:spo:anon#13d6f758c2050ac4affeb75df13be5f23ba1ce0ba3c2f6f3cd50d3597f203f79::" providerId="AD" clId="Web-{C2859359-3F3E-2A6C-041C-2C8A961CA1E1}" dt="2022-04-03T13:36:46.272" v="213" actId="20577"/>
        <pc:sldMkLst>
          <pc:docMk/>
          <pc:sldMk cId="1740591820" sldId="279"/>
        </pc:sldMkLst>
        <pc:spChg chg="mod">
          <ac:chgData name="Guest User" userId="S::urn:spo:anon#13d6f758c2050ac4affeb75df13be5f23ba1ce0ba3c2f6f3cd50d3597f203f79::" providerId="AD" clId="Web-{C2859359-3F3E-2A6C-041C-2C8A961CA1E1}" dt="2022-04-03T13:35:59.505" v="195" actId="20577"/>
          <ac:spMkLst>
            <pc:docMk/>
            <pc:sldMk cId="1740591820" sldId="279"/>
            <ac:spMk id="2" creationId="{00000000-0000-0000-0000-000000000000}"/>
          </ac:spMkLst>
        </pc:spChg>
        <pc:spChg chg="mod">
          <ac:chgData name="Guest User" userId="S::urn:spo:anon#13d6f758c2050ac4affeb75df13be5f23ba1ce0ba3c2f6f3cd50d3597f203f79::" providerId="AD" clId="Web-{C2859359-3F3E-2A6C-041C-2C8A961CA1E1}" dt="2022-04-03T13:36:26.631" v="204" actId="20577"/>
          <ac:spMkLst>
            <pc:docMk/>
            <pc:sldMk cId="1740591820" sldId="279"/>
            <ac:spMk id="3" creationId="{00000000-0000-0000-0000-000000000000}"/>
          </ac:spMkLst>
        </pc:spChg>
        <pc:spChg chg="mod">
          <ac:chgData name="Guest User" userId="S::urn:spo:anon#13d6f758c2050ac4affeb75df13be5f23ba1ce0ba3c2f6f3cd50d3597f203f79::" providerId="AD" clId="Web-{C2859359-3F3E-2A6C-041C-2C8A961CA1E1}" dt="2022-04-03T13:36:41.631" v="211" actId="20577"/>
          <ac:spMkLst>
            <pc:docMk/>
            <pc:sldMk cId="1740591820" sldId="279"/>
            <ac:spMk id="5" creationId="{00000000-0000-0000-0000-000000000000}"/>
          </ac:spMkLst>
        </pc:spChg>
        <pc:spChg chg="mod">
          <ac:chgData name="Guest User" userId="S::urn:spo:anon#13d6f758c2050ac4affeb75df13be5f23ba1ce0ba3c2f6f3cd50d3597f203f79::" providerId="AD" clId="Web-{C2859359-3F3E-2A6C-041C-2C8A961CA1E1}" dt="2022-04-03T13:36:46.272" v="213" actId="20577"/>
          <ac:spMkLst>
            <pc:docMk/>
            <pc:sldMk cId="1740591820" sldId="279"/>
            <ac:spMk id="6" creationId="{00000000-0000-0000-0000-000000000000}"/>
          </ac:spMkLst>
        </pc:spChg>
      </pc:sldChg>
      <pc:sldChg chg="modSp">
        <pc:chgData name="Guest User" userId="S::urn:spo:anon#13d6f758c2050ac4affeb75df13be5f23ba1ce0ba3c2f6f3cd50d3597f203f79::" providerId="AD" clId="Web-{C2859359-3F3E-2A6C-041C-2C8A961CA1E1}" dt="2022-04-03T13:41:25.905" v="289" actId="20577"/>
        <pc:sldMkLst>
          <pc:docMk/>
          <pc:sldMk cId="2015346148" sldId="280"/>
        </pc:sldMkLst>
        <pc:spChg chg="mod">
          <ac:chgData name="Guest User" userId="S::urn:spo:anon#13d6f758c2050ac4affeb75df13be5f23ba1ce0ba3c2f6f3cd50d3597f203f79::" providerId="AD" clId="Web-{C2859359-3F3E-2A6C-041C-2C8A961CA1E1}" dt="2022-04-03T13:41:08.748" v="280" actId="20577"/>
          <ac:spMkLst>
            <pc:docMk/>
            <pc:sldMk cId="2015346148" sldId="280"/>
            <ac:spMk id="2" creationId="{00000000-0000-0000-0000-000000000000}"/>
          </ac:spMkLst>
        </pc:spChg>
        <pc:spChg chg="mod">
          <ac:chgData name="Guest User" userId="S::urn:spo:anon#13d6f758c2050ac4affeb75df13be5f23ba1ce0ba3c2f6f3cd50d3597f203f79::" providerId="AD" clId="Web-{C2859359-3F3E-2A6C-041C-2C8A961CA1E1}" dt="2022-04-03T13:41:22.327" v="287" actId="20577"/>
          <ac:spMkLst>
            <pc:docMk/>
            <pc:sldMk cId="2015346148" sldId="280"/>
            <ac:spMk id="4" creationId="{00000000-0000-0000-0000-000000000000}"/>
          </ac:spMkLst>
        </pc:spChg>
        <pc:spChg chg="mod">
          <ac:chgData name="Guest User" userId="S::urn:spo:anon#13d6f758c2050ac4affeb75df13be5f23ba1ce0ba3c2f6f3cd50d3597f203f79::" providerId="AD" clId="Web-{C2859359-3F3E-2A6C-041C-2C8A961CA1E1}" dt="2022-04-03T13:41:25.905" v="289" actId="20577"/>
          <ac:spMkLst>
            <pc:docMk/>
            <pc:sldMk cId="2015346148" sldId="280"/>
            <ac:spMk id="10" creationId="{5823336E-B997-402F-A849-B175CD96414D}"/>
          </ac:spMkLst>
        </pc:spChg>
      </pc:sldChg>
      <pc:sldChg chg="addSp delSp modSp">
        <pc:chgData name="Guest User" userId="S::urn:spo:anon#13d6f758c2050ac4affeb75df13be5f23ba1ce0ba3c2f6f3cd50d3597f203f79::" providerId="AD" clId="Web-{C2859359-3F3E-2A6C-041C-2C8A961CA1E1}" dt="2022-04-03T13:11:31.492" v="23" actId="20577"/>
        <pc:sldMkLst>
          <pc:docMk/>
          <pc:sldMk cId="3429838669" sldId="514"/>
        </pc:sldMkLst>
        <pc:spChg chg="mod">
          <ac:chgData name="Guest User" userId="S::urn:spo:anon#13d6f758c2050ac4affeb75df13be5f23ba1ce0ba3c2f6f3cd50d3597f203f79::" providerId="AD" clId="Web-{C2859359-3F3E-2A6C-041C-2C8A961CA1E1}" dt="2022-04-03T13:11:22.194" v="22" actId="20577"/>
          <ac:spMkLst>
            <pc:docMk/>
            <pc:sldMk cId="3429838669" sldId="514"/>
            <ac:spMk id="2" creationId="{E51BA717-65C7-4F26-8F69-F69B51408614}"/>
          </ac:spMkLst>
        </pc:spChg>
        <pc:spChg chg="mod">
          <ac:chgData name="Guest User" userId="S::urn:spo:anon#13d6f758c2050ac4affeb75df13be5f23ba1ce0ba3c2f6f3cd50d3597f203f79::" providerId="AD" clId="Web-{C2859359-3F3E-2A6C-041C-2C8A961CA1E1}" dt="2022-04-03T13:11:31.492" v="23" actId="20577"/>
          <ac:spMkLst>
            <pc:docMk/>
            <pc:sldMk cId="3429838669" sldId="514"/>
            <ac:spMk id="3" creationId="{3F2A4BF1-1C98-43AB-AD12-2F475E40D018}"/>
          </ac:spMkLst>
        </pc:spChg>
        <pc:picChg chg="del">
          <ac:chgData name="Guest User" userId="S::urn:spo:anon#13d6f758c2050ac4affeb75df13be5f23ba1ce0ba3c2f6f3cd50d3597f203f79::" providerId="AD" clId="Web-{C2859359-3F3E-2A6C-041C-2C8A961CA1E1}" dt="2022-04-03T13:10:33.052" v="8"/>
          <ac:picMkLst>
            <pc:docMk/>
            <pc:sldMk cId="3429838669" sldId="514"/>
            <ac:picMk id="4" creationId="{A941D195-4C78-03D9-D7E1-93E4D733F8C4}"/>
          </ac:picMkLst>
        </pc:picChg>
        <pc:picChg chg="add mod">
          <ac:chgData name="Guest User" userId="S::urn:spo:anon#13d6f758c2050ac4affeb75df13be5f23ba1ce0ba3c2f6f3cd50d3597f203f79::" providerId="AD" clId="Web-{C2859359-3F3E-2A6C-041C-2C8A961CA1E1}" dt="2022-04-03T13:10:53.162" v="12" actId="1076"/>
          <ac:picMkLst>
            <pc:docMk/>
            <pc:sldMk cId="3429838669" sldId="514"/>
            <ac:picMk id="5" creationId="{135E626D-5888-40BA-41B2-2BCA6CE6B547}"/>
          </ac:picMkLst>
        </pc:picChg>
      </pc:sldChg>
      <pc:sldChg chg="addSp delSp modSp">
        <pc:chgData name="Guest User" userId="S::urn:spo:anon#13d6f758c2050ac4affeb75df13be5f23ba1ce0ba3c2f6f3cd50d3597f203f79::" providerId="AD" clId="Web-{C2859359-3F3E-2A6C-041C-2C8A961CA1E1}" dt="2022-04-03T13:21:20.696" v="41" actId="20577"/>
        <pc:sldMkLst>
          <pc:docMk/>
          <pc:sldMk cId="3027879098" sldId="515"/>
        </pc:sldMkLst>
        <pc:spChg chg="mod">
          <ac:chgData name="Guest User" userId="S::urn:spo:anon#13d6f758c2050ac4affeb75df13be5f23ba1ce0ba3c2f6f3cd50d3597f203f79::" providerId="AD" clId="Web-{C2859359-3F3E-2A6C-041C-2C8A961CA1E1}" dt="2022-04-03T13:21:20.696" v="41" actId="20577"/>
          <ac:spMkLst>
            <pc:docMk/>
            <pc:sldMk cId="3027879098" sldId="515"/>
            <ac:spMk id="5" creationId="{D4F1598D-C7AD-48A5-A9AD-FFC601CA2C2D}"/>
          </ac:spMkLst>
        </pc:spChg>
        <pc:spChg chg="add del mod">
          <ac:chgData name="Guest User" userId="S::urn:spo:anon#13d6f758c2050ac4affeb75df13be5f23ba1ce0ba3c2f6f3cd50d3597f203f79::" providerId="AD" clId="Web-{C2859359-3F3E-2A6C-041C-2C8A961CA1E1}" dt="2022-04-03T13:18:34.363" v="35"/>
          <ac:spMkLst>
            <pc:docMk/>
            <pc:sldMk cId="3027879098" sldId="515"/>
            <ac:spMk id="7" creationId="{3E47811E-D846-5C51-4961-5B1CE4FC0717}"/>
          </ac:spMkLst>
        </pc:spChg>
        <pc:spChg chg="add del mod">
          <ac:chgData name="Guest User" userId="S::urn:spo:anon#13d6f758c2050ac4affeb75df13be5f23ba1ce0ba3c2f6f3cd50d3597f203f79::" providerId="AD" clId="Web-{C2859359-3F3E-2A6C-041C-2C8A961CA1E1}" dt="2022-04-03T13:18:42.629" v="37"/>
          <ac:spMkLst>
            <pc:docMk/>
            <pc:sldMk cId="3027879098" sldId="515"/>
            <ac:spMk id="10" creationId="{971C9917-6A5B-897F-819B-B477F9327BD3}"/>
          </ac:spMkLst>
        </pc:spChg>
        <pc:picChg chg="del">
          <ac:chgData name="Guest User" userId="S::urn:spo:anon#13d6f758c2050ac4affeb75df13be5f23ba1ce0ba3c2f6f3cd50d3597f203f79::" providerId="AD" clId="Web-{C2859359-3F3E-2A6C-041C-2C8A961CA1E1}" dt="2022-04-03T13:11:58.711" v="24"/>
          <ac:picMkLst>
            <pc:docMk/>
            <pc:sldMk cId="3027879098" sldId="515"/>
            <ac:picMk id="4" creationId="{D3554B10-51F6-41C4-8671-8854648408A4}"/>
          </ac:picMkLst>
        </pc:picChg>
        <pc:picChg chg="add del mod">
          <ac:chgData name="Guest User" userId="S::urn:spo:anon#13d6f758c2050ac4affeb75df13be5f23ba1ce0ba3c2f6f3cd50d3597f203f79::" providerId="AD" clId="Web-{C2859359-3F3E-2A6C-041C-2C8A961CA1E1}" dt="2022-04-03T13:18:34.363" v="35"/>
          <ac:picMkLst>
            <pc:docMk/>
            <pc:sldMk cId="3027879098" sldId="515"/>
            <ac:picMk id="6" creationId="{99022503-8BF1-D88F-D7C2-2ECBFFB4DC6B}"/>
          </ac:picMkLst>
        </pc:picChg>
        <pc:picChg chg="add mod">
          <ac:chgData name="Guest User" userId="S::urn:spo:anon#13d6f758c2050ac4affeb75df13be5f23ba1ce0ba3c2f6f3cd50d3597f203f79::" providerId="AD" clId="Web-{C2859359-3F3E-2A6C-041C-2C8A961CA1E1}" dt="2022-04-03T13:20:59.071" v="39" actId="1076"/>
          <ac:picMkLst>
            <pc:docMk/>
            <pc:sldMk cId="3027879098" sldId="515"/>
            <ac:picMk id="9" creationId="{00CF7BAA-A414-BC8E-285B-E96665E04435}"/>
          </ac:picMkLst>
        </pc:picChg>
      </pc:sldChg>
      <pc:sldChg chg="delSp modSp">
        <pc:chgData name="Guest User" userId="S::urn:spo:anon#13d6f758c2050ac4affeb75df13be5f23ba1ce0ba3c2f6f3cd50d3597f203f79::" providerId="AD" clId="Web-{C2859359-3F3E-2A6C-041C-2C8A961CA1E1}" dt="2022-04-03T13:35:39.926" v="191" actId="20577"/>
        <pc:sldMkLst>
          <pc:docMk/>
          <pc:sldMk cId="2749535063" sldId="521"/>
        </pc:sldMkLst>
        <pc:spChg chg="mod">
          <ac:chgData name="Guest User" userId="S::urn:spo:anon#13d6f758c2050ac4affeb75df13be5f23ba1ce0ba3c2f6f3cd50d3597f203f79::" providerId="AD" clId="Web-{C2859359-3F3E-2A6C-041C-2C8A961CA1E1}" dt="2022-04-03T13:33:36.485" v="173" actId="1076"/>
          <ac:spMkLst>
            <pc:docMk/>
            <pc:sldMk cId="2749535063" sldId="521"/>
            <ac:spMk id="2" creationId="{725AA5EF-03A8-4A4C-B033-94181FB00166}"/>
          </ac:spMkLst>
        </pc:spChg>
        <pc:spChg chg="del">
          <ac:chgData name="Guest User" userId="S::urn:spo:anon#13d6f758c2050ac4affeb75df13be5f23ba1ce0ba3c2f6f3cd50d3597f203f79::" providerId="AD" clId="Web-{C2859359-3F3E-2A6C-041C-2C8A961CA1E1}" dt="2022-04-03T13:27:22.504" v="77"/>
          <ac:spMkLst>
            <pc:docMk/>
            <pc:sldMk cId="2749535063" sldId="521"/>
            <ac:spMk id="5" creationId="{6DF9C2D7-6078-40EC-9FD3-01673CB278B0}"/>
          </ac:spMkLst>
        </pc:spChg>
        <pc:spChg chg="mod">
          <ac:chgData name="Guest User" userId="S::urn:spo:anon#13d6f758c2050ac4affeb75df13be5f23ba1ce0ba3c2f6f3cd50d3597f203f79::" providerId="AD" clId="Web-{C2859359-3F3E-2A6C-041C-2C8A961CA1E1}" dt="2022-04-03T13:33:39.704" v="174" actId="1076"/>
          <ac:spMkLst>
            <pc:docMk/>
            <pc:sldMk cId="2749535063" sldId="521"/>
            <ac:spMk id="7" creationId="{FA4F76C5-211C-4C13-B4A9-386684191B9A}"/>
          </ac:spMkLst>
        </pc:spChg>
        <pc:spChg chg="mod">
          <ac:chgData name="Guest User" userId="S::urn:spo:anon#13d6f758c2050ac4affeb75df13be5f23ba1ce0ba3c2f6f3cd50d3597f203f79::" providerId="AD" clId="Web-{C2859359-3F3E-2A6C-041C-2C8A961CA1E1}" dt="2022-04-03T13:35:39.926" v="191" actId="20577"/>
          <ac:spMkLst>
            <pc:docMk/>
            <pc:sldMk cId="2749535063" sldId="521"/>
            <ac:spMk id="8" creationId="{3FEA5F6B-F9B1-441B-BF68-9F779824322F}"/>
          </ac:spMkLst>
        </pc:spChg>
      </pc:sldChg>
      <pc:sldChg chg="addSp delSp modSp">
        <pc:chgData name="Guest User" userId="S::urn:spo:anon#13d6f758c2050ac4affeb75df13be5f23ba1ce0ba3c2f6f3cd50d3597f203f79::" providerId="AD" clId="Web-{C2859359-3F3E-2A6C-041C-2C8A961CA1E1}" dt="2022-04-03T13:40:32.669" v="275" actId="20577"/>
        <pc:sldMkLst>
          <pc:docMk/>
          <pc:sldMk cId="1138400211" sldId="527"/>
        </pc:sldMkLst>
        <pc:spChg chg="mod">
          <ac:chgData name="Guest User" userId="S::urn:spo:anon#13d6f758c2050ac4affeb75df13be5f23ba1ce0ba3c2f6f3cd50d3597f203f79::" providerId="AD" clId="Web-{C2859359-3F3E-2A6C-041C-2C8A961CA1E1}" dt="2022-04-03T13:38:35.713" v="233" actId="20577"/>
          <ac:spMkLst>
            <pc:docMk/>
            <pc:sldMk cId="1138400211" sldId="527"/>
            <ac:spMk id="2" creationId="{D72CB315-8491-46A7-96E5-63948037FAB8}"/>
          </ac:spMkLst>
        </pc:spChg>
        <pc:spChg chg="mod">
          <ac:chgData name="Guest User" userId="S::urn:spo:anon#13d6f758c2050ac4affeb75df13be5f23ba1ce0ba3c2f6f3cd50d3597f203f79::" providerId="AD" clId="Web-{C2859359-3F3E-2A6C-041C-2C8A961CA1E1}" dt="2022-04-03T13:39:10.573" v="240" actId="20577"/>
          <ac:spMkLst>
            <pc:docMk/>
            <pc:sldMk cId="1138400211" sldId="527"/>
            <ac:spMk id="8" creationId="{17CE176B-08D5-44CA-BF88-7424D5A92C23}"/>
          </ac:spMkLst>
        </pc:spChg>
        <pc:spChg chg="mod">
          <ac:chgData name="Guest User" userId="S::urn:spo:anon#13d6f758c2050ac4affeb75df13be5f23ba1ce0ba3c2f6f3cd50d3597f203f79::" providerId="AD" clId="Web-{C2859359-3F3E-2A6C-041C-2C8A961CA1E1}" dt="2022-04-03T13:40:32.669" v="275" actId="20577"/>
          <ac:spMkLst>
            <pc:docMk/>
            <pc:sldMk cId="1138400211" sldId="527"/>
            <ac:spMk id="10" creationId="{53DD69BD-6794-4C7C-8FF5-49ECA3B04F45}"/>
          </ac:spMkLst>
        </pc:spChg>
        <pc:picChg chg="add del mod">
          <ac:chgData name="Guest User" userId="S::urn:spo:anon#13d6f758c2050ac4affeb75df13be5f23ba1ce0ba3c2f6f3cd50d3597f203f79::" providerId="AD" clId="Web-{C2859359-3F3E-2A6C-041C-2C8A961CA1E1}" dt="2022-04-03T13:38:23.275" v="231"/>
          <ac:picMkLst>
            <pc:docMk/>
            <pc:sldMk cId="1138400211" sldId="527"/>
            <ac:picMk id="3" creationId="{6BB21E66-B652-4D50-C4A9-BAA5E4D8E279}"/>
          </ac:picMkLst>
        </pc:picChg>
      </pc:sldChg>
      <pc:sldChg chg="addSp delSp modSp">
        <pc:chgData name="Guest User" userId="S::urn:spo:anon#13d6f758c2050ac4affeb75df13be5f23ba1ce0ba3c2f6f3cd50d3597f203f79::" providerId="AD" clId="Web-{C2859359-3F3E-2A6C-041C-2C8A961CA1E1}" dt="2022-04-03T13:38:13.306" v="229" actId="20577"/>
        <pc:sldMkLst>
          <pc:docMk/>
          <pc:sldMk cId="615125642" sldId="530"/>
        </pc:sldMkLst>
        <pc:spChg chg="mod">
          <ac:chgData name="Guest User" userId="S::urn:spo:anon#13d6f758c2050ac4affeb75df13be5f23ba1ce0ba3c2f6f3cd50d3597f203f79::" providerId="AD" clId="Web-{C2859359-3F3E-2A6C-041C-2C8A961CA1E1}" dt="2022-04-03T13:37:08.241" v="216" actId="20577"/>
          <ac:spMkLst>
            <pc:docMk/>
            <pc:sldMk cId="615125642" sldId="530"/>
            <ac:spMk id="2" creationId="{00000000-0000-0000-0000-000000000000}"/>
          </ac:spMkLst>
        </pc:spChg>
        <pc:spChg chg="mod">
          <ac:chgData name="Guest User" userId="S::urn:spo:anon#13d6f758c2050ac4affeb75df13be5f23ba1ce0ba3c2f6f3cd50d3597f203f79::" providerId="AD" clId="Web-{C2859359-3F3E-2A6C-041C-2C8A961CA1E1}" dt="2022-04-03T13:38:13.306" v="229" actId="20577"/>
          <ac:spMkLst>
            <pc:docMk/>
            <pc:sldMk cId="615125642" sldId="530"/>
            <ac:spMk id="3" creationId="{00000000-0000-0000-0000-000000000000}"/>
          </ac:spMkLst>
        </pc:spChg>
        <pc:picChg chg="add mod modCrop">
          <ac:chgData name="Guest User" userId="S::urn:spo:anon#13d6f758c2050ac4affeb75df13be5f23ba1ce0ba3c2f6f3cd50d3597f203f79::" providerId="AD" clId="Web-{C2859359-3F3E-2A6C-041C-2C8A961CA1E1}" dt="2022-04-03T13:37:36.008" v="222" actId="14100"/>
          <ac:picMkLst>
            <pc:docMk/>
            <pc:sldMk cId="615125642" sldId="530"/>
            <ac:picMk id="4" creationId="{DDBB4C1C-FD4B-19F8-005F-6CFCE675EC13}"/>
          </ac:picMkLst>
        </pc:picChg>
        <pc:picChg chg="del">
          <ac:chgData name="Guest User" userId="S::urn:spo:anon#13d6f758c2050ac4affeb75df13be5f23ba1ce0ba3c2f6f3cd50d3597f203f79::" providerId="AD" clId="Web-{C2859359-3F3E-2A6C-041C-2C8A961CA1E1}" dt="2022-04-03T13:37:15.413" v="217"/>
          <ac:picMkLst>
            <pc:docMk/>
            <pc:sldMk cId="615125642" sldId="530"/>
            <ac:picMk id="5" creationId="{BB00CEC7-8747-4B92-BD6B-2785494A99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280D0-9C9F-4610-AE7E-1A7FCB132F58}" type="datetimeFigureOut">
              <a:rPr lang="en-GB" smtClean="0"/>
              <a:t>07/04/2022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300F6-CB63-4B20-97F0-485A3625632E}" type="slidenum">
              <a:rPr lang="en-GB" smtClean="0"/>
              <a:t>‹#›</a:t>
            </a:fld>
            <a:endParaRPr lang="en-GB"/>
          </a:p>
        </p:txBody>
      </p:sp>
    </p:spTree>
    <p:extLst>
      <p:ext uri="{BB962C8B-B14F-4D97-AF65-F5344CB8AC3E}">
        <p14:creationId xmlns:p14="http://schemas.microsoft.com/office/powerpoint/2010/main" val="247813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1</a:t>
            </a:fld>
            <a:endParaRPr lang="en-GB"/>
          </a:p>
        </p:txBody>
      </p:sp>
    </p:spTree>
    <p:extLst>
      <p:ext uri="{BB962C8B-B14F-4D97-AF65-F5344CB8AC3E}">
        <p14:creationId xmlns:p14="http://schemas.microsoft.com/office/powerpoint/2010/main" val="391517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economic and cultural boundaries between countries are becoming less rigid and the gradual diffusion of different elements of national culture such as food and cuisine are some examples of this trend.</a:t>
            </a:r>
            <a:endParaRPr lang="en-US" dirty="0"/>
          </a:p>
        </p:txBody>
      </p:sp>
      <p:sp>
        <p:nvSpPr>
          <p:cNvPr id="4" name="Slide Number Placeholder 3"/>
          <p:cNvSpPr>
            <a:spLocks noGrp="1"/>
          </p:cNvSpPr>
          <p:nvPr>
            <p:ph type="sldNum" sz="quarter" idx="5"/>
          </p:nvPr>
        </p:nvSpPr>
        <p:spPr/>
        <p:txBody>
          <a:bodyPr/>
          <a:lstStyle/>
          <a:p>
            <a:fld id="{F39300F6-CB63-4B20-97F0-485A3625632E}" type="slidenum">
              <a:rPr lang="en-GB" smtClean="0"/>
              <a:t>10</a:t>
            </a:fld>
            <a:endParaRPr lang="en-GB"/>
          </a:p>
        </p:txBody>
      </p:sp>
    </p:spTree>
    <p:extLst>
      <p:ext uri="{BB962C8B-B14F-4D97-AF65-F5344CB8AC3E}">
        <p14:creationId xmlns:p14="http://schemas.microsoft.com/office/powerpoint/2010/main" val="236784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collapse of the Roman Empire, the volume of European trade in Asian spices dwindled, and prices of rare spices such as cinnamon, cloves, and nutmeg soared. Europeans never lost their taste for the </a:t>
            </a:r>
            <a:r>
              <a:rPr lang="en-US" dirty="0" err="1"/>
              <a:t>flavours</a:t>
            </a:r>
            <a:r>
              <a:rPr lang="en-US" dirty="0"/>
              <a:t> of Asia. The banquets of medieval European nobles were heavily spiced, not, as later generations claimed, in order to disguise food spoilage but because of the high status associated with consuming expensive Asian spices.</a:t>
            </a:r>
          </a:p>
        </p:txBody>
      </p:sp>
      <p:sp>
        <p:nvSpPr>
          <p:cNvPr id="4" name="Slide Number Placeholder 3"/>
          <p:cNvSpPr>
            <a:spLocks noGrp="1"/>
          </p:cNvSpPr>
          <p:nvPr>
            <p:ph type="sldNum" sz="quarter" idx="5"/>
          </p:nvPr>
        </p:nvSpPr>
        <p:spPr/>
        <p:txBody>
          <a:bodyPr/>
          <a:lstStyle/>
          <a:p>
            <a:fld id="{F39300F6-CB63-4B20-97F0-485A3625632E}" type="slidenum">
              <a:rPr lang="en-GB" smtClean="0"/>
              <a:t>11</a:t>
            </a:fld>
            <a:endParaRPr lang="en-GB"/>
          </a:p>
        </p:txBody>
      </p:sp>
    </p:spTree>
    <p:extLst>
      <p:ext uri="{BB962C8B-B14F-4D97-AF65-F5344CB8AC3E}">
        <p14:creationId xmlns:p14="http://schemas.microsoft.com/office/powerpoint/2010/main" val="409398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Virtually all of East and South East Asia is wholly dependent upon rice as a staple food</a:t>
            </a:r>
            <a:endParaRPr lang="en-US" dirty="0">
              <a:cs typeface="Calibri" panose="020F0502020204030204"/>
            </a:endParaRPr>
          </a:p>
          <a:p>
            <a:endParaRPr lang="en-GB" dirty="0">
              <a:cs typeface="Calibri"/>
            </a:endParaRPr>
          </a:p>
          <a:p>
            <a:r>
              <a:rPr lang="en-GB" dirty="0"/>
              <a:t>For geographic reasons, rice production is facilitated by the climate and irrigation. In Southern China and Vietnam three harvests a year are possible, whereas in Northern China, Korea, and Japan there is in one harvest. Therefore, rice through-</a:t>
            </a:r>
            <a:endParaRPr lang="en-GB" dirty="0">
              <a:cs typeface="Calibri"/>
            </a:endParaRPr>
          </a:p>
          <a:p>
            <a:r>
              <a:rPr lang="en-GB" dirty="0"/>
              <a:t>out history remained a more luxurious staple for commoners in these areas, relying on additional staple crops for nutritional survival. Grains like millet, sorghum, and wheat in the form of porridge and flour for noodles and dumplings were important </a:t>
            </a:r>
            <a:endParaRPr lang="en-GB" dirty="0">
              <a:cs typeface="Calibri"/>
            </a:endParaRPr>
          </a:p>
          <a:p>
            <a:endParaRPr lang="en-GB" dirty="0">
              <a:cs typeface="Calibri"/>
            </a:endParaRPr>
          </a:p>
          <a:p>
            <a:r>
              <a:rPr lang="en-GB" dirty="0"/>
              <a:t>When milling, mixing, raising, and baking flour-dough were developed in Central Europe to make bread, Chinese ancestors discovered the possibility to also boil it in broth. From there, </a:t>
            </a:r>
            <a:r>
              <a:rPr lang="en-GB" dirty="0" err="1"/>
              <a:t>bǐng</a:t>
            </a:r>
            <a:r>
              <a:rPr lang="en-GB" dirty="0"/>
              <a:t> slowly developed into a thinner and longer shape, transforming into the noodle shapes used in East Asian cuisine today. </a:t>
            </a:r>
            <a:endParaRPr lang="en-GB" dirty="0" err="1">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12</a:t>
            </a:fld>
            <a:endParaRPr lang="en-GB"/>
          </a:p>
        </p:txBody>
      </p:sp>
    </p:spTree>
    <p:extLst>
      <p:ext uri="{BB962C8B-B14F-4D97-AF65-F5344CB8AC3E}">
        <p14:creationId xmlns:p14="http://schemas.microsoft.com/office/powerpoint/2010/main" val="13335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Glutinous rice is a variety of Oryza Sativa. Despite the term glutinous, this type of rice has no gluten and its sticky characteristic is due to the high content of amylopectin and low/no amylose. These molecules are responsible for leaving the rice loose or sticky according to their proportions.</a:t>
            </a:r>
          </a:p>
          <a:p>
            <a:endParaRPr lang="en-US" dirty="0">
              <a:cs typeface="Calibri"/>
            </a:endParaRPr>
          </a:p>
          <a:p>
            <a:r>
              <a:rPr lang="en-US" dirty="0"/>
              <a:t>Glutinous rice or glutinous rice flour are both used in many Chinese bakery products and in many varieties of dim sum. They produce a flexible, resilient dough, which can take on the flavors of whatever other ingredients are added to it. Cooking usually consists of steaming or boiling, sometimes followed by pan-frying or deep-frying.</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13</a:t>
            </a:fld>
            <a:endParaRPr lang="en-GB"/>
          </a:p>
        </p:txBody>
      </p:sp>
    </p:spTree>
    <p:extLst>
      <p:ext uri="{BB962C8B-B14F-4D97-AF65-F5344CB8AC3E}">
        <p14:creationId xmlns:p14="http://schemas.microsoft.com/office/powerpoint/2010/main" val="413634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Umami is not new - i</a:t>
            </a:r>
            <a:r>
              <a:rPr lang="en-US" dirty="0"/>
              <a:t>n 1908, Japanese chemist Ikeda Kikunae (1864–1936) first described its peculiarity among the tastes, which is derived from glutamic acid - a form of amino acid. Umami means "pleasant savory taste" in Japanese. People taste umami through taste receptors that typically respond to glutamates and nucleotides, which are widely present in meat broths and fermented products.</a:t>
            </a:r>
            <a:endParaRPr lang="en-US" dirty="0">
              <a:cs typeface="Calibri"/>
            </a:endParaRPr>
          </a:p>
          <a:p>
            <a:endParaRPr lang="en-US" dirty="0">
              <a:cs typeface="Calibri"/>
            </a:endParaRPr>
          </a:p>
          <a:p>
            <a:r>
              <a:rPr lang="en-US" dirty="0"/>
              <a:t>Traditionally, the people of the East Asian sub-region  rely on sauces made from fermented grains and beans to add umami. The South East Asian sub-region  developed numerous fermented fish sauces for the same reason.</a:t>
            </a:r>
            <a:endParaRPr lang="en-US" dirty="0">
              <a:cs typeface="Calibri"/>
            </a:endParaRPr>
          </a:p>
          <a:p>
            <a:endParaRPr lang="en-US" dirty="0">
              <a:cs typeface="Calibri"/>
            </a:endParaRPr>
          </a:p>
          <a:p>
            <a:r>
              <a:rPr lang="en-US" dirty="0"/>
              <a:t>The use of glutamate in cooking has a long history. Fermented fish sauces, which are rich in glutamate, were used widely in ancient Rome. Glutamate-rich fermented barley sauces were used in medieval Byzantine and Arab cuisine, and fermented fish sauces and soy sauces have histories going back to the third century in China.</a:t>
            </a:r>
            <a:endParaRPr lang="en-US" dirty="0">
              <a:cs typeface="Calibri"/>
            </a:endParaRPr>
          </a:p>
          <a:p>
            <a:endParaRPr lang="en-US" dirty="0">
              <a:cs typeface="Calibri"/>
            </a:endParaRPr>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15</a:t>
            </a:fld>
            <a:endParaRPr lang="en-GB"/>
          </a:p>
        </p:txBody>
      </p:sp>
    </p:spTree>
    <p:extLst>
      <p:ext uri="{BB962C8B-B14F-4D97-AF65-F5344CB8AC3E}">
        <p14:creationId xmlns:p14="http://schemas.microsoft.com/office/powerpoint/2010/main" val="155724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Cantonese or Yue cuisine originates from Guangdong Province (SE China around Hong Kong), and it is the most widely served style of Chinese cuisine in the world. This is because most of the Chinese who immigrated and set up restaurants overseas were from Guangdong.</a:t>
            </a:r>
          </a:p>
          <a:p>
            <a:endParaRPr lang="en-US" dirty="0">
              <a:cs typeface="Calibri"/>
            </a:endParaRPr>
          </a:p>
          <a:p>
            <a:r>
              <a:rPr lang="en-US" dirty="0"/>
              <a:t>An authentic Cantonese chef's goal is to </a:t>
            </a:r>
            <a:r>
              <a:rPr lang="en-US" b="1" dirty="0"/>
              <a:t>preserve the food's original </a:t>
            </a:r>
            <a:r>
              <a:rPr lang="en-US" b="1" dirty="0" err="1"/>
              <a:t>flavour</a:t>
            </a:r>
            <a:r>
              <a:rPr lang="en-US" b="1" dirty="0"/>
              <a:t>.</a:t>
            </a:r>
            <a:r>
              <a:rPr lang="en-US" dirty="0"/>
              <a:t> Unlike other Chinese styles of cooking such as </a:t>
            </a:r>
            <a:r>
              <a:rPr lang="en-US" u="sng" dirty="0"/>
              <a:t>Sichuan style</a:t>
            </a:r>
            <a:r>
              <a:rPr lang="en-US" dirty="0"/>
              <a:t> where the cook buries the food in a lot of spices and oil, a Cantonese chef aims to bring out or highlight the original flavor of the vegetable, meat, or fruit. So little spice or sugar is used generally.</a:t>
            </a:r>
            <a:endParaRPr lang="en-US" dirty="0">
              <a:cs typeface="Calibri"/>
            </a:endParaRPr>
          </a:p>
          <a:p>
            <a:endParaRPr lang="en-US" dirty="0"/>
          </a:p>
          <a:p>
            <a:r>
              <a:rPr lang="en-US" b="1" dirty="0"/>
              <a:t>Stir frying and steaming</a:t>
            </a:r>
            <a:r>
              <a:rPr lang="en-US" dirty="0"/>
              <a:t> are the two most common cooking methods. </a:t>
            </a:r>
            <a:r>
              <a:rPr lang="en-US" b="1" dirty="0"/>
              <a:t>Several sauces are important condiments</a:t>
            </a:r>
            <a:r>
              <a:rPr lang="en-US" dirty="0"/>
              <a:t> in Guangdong cuisine. The most widely used sauces include hoisin sauce, oyster sauce, plum sauce, sweet and sour sauce, and soy sauce.</a:t>
            </a:r>
            <a:endParaRPr lang="en-US" dirty="0">
              <a:cs typeface="Calibri"/>
            </a:endParaRPr>
          </a:p>
          <a:p>
            <a:endParaRPr lang="en-US" dirty="0">
              <a:cs typeface="Calibri"/>
            </a:endParaRPr>
          </a:p>
          <a:p>
            <a:r>
              <a:rPr lang="en-US" dirty="0"/>
              <a:t>Spices used: Chives, coriander leaves, anise, black pepper, and slivers of ginger provide a mild tanginess that accentuates the flavor of the food – only small amounts are used. </a:t>
            </a:r>
            <a:endParaRPr lang="en-US" dirty="0">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16</a:t>
            </a:fld>
            <a:endParaRPr lang="en-GB"/>
          </a:p>
        </p:txBody>
      </p:sp>
    </p:spTree>
    <p:extLst>
      <p:ext uri="{BB962C8B-B14F-4D97-AF65-F5344CB8AC3E}">
        <p14:creationId xmlns:p14="http://schemas.microsoft.com/office/powerpoint/2010/main" val="41621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Tofu is made of curdled soy milk, pressed into blocks in a process similar to making cheese. It is a good source of protein and a staple of Japanese cuisine. Tofu is an especially important ingredient in vegetarian Buddhist temple cuisine (</a:t>
            </a:r>
            <a:r>
              <a:rPr lang="en-US" dirty="0" err="1"/>
              <a:t>shojin</a:t>
            </a:r>
            <a:r>
              <a:rPr lang="en-US" dirty="0"/>
              <a:t> </a:t>
            </a:r>
            <a:r>
              <a:rPr lang="en-US" dirty="0" err="1"/>
              <a:t>ryori</a:t>
            </a:r>
            <a:r>
              <a:rPr lang="en-US" dirty="0"/>
              <a:t>).</a:t>
            </a:r>
          </a:p>
          <a:p>
            <a:endParaRPr lang="en-US" dirty="0">
              <a:ea typeface="Calibri"/>
              <a:cs typeface="Calibri"/>
            </a:endParaRPr>
          </a:p>
          <a:p>
            <a:r>
              <a:rPr lang="en-US" dirty="0"/>
              <a:t>Sushi and sashimi are two of the most popular food types in Japanese cuisine. Sushi usually refers to a dish of pressed vinegared rice with a piece of raw fish or shellfish, called a </a:t>
            </a:r>
            <a:r>
              <a:rPr lang="en-US" dirty="0" err="1"/>
              <a:t>neta</a:t>
            </a:r>
            <a:r>
              <a:rPr lang="en-US" dirty="0"/>
              <a:t>, on top. Sushi is generally eaten with soy sauce and wasabi. Similar to sushi but without the rice, sashimi is raw fish sliced into easy-to-eat pieces.  Sashimi is typically eaten with soy sauce for flavoring.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17</a:t>
            </a:fld>
            <a:endParaRPr lang="en-GB"/>
          </a:p>
        </p:txBody>
      </p:sp>
    </p:spTree>
    <p:extLst>
      <p:ext uri="{BB962C8B-B14F-4D97-AF65-F5344CB8AC3E}">
        <p14:creationId xmlns:p14="http://schemas.microsoft.com/office/powerpoint/2010/main" val="318251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Horse, yak, beef, lamb, and even camel are all delicacies in Mongolia.</a:t>
            </a:r>
          </a:p>
          <a:p>
            <a:endParaRPr lang="en-US" dirty="0">
              <a:ea typeface="Calibri"/>
              <a:cs typeface="Calibri"/>
            </a:endParaRPr>
          </a:p>
          <a:p>
            <a:r>
              <a:rPr lang="en-US" dirty="0"/>
              <a:t>Mongolians drink a lot of milk tea (</a:t>
            </a:r>
            <a:r>
              <a:rPr lang="en-US" dirty="0" err="1"/>
              <a:t>suutei</a:t>
            </a:r>
            <a:r>
              <a:rPr lang="en-US" dirty="0"/>
              <a:t> </a:t>
            </a:r>
            <a:r>
              <a:rPr lang="en-US" dirty="0" err="1"/>
              <a:t>tsai</a:t>
            </a:r>
            <a:r>
              <a:rPr lang="en-US" dirty="0"/>
              <a:t>), wild fruit juice, and home-brewed alcoholic beverages. </a:t>
            </a:r>
            <a:endParaRPr lang="en-US" dirty="0">
              <a:ea typeface="Calibri"/>
              <a:cs typeface="Calibri"/>
            </a:endParaRPr>
          </a:p>
          <a:p>
            <a:r>
              <a:rPr lang="en-US" dirty="0" err="1"/>
              <a:t>Tsuivan</a:t>
            </a:r>
            <a:r>
              <a:rPr lang="en-US" dirty="0"/>
              <a:t> is a Mongolian noodle dish usually made with mutton and various vegetables. Traditionally, the noodles are made by hand and steamed or fried with diced meat and vegetables.</a:t>
            </a:r>
            <a:endParaRPr lang="en-US" dirty="0">
              <a:ea typeface="Calibri"/>
              <a:cs typeface="Calibri"/>
            </a:endParaRPr>
          </a:p>
          <a:p>
            <a:r>
              <a:rPr lang="en-US" dirty="0" err="1"/>
              <a:t>Buuz</a:t>
            </a:r>
            <a:r>
              <a:rPr lang="en-US" dirty="0"/>
              <a:t>, also known as steamed Mongolian dumplings, is the very popular. Street vendors and home cooks serve these dumplings which contain mutton, cumin and sometimes </a:t>
            </a:r>
            <a:r>
              <a:rPr lang="en-US" dirty="0" err="1"/>
              <a:t>parsely</a:t>
            </a:r>
            <a:r>
              <a:rPr lang="en-US" dirty="0"/>
              <a:t>. </a:t>
            </a:r>
          </a:p>
          <a:p>
            <a:endParaRPr lang="en-US" dirty="0">
              <a:ea typeface="Calibri"/>
              <a:cs typeface="Calibri"/>
            </a:endParaRPr>
          </a:p>
          <a:p>
            <a:r>
              <a:rPr lang="en-US" dirty="0" err="1"/>
              <a:t>Suutei</a:t>
            </a:r>
            <a:r>
              <a:rPr lang="en-US" dirty="0"/>
              <a:t> </a:t>
            </a:r>
            <a:r>
              <a:rPr lang="en-US" dirty="0" err="1"/>
              <a:t>tsai</a:t>
            </a:r>
            <a:r>
              <a:rPr lang="en-US" dirty="0"/>
              <a:t> is one of the most common drinks in Mongolia. It is often drunk at meals and throughout the day. It is usually served to guests when they arrive at a Mongolian home, known as a yurt or ger. Upon arriving, guests are usually served </a:t>
            </a:r>
            <a:r>
              <a:rPr lang="en-US" dirty="0" err="1"/>
              <a:t>suutei</a:t>
            </a:r>
            <a:r>
              <a:rPr lang="en-US" dirty="0"/>
              <a:t> </a:t>
            </a:r>
            <a:r>
              <a:rPr lang="en-US" dirty="0" err="1"/>
              <a:t>tsai</a:t>
            </a:r>
            <a:r>
              <a:rPr lang="en-US" dirty="0"/>
              <a:t> with a hospitality bowl filled with snacks. It is made from green tea, water, milk and salt. Sometime toasted millet is also added.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18</a:t>
            </a:fld>
            <a:endParaRPr lang="en-GB"/>
          </a:p>
        </p:txBody>
      </p:sp>
    </p:spTree>
    <p:extLst>
      <p:ext uri="{BB962C8B-B14F-4D97-AF65-F5344CB8AC3E}">
        <p14:creationId xmlns:p14="http://schemas.microsoft.com/office/powerpoint/2010/main" val="148224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a:ea typeface="open sans"/>
                <a:cs typeface="open sans"/>
              </a:rPr>
              <a:t>The 14 allergens are: </a:t>
            </a:r>
            <a:r>
              <a:rPr lang="en-GB" b="1" i="0" dirty="0">
                <a:solidFill>
                  <a:srgbClr val="000000"/>
                </a:solidFill>
                <a:effectLst/>
                <a:latin typeface="open sans"/>
                <a:ea typeface="open sans"/>
                <a:cs typeface="open sans"/>
              </a:rPr>
              <a:t>celery</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cereals containing gluten</a:t>
            </a:r>
            <a:r>
              <a:rPr lang="en-GB" b="0" i="0" dirty="0">
                <a:solidFill>
                  <a:srgbClr val="000000"/>
                </a:solidFill>
                <a:effectLst/>
                <a:latin typeface="open sans"/>
                <a:ea typeface="open sans"/>
                <a:cs typeface="open sans"/>
              </a:rPr>
              <a:t> (such as barley and oats), </a:t>
            </a:r>
            <a:r>
              <a:rPr lang="en-GB" b="1" i="0" dirty="0">
                <a:solidFill>
                  <a:srgbClr val="000000"/>
                </a:solidFill>
                <a:effectLst/>
                <a:latin typeface="open sans"/>
                <a:ea typeface="open sans"/>
                <a:cs typeface="open sans"/>
              </a:rPr>
              <a:t>crustaceans</a:t>
            </a:r>
            <a:r>
              <a:rPr lang="en-GB" b="0" i="0" dirty="0">
                <a:solidFill>
                  <a:srgbClr val="000000"/>
                </a:solidFill>
                <a:effectLst/>
                <a:latin typeface="open sans"/>
                <a:ea typeface="open sans"/>
                <a:cs typeface="open sans"/>
              </a:rPr>
              <a:t> (such as prawns, crabs and lobsters), </a:t>
            </a:r>
            <a:r>
              <a:rPr lang="en-GB" b="1" i="0" dirty="0">
                <a:solidFill>
                  <a:srgbClr val="000000"/>
                </a:solidFill>
                <a:effectLst/>
                <a:latin typeface="open sans"/>
                <a:ea typeface="open sans"/>
                <a:cs typeface="open sans"/>
              </a:rPr>
              <a:t>eggs</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fish</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lupin</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milk</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molluscs</a:t>
            </a:r>
            <a:r>
              <a:rPr lang="en-GB" b="0" i="0" dirty="0">
                <a:solidFill>
                  <a:srgbClr val="000000"/>
                </a:solidFill>
                <a:effectLst/>
                <a:latin typeface="open sans"/>
                <a:ea typeface="open sans"/>
                <a:cs typeface="open sans"/>
              </a:rPr>
              <a:t> (such as mussels and oysters), </a:t>
            </a:r>
            <a:r>
              <a:rPr lang="en-GB" b="1" i="0" dirty="0">
                <a:solidFill>
                  <a:srgbClr val="000000"/>
                </a:solidFill>
                <a:effectLst/>
                <a:latin typeface="open sans"/>
                <a:ea typeface="open sans"/>
                <a:cs typeface="open sans"/>
              </a:rPr>
              <a:t>mustard</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peanuts</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sesame</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soybeans</a:t>
            </a:r>
            <a:r>
              <a:rPr lang="en-GB" b="0" i="0" dirty="0">
                <a:solidFill>
                  <a:srgbClr val="000000"/>
                </a:solidFill>
                <a:effectLst/>
                <a:latin typeface="open sans"/>
                <a:ea typeface="open sans"/>
                <a:cs typeface="open sans"/>
              </a:rPr>
              <a:t>, </a:t>
            </a:r>
            <a:r>
              <a:rPr lang="en-GB" b="1" i="0" dirty="0">
                <a:solidFill>
                  <a:srgbClr val="000000"/>
                </a:solidFill>
                <a:effectLst/>
                <a:latin typeface="open sans"/>
                <a:ea typeface="open sans"/>
                <a:cs typeface="open sans"/>
              </a:rPr>
              <a:t>sulphur dioxide and sulphites</a:t>
            </a:r>
            <a:r>
              <a:rPr lang="en-GB" b="0" i="0" dirty="0">
                <a:solidFill>
                  <a:srgbClr val="000000"/>
                </a:solidFill>
                <a:effectLst/>
                <a:latin typeface="open sans"/>
                <a:ea typeface="open sans"/>
                <a:cs typeface="open sans"/>
              </a:rPr>
              <a:t> (at a concentration of more than ten parts per million) and </a:t>
            </a:r>
            <a:r>
              <a:rPr lang="en-GB" b="1" i="0" dirty="0">
                <a:solidFill>
                  <a:srgbClr val="000000"/>
                </a:solidFill>
                <a:effectLst/>
                <a:latin typeface="open sans"/>
                <a:ea typeface="open sans"/>
                <a:cs typeface="open sans"/>
              </a:rPr>
              <a:t>tree nuts</a:t>
            </a:r>
            <a:r>
              <a:rPr lang="en-GB" b="0" i="0" dirty="0">
                <a:solidFill>
                  <a:srgbClr val="000000"/>
                </a:solidFill>
                <a:effectLst/>
                <a:latin typeface="open sans"/>
                <a:ea typeface="open sans"/>
                <a:cs typeface="open sans"/>
              </a:rPr>
              <a:t> (such as almonds, hazelnuts, walnuts, </a:t>
            </a:r>
            <a:r>
              <a:rPr lang="en-GB" b="0" i="0" dirty="0" err="1">
                <a:solidFill>
                  <a:srgbClr val="000000"/>
                </a:solidFill>
                <a:effectLst/>
                <a:latin typeface="open sans"/>
                <a:ea typeface="open sans"/>
                <a:cs typeface="open sans"/>
              </a:rPr>
              <a:t>brazil</a:t>
            </a:r>
            <a:r>
              <a:rPr lang="en-GB" b="0" i="0" dirty="0">
                <a:solidFill>
                  <a:srgbClr val="000000"/>
                </a:solidFill>
                <a:effectLst/>
                <a:latin typeface="open sans"/>
                <a:ea typeface="open sans"/>
                <a:cs typeface="open sans"/>
              </a:rPr>
              <a:t> nuts, cashews, pecans, pistachios and macadamia nuts).</a:t>
            </a:r>
          </a:p>
          <a:p>
            <a:endParaRPr lang="en-GB" dirty="0">
              <a:latin typeface="open sans"/>
              <a:ea typeface="open sans"/>
              <a:cs typeface="open sans"/>
            </a:endParaRPr>
          </a:p>
          <a:p>
            <a:r>
              <a:rPr lang="en-GB" dirty="0">
                <a:latin typeface="open sans"/>
                <a:ea typeface="open sans"/>
                <a:cs typeface="open sans"/>
              </a:rPr>
              <a:t>Soy sauce - a</a:t>
            </a:r>
            <a:r>
              <a:rPr lang="en-GB" dirty="0"/>
              <a:t>s wheat flour is commonly used in the process, those sensitive to gluten need to look for gluten-free and wheat-free versions, such as some types of Japanese tamari, which is typically a vegan product.</a:t>
            </a:r>
            <a:endParaRPr lang="en-GB"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19</a:t>
            </a:fld>
            <a:endParaRPr lang="en-GB"/>
          </a:p>
        </p:txBody>
      </p:sp>
    </p:spTree>
    <p:extLst>
      <p:ext uri="{BB962C8B-B14F-4D97-AF65-F5344CB8AC3E}">
        <p14:creationId xmlns:p14="http://schemas.microsoft.com/office/powerpoint/2010/main" val="280974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20</a:t>
            </a:fld>
            <a:endParaRPr lang="en-GB"/>
          </a:p>
        </p:txBody>
      </p:sp>
    </p:spTree>
    <p:extLst>
      <p:ext uri="{BB962C8B-B14F-4D97-AF65-F5344CB8AC3E}">
        <p14:creationId xmlns:p14="http://schemas.microsoft.com/office/powerpoint/2010/main" val="53377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a:t>
            </a:fld>
            <a:endParaRPr lang="en-GB"/>
          </a:p>
        </p:txBody>
      </p:sp>
    </p:spTree>
    <p:extLst>
      <p:ext uri="{BB962C8B-B14F-4D97-AF65-F5344CB8AC3E}">
        <p14:creationId xmlns:p14="http://schemas.microsoft.com/office/powerpoint/2010/main" val="204056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21</a:t>
            </a:fld>
            <a:endParaRPr lang="en-GB"/>
          </a:p>
        </p:txBody>
      </p:sp>
    </p:spTree>
    <p:extLst>
      <p:ext uri="{BB962C8B-B14F-4D97-AF65-F5344CB8AC3E}">
        <p14:creationId xmlns:p14="http://schemas.microsoft.com/office/powerpoint/2010/main" val="1463919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22</a:t>
            </a:fld>
            <a:endParaRPr lang="en-GB"/>
          </a:p>
        </p:txBody>
      </p:sp>
    </p:spTree>
    <p:extLst>
      <p:ext uri="{BB962C8B-B14F-4D97-AF65-F5344CB8AC3E}">
        <p14:creationId xmlns:p14="http://schemas.microsoft.com/office/powerpoint/2010/main" val="65585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23</a:t>
            </a:fld>
            <a:endParaRPr lang="en-GB"/>
          </a:p>
        </p:txBody>
      </p:sp>
    </p:spTree>
    <p:extLst>
      <p:ext uri="{BB962C8B-B14F-4D97-AF65-F5344CB8AC3E}">
        <p14:creationId xmlns:p14="http://schemas.microsoft.com/office/powerpoint/2010/main" val="1063815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24</a:t>
            </a:fld>
            <a:endParaRPr lang="en-GB"/>
          </a:p>
        </p:txBody>
      </p:sp>
    </p:spTree>
    <p:extLst>
      <p:ext uri="{BB962C8B-B14F-4D97-AF65-F5344CB8AC3E}">
        <p14:creationId xmlns:p14="http://schemas.microsoft.com/office/powerpoint/2010/main" val="3546382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25</a:t>
            </a:fld>
            <a:endParaRPr lang="en-GB"/>
          </a:p>
        </p:txBody>
      </p:sp>
    </p:spTree>
    <p:extLst>
      <p:ext uri="{BB962C8B-B14F-4D97-AF65-F5344CB8AC3E}">
        <p14:creationId xmlns:p14="http://schemas.microsoft.com/office/powerpoint/2010/main" val="1376284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26</a:t>
            </a:fld>
            <a:endParaRPr lang="en-GB"/>
          </a:p>
        </p:txBody>
      </p:sp>
    </p:spTree>
    <p:extLst>
      <p:ext uri="{BB962C8B-B14F-4D97-AF65-F5344CB8AC3E}">
        <p14:creationId xmlns:p14="http://schemas.microsoft.com/office/powerpoint/2010/main" val="4264948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9300F6-CB63-4B20-97F0-485A3625632E}" type="slidenum">
              <a:rPr lang="en-GB" smtClean="0"/>
              <a:t>28</a:t>
            </a:fld>
            <a:endParaRPr lang="en-GB"/>
          </a:p>
        </p:txBody>
      </p:sp>
    </p:spTree>
    <p:extLst>
      <p:ext uri="{BB962C8B-B14F-4D97-AF65-F5344CB8AC3E}">
        <p14:creationId xmlns:p14="http://schemas.microsoft.com/office/powerpoint/2010/main" val="1346130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29</a:t>
            </a:fld>
            <a:endParaRPr lang="en-GB"/>
          </a:p>
        </p:txBody>
      </p:sp>
    </p:spTree>
    <p:extLst>
      <p:ext uri="{BB962C8B-B14F-4D97-AF65-F5344CB8AC3E}">
        <p14:creationId xmlns:p14="http://schemas.microsoft.com/office/powerpoint/2010/main" val="1552167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30</a:t>
            </a:fld>
            <a:endParaRPr lang="en-GB"/>
          </a:p>
        </p:txBody>
      </p:sp>
    </p:spTree>
    <p:extLst>
      <p:ext uri="{BB962C8B-B14F-4D97-AF65-F5344CB8AC3E}">
        <p14:creationId xmlns:p14="http://schemas.microsoft.com/office/powerpoint/2010/main" val="721879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31</a:t>
            </a:fld>
            <a:endParaRPr lang="en-GB"/>
          </a:p>
        </p:txBody>
      </p:sp>
    </p:spTree>
    <p:extLst>
      <p:ext uri="{BB962C8B-B14F-4D97-AF65-F5344CB8AC3E}">
        <p14:creationId xmlns:p14="http://schemas.microsoft.com/office/powerpoint/2010/main" val="358077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a:t>
            </a:fld>
            <a:endParaRPr lang="en-GB"/>
          </a:p>
        </p:txBody>
      </p:sp>
    </p:spTree>
    <p:extLst>
      <p:ext uri="{BB962C8B-B14F-4D97-AF65-F5344CB8AC3E}">
        <p14:creationId xmlns:p14="http://schemas.microsoft.com/office/powerpoint/2010/main" val="120282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32</a:t>
            </a:fld>
            <a:endParaRPr lang="en-GB"/>
          </a:p>
        </p:txBody>
      </p:sp>
    </p:spTree>
    <p:extLst>
      <p:ext uri="{BB962C8B-B14F-4D97-AF65-F5344CB8AC3E}">
        <p14:creationId xmlns:p14="http://schemas.microsoft.com/office/powerpoint/2010/main" val="1005184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33</a:t>
            </a:fld>
            <a:endParaRPr lang="en-GB"/>
          </a:p>
        </p:txBody>
      </p:sp>
    </p:spTree>
    <p:extLst>
      <p:ext uri="{BB962C8B-B14F-4D97-AF65-F5344CB8AC3E}">
        <p14:creationId xmlns:p14="http://schemas.microsoft.com/office/powerpoint/2010/main" val="212574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4</a:t>
            </a:fld>
            <a:endParaRPr lang="en-GB"/>
          </a:p>
        </p:txBody>
      </p:sp>
    </p:spTree>
    <p:extLst>
      <p:ext uri="{BB962C8B-B14F-4D97-AF65-F5344CB8AC3E}">
        <p14:creationId xmlns:p14="http://schemas.microsoft.com/office/powerpoint/2010/main" val="154113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5</a:t>
            </a:fld>
            <a:endParaRPr lang="en-GB"/>
          </a:p>
        </p:txBody>
      </p:sp>
    </p:spTree>
    <p:extLst>
      <p:ext uri="{BB962C8B-B14F-4D97-AF65-F5344CB8AC3E}">
        <p14:creationId xmlns:p14="http://schemas.microsoft.com/office/powerpoint/2010/main" val="351585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6</a:t>
            </a:fld>
            <a:endParaRPr lang="en-GB"/>
          </a:p>
        </p:txBody>
      </p:sp>
    </p:spTree>
    <p:extLst>
      <p:ext uri="{BB962C8B-B14F-4D97-AF65-F5344CB8AC3E}">
        <p14:creationId xmlns:p14="http://schemas.microsoft.com/office/powerpoint/2010/main" val="74364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7</a:t>
            </a:fld>
            <a:endParaRPr lang="en-GB"/>
          </a:p>
        </p:txBody>
      </p:sp>
    </p:spTree>
    <p:extLst>
      <p:ext uri="{BB962C8B-B14F-4D97-AF65-F5344CB8AC3E}">
        <p14:creationId xmlns:p14="http://schemas.microsoft.com/office/powerpoint/2010/main" val="209987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222222"/>
                </a:solidFill>
                <a:latin typeface="PT Serif"/>
              </a:rPr>
              <a:t>Gen Z = born in 1997 or later - </a:t>
            </a:r>
            <a:r>
              <a:rPr lang="en-GB"/>
              <a:t>makes up a quarter of all the people going out to eat – high spending power. Organics/sustainability/plant based all feature. </a:t>
            </a:r>
            <a:endParaRPr lang="en-GB">
              <a:solidFill>
                <a:srgbClr val="222222"/>
              </a:solidFill>
              <a:latin typeface="PT Serif"/>
            </a:endParaRPr>
          </a:p>
          <a:p>
            <a:r>
              <a:rPr lang="en-GB"/>
              <a:t>A strong theme in Gen Z eating habits is authenticity and exploring exciting flavours from all over the world. Some of this may come from growing up in the same households as Gen X and Millennial foodies.</a:t>
            </a:r>
            <a:endParaRPr lang="en-GB">
              <a:cs typeface="Calibri"/>
            </a:endParaRPr>
          </a:p>
          <a:p>
            <a:r>
              <a:rPr lang="en-GB">
                <a:solidFill>
                  <a:srgbClr val="000000"/>
                </a:solidFill>
                <a:latin typeface="Calibri" panose="020F0502020204030204"/>
                <a:cs typeface="Calibri" panose="020F0502020204030204"/>
              </a:rPr>
              <a:t>Gen Z brought up as 'digital natives' - they see and experience food around the globe – heritage and authenticity are key words.  </a:t>
            </a:r>
          </a:p>
          <a:p>
            <a:endParaRPr lang="en-GB">
              <a:solidFill>
                <a:srgbClr val="222222"/>
              </a:solidFill>
              <a:latin typeface="PT Serif"/>
            </a:endParaRPr>
          </a:p>
          <a:p>
            <a:r>
              <a:rPr lang="en-GB" b="0" i="0">
                <a:solidFill>
                  <a:srgbClr val="222222"/>
                </a:solidFill>
                <a:effectLst/>
                <a:latin typeface="PT Serif"/>
              </a:rPr>
              <a:t>Food trade has played a </a:t>
            </a:r>
            <a:r>
              <a:rPr lang="en-GB" b="0" i="0" u="none" strike="noStrike">
                <a:solidFill>
                  <a:srgbClr val="B7090E"/>
                </a:solidFill>
                <a:effectLst/>
                <a:latin typeface="PT Serif"/>
              </a:rPr>
              <a:t>significant role in the history of globalisation</a:t>
            </a:r>
            <a:r>
              <a:rPr lang="en-GB" b="0" i="0">
                <a:solidFill>
                  <a:srgbClr val="222222"/>
                </a:solidFill>
                <a:effectLst/>
                <a:latin typeface="PT Serif"/>
              </a:rPr>
              <a:t>, as it has allowed for cultural exchange for thousands of years. From the transporting of spices along the Silk Road, to the potatoes being imported from the Andes to Ireland in 1589 by Sir Walter Raleigh.</a:t>
            </a:r>
            <a:r>
              <a:rPr lang="en-GB">
                <a:solidFill>
                  <a:srgbClr val="222222"/>
                </a:solidFill>
                <a:latin typeface="PT Serif"/>
              </a:rPr>
              <a:t> </a:t>
            </a:r>
            <a:endParaRPr lang="en-GB">
              <a:cs typeface="Calibri"/>
            </a:endParaRPr>
          </a:p>
          <a:p>
            <a:r>
              <a:rPr lang="en-GB">
                <a:solidFill>
                  <a:srgbClr val="222222"/>
                </a:solidFill>
                <a:latin typeface="PT Serif"/>
              </a:rPr>
              <a:t>e.g. Italian</a:t>
            </a:r>
            <a:r>
              <a:rPr lang="en-GB" b="0" i="0">
                <a:solidFill>
                  <a:srgbClr val="222222"/>
                </a:solidFill>
                <a:effectLst/>
                <a:latin typeface="PT Serif"/>
              </a:rPr>
              <a:t> coffee culture – worldwide verses local culture e.g. snakes, spiders</a:t>
            </a:r>
            <a:r>
              <a:rPr lang="en-GB">
                <a:solidFill>
                  <a:srgbClr val="222222"/>
                </a:solidFill>
                <a:latin typeface="PT Serif"/>
              </a:rPr>
              <a:t> </a:t>
            </a:r>
            <a:endParaRPr lang="en-GB">
              <a:solidFill>
                <a:srgbClr val="000000"/>
              </a:solidFill>
              <a:latin typeface="PT Serif"/>
            </a:endParaRPr>
          </a:p>
          <a:p>
            <a:endParaRPr lang="en-GB">
              <a:solidFill>
                <a:srgbClr val="222222"/>
              </a:solidFill>
              <a:latin typeface="PT Serif"/>
            </a:endParaRPr>
          </a:p>
          <a:p>
            <a:endParaRPr lang="en-GB">
              <a:solidFill>
                <a:srgbClr val="222222"/>
              </a:solidFill>
              <a:latin typeface="PT Serif"/>
            </a:endParaRPr>
          </a:p>
        </p:txBody>
      </p:sp>
      <p:sp>
        <p:nvSpPr>
          <p:cNvPr id="4" name="Slide Number Placeholder 3"/>
          <p:cNvSpPr>
            <a:spLocks noGrp="1"/>
          </p:cNvSpPr>
          <p:nvPr>
            <p:ph type="sldNum" sz="quarter" idx="5"/>
          </p:nvPr>
        </p:nvSpPr>
        <p:spPr/>
        <p:txBody>
          <a:bodyPr/>
          <a:lstStyle/>
          <a:p>
            <a:fld id="{F39300F6-CB63-4B20-97F0-485A3625632E}" type="slidenum">
              <a:rPr lang="en-GB" smtClean="0"/>
              <a:t>8</a:t>
            </a:fld>
            <a:endParaRPr lang="en-GB"/>
          </a:p>
        </p:txBody>
      </p:sp>
    </p:spTree>
    <p:extLst>
      <p:ext uri="{BB962C8B-B14F-4D97-AF65-F5344CB8AC3E}">
        <p14:creationId xmlns:p14="http://schemas.microsoft.com/office/powerpoint/2010/main" val="422386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9300F6-CB63-4B20-97F0-485A3625632E}" type="slidenum">
              <a:rPr lang="en-GB" smtClean="0"/>
              <a:t>9</a:t>
            </a:fld>
            <a:endParaRPr lang="en-GB"/>
          </a:p>
        </p:txBody>
      </p:sp>
    </p:spTree>
    <p:extLst>
      <p:ext uri="{BB962C8B-B14F-4D97-AF65-F5344CB8AC3E}">
        <p14:creationId xmlns:p14="http://schemas.microsoft.com/office/powerpoint/2010/main" val="8467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21563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25" y="-179973"/>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2439304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en.wikipedia.org/wiki/Sush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pngimg.com/download/2425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ki/File:Mung_beans.png" TargetMode="External"/><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indianetzone.com/24/rice_indian_food_crop.htm" TargetMode="External"/><Relationship Id="rId5" Type="http://schemas.openxmlformats.org/officeDocument/2006/relationships/image" Target="../media/image13.jpeg"/><Relationship Id="rId10" Type="http://schemas.openxmlformats.org/officeDocument/2006/relationships/hyperlink" Target="http://pngimg.com/download/69481" TargetMode="External"/><Relationship Id="rId4" Type="http://schemas.openxmlformats.org/officeDocument/2006/relationships/hyperlink" Target="http://www.foodista.com/blog/2011/07/23/a-guide-to-asian-noodles" TargetMode="Externa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playingwithflour.com/2014/02/chinese-dessert-soup-with-glutinous.html" TargetMode="External"/><Relationship Id="rId5" Type="http://schemas.openxmlformats.org/officeDocument/2006/relationships/image" Target="../media/image17.jpeg"/><Relationship Id="rId4" Type="http://schemas.openxmlformats.org/officeDocument/2006/relationships/hyperlink" Target="https://www.flickr.com/photos/citrusandcandy/546738866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emrank/3368902993/" TargetMode="External"/><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www.foodafactoflife.org.uk/search-results?q=umami"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flickr.com/photos/ulteriorepicure/22218497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foodista.com/blog/2011/12/29/6-global-good-luck-meals-to-eat-on-new-years-da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commons.wikimedia.org/wiki/File:Mongolian_buuz.jpg" TargetMode="External"/><Relationship Id="rId5" Type="http://schemas.openxmlformats.org/officeDocument/2006/relationships/image" Target="../media/image27.jpeg"/><Relationship Id="rId4" Type="http://schemas.openxmlformats.org/officeDocument/2006/relationships/hyperlink" Target="https://commons.wikimedia.org/wiki/File:Tsuivan.jp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food.gov.uk/safety-hygiene/food-allergy-and-intolerance" TargetMode="External"/><Relationship Id="rId7" Type="http://schemas.openxmlformats.org/officeDocument/2006/relationships/hyperlink" Target="https://www.flickr.com/photos/capetribber/346820246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hyperlink" Target="https://www.invasive.org/browse/detail.cfm?imgnum=5453849" TargetMode="External"/><Relationship Id="rId4" Type="http://schemas.openxmlformats.org/officeDocument/2006/relationships/image" Target="../media/image28.jpeg"/><Relationship Id="rId9" Type="http://schemas.openxmlformats.org/officeDocument/2006/relationships/hyperlink" Target="https://en.wikipedia.org/wiki/Five-spice_powd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hyperlink" Target="https://www.foodafactoflife.org.uk/media/ywpcfyji/prd166-1.doc" TargetMode="External"/><Relationship Id="rId4" Type="http://schemas.openxmlformats.org/officeDocument/2006/relationships/hyperlink" Target="https://www.foodafactoflife.org.uk/media/l3nkm1ge/pr19f2-1.doc"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foodafactoflife.org.uk/pupils-with-additional-needs/" TargetMode="External"/><Relationship Id="rId13" Type="http://schemas.openxmlformats.org/officeDocument/2006/relationships/hyperlink" Target="https://www.foodafactoflife.org.uk/professional-development/ppd-newsletter/" TargetMode="External"/><Relationship Id="rId3" Type="http://schemas.openxmlformats.org/officeDocument/2006/relationships/hyperlink" Target="https://www.foodafactoflife.org.uk/" TargetMode="External"/><Relationship Id="rId7" Type="http://schemas.openxmlformats.org/officeDocument/2006/relationships/hyperlink" Target="https://www.foodafactoflife.org.uk/professional-development/ppd-toolkit/teaching-pupils-with-additional-needs/characteristics-of-good-practice-in-teaching-food-and-nutrition-education-to-pupils-with-additional-needs/" TargetMode="External"/><Relationship Id="rId12" Type="http://schemas.openxmlformats.org/officeDocument/2006/relationships/hyperlink" Target="https://www.foodafactoflife.org.uk/professional-developmen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foodafactoflife.org.uk/professional-development/ppd-toolkit/secondary/characteristics-of-good-practice-in-teaching-food-and-nutrition-education-in-secondary-schools/" TargetMode="External"/><Relationship Id="rId11" Type="http://schemas.openxmlformats.org/officeDocument/2006/relationships/hyperlink" Target="https://www.foodafactoflife.org.uk/news/get-a-head-start-with-your-planning-using-my-dashboard/" TargetMode="External"/><Relationship Id="rId5" Type="http://schemas.openxmlformats.org/officeDocument/2006/relationships/hyperlink" Target="https://www.foodafactoflife.org.uk/professional-development/ppd-toolkit/primary/characteristics-of-good-practice-in-teaching-food-and-nutrition-education-in-primary-schools/" TargetMode="External"/><Relationship Id="rId15" Type="http://schemas.openxmlformats.org/officeDocument/2006/relationships/image" Target="../media/image38.png"/><Relationship Id="rId10" Type="http://schemas.openxmlformats.org/officeDocument/2006/relationships/hyperlink" Target="https://www.foodafactoflife.org.uk/whole-school/guidelines-for-school-education-resources-about-food/" TargetMode="External"/><Relationship Id="rId4" Type="http://schemas.openxmlformats.org/officeDocument/2006/relationships/hyperlink" Target="https://www.foodafactoflife.org.uk/recipes/" TargetMode="External"/><Relationship Id="rId9" Type="http://schemas.openxmlformats.org/officeDocument/2006/relationships/hyperlink" Target="https://www.foodafactoflife.org.uk/whole-school/" TargetMode="External"/><Relationship Id="rId14" Type="http://schemas.openxmlformats.org/officeDocument/2006/relationships/hyperlink" Target="http://www.foodafactoflife.org.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hyperlink" Target="https://www.foodafactoflife.org.uk/14-16-years/activity-packs-and-quizzes/challenge-activities-new/" TargetMode="External"/><Relationship Id="rId4" Type="http://schemas.openxmlformats.org/officeDocument/2006/relationships/hyperlink" Target="https://www.foodafactoflife.org.uk/11-14-years/activity-packs-and-quizzes/challenge-activities-ne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set.org.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www.foodafactoflife.org.uk/14-16-years/activity-packs-and-quizzes/new-challenge-activities/" TargetMode="External"/><Relationship Id="rId4" Type="http://schemas.openxmlformats.org/officeDocument/2006/relationships/hyperlink" Target="https://www.foodafactoflife.org.uk/11-14-years/activity-packs-and-quizzes/new-challenge-activitie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foodafactoflife.org.uk/11-14-years/nutritional-analysis/" TargetMode="External"/><Relationship Id="rId13" Type="http://schemas.openxmlformats.org/officeDocument/2006/relationships/hyperlink" Target="https://www.foodafactoflife.org.uk/7-11-years/where-food-comes-from/videos/" TargetMode="External"/><Relationship Id="rId18" Type="http://schemas.openxmlformats.org/officeDocument/2006/relationships/hyperlink" Target="https://www.foodafactoflife.org.uk/11-14-years/schemes-of-work/" TargetMode="External"/><Relationship Id="rId3" Type="http://schemas.openxmlformats.org/officeDocument/2006/relationships/hyperlink" Target="https://www.foodafactoflife.org.uk/5-7-years/activity-packs/bread-activity-pack/" TargetMode="External"/><Relationship Id="rId21" Type="http://schemas.openxmlformats.org/officeDocument/2006/relationships/hyperlink" Target="https://www.foodafactoflife.org.uk/professional-development/ffl-training/" TargetMode="External"/><Relationship Id="rId7" Type="http://schemas.openxmlformats.org/officeDocument/2006/relationships/hyperlink" Target="https://www.foodafactoflife.org.uk/14-16-years/knowledge-organisers/" TargetMode="External"/><Relationship Id="rId12" Type="http://schemas.openxmlformats.org/officeDocument/2006/relationships/hyperlink" Target="https://www.foodafactoflife.org.uk/11-14-years/cooking/videos/" TargetMode="External"/><Relationship Id="rId17" Type="http://schemas.openxmlformats.org/officeDocument/2006/relationships/hyperlink" Target="https://www.foodafactoflife.org.uk/professional-development/teaching-and-learning/planning-and-teaching/schemes-of-work-and-lesson-planning/#examspec" TargetMode="External"/><Relationship Id="rId2" Type="http://schemas.openxmlformats.org/officeDocument/2006/relationships/notesSlide" Target="../notesSlides/notesSlide29.xml"/><Relationship Id="rId16" Type="http://schemas.openxmlformats.org/officeDocument/2006/relationships/hyperlink" Target="https://www.foodafactoflife.org.uk/professional-development/teaching-and-learning/planning-and-teaching/schemes-of-work-and-lesson-planning/#sow" TargetMode="External"/><Relationship Id="rId20" Type="http://schemas.openxmlformats.org/officeDocument/2006/relationships/hyperlink" Target="https://www.foodafactoflife.org.uk/professional-development/teaching-and-learning/planning-and-teaching/schemes-of-work-and-lesson-planning/practical-food-skill-progression-and-recipe-complexity/"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knowledge-organisers/" TargetMode="External"/><Relationship Id="rId11" Type="http://schemas.openxmlformats.org/officeDocument/2006/relationships/hyperlink" Target="https://www.foodafactoflife.org.uk/whole-school/remote-learning/" TargetMode="External"/><Relationship Id="rId24" Type="http://schemas.openxmlformats.org/officeDocument/2006/relationships/hyperlink" Target="https://www.foodafactoflife.org.uk/professional-development/teaching-and-learning/teacher-knowledge-and-skills/" TargetMode="External"/><Relationship Id="rId5" Type="http://schemas.openxmlformats.org/officeDocument/2006/relationships/hyperlink" Target="https://www.foodafactoflife.org.uk/5-7-years/activity-packs/harvest-festival-activity-pack/" TargetMode="External"/><Relationship Id="rId15" Type="http://schemas.openxmlformats.org/officeDocument/2006/relationships/hyperlink" Target="https://www.foodafactoflife.org.uk/professional-development/teaching-and-learning/planning-and-teaching/schemes-of-work-and-lesson-planning/#plan" TargetMode="External"/><Relationship Id="rId23" Type="http://schemas.openxmlformats.org/officeDocument/2006/relationships/hyperlink" Target="https://www.foodafactoflife.org.uk/professional-development/teaching-and-learning/planning-and-teaching/schemes-of-work-and-lesson-planning/" TargetMode="External"/><Relationship Id="rId10" Type="http://schemas.openxmlformats.org/officeDocument/2006/relationships/hyperlink" Target="https://www.foodafactoflife.org.uk/14-16-years/quizzes/" TargetMode="External"/><Relationship Id="rId19" Type="http://schemas.openxmlformats.org/officeDocument/2006/relationships/hyperlink" Target="https://www.foodafactoflife.org.uk/professional-development/teaching-and-learning/planning-and-teaching/teaching-and-learning-videos/" TargetMode="External"/><Relationship Id="rId4" Type="http://schemas.openxmlformats.org/officeDocument/2006/relationships/hyperlink" Target="https://www.foodafactoflife.org.uk/5-7-years/activity-packs/fibre-activity-pack/" TargetMode="External"/><Relationship Id="rId9" Type="http://schemas.openxmlformats.org/officeDocument/2006/relationships/hyperlink" Target="https://www.foodafactoflife.org.uk/11-14-years/quizzes/" TargetMode="External"/><Relationship Id="rId14" Type="http://schemas.openxmlformats.org/officeDocument/2006/relationships/hyperlink" Target="https://www.foodafactoflife.org.uk/professional-development/teaching-and-learning/planning-and-teaching/good-food-hygiene-and-safety-practices/" TargetMode="External"/><Relationship Id="rId22" Type="http://schemas.openxmlformats.org/officeDocument/2006/relationships/hyperlink" Target="https://www.foodafactoflife.org.uk/professional-development/ppd-toolki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oodafactoflife.org.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nutrition.org.uk/healthy-sustainable-die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ich.unesco.org/en/lis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publicdomainpictures.net/view-image.php?image=126442&amp;picture=cooking-spi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flickr.com/photos/spaztacular/33732813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74" y="3088715"/>
            <a:ext cx="10469225" cy="733096"/>
          </a:xfrm>
        </p:spPr>
        <p:txBody>
          <a:bodyPr/>
          <a:lstStyle/>
          <a:p>
            <a:r>
              <a:rPr lang="en-GB" dirty="0"/>
              <a:t>Food skills, recipes and diversity Eastern Asian cuisines</a:t>
            </a:r>
            <a:br>
              <a:rPr lang="en-GB" dirty="0"/>
            </a:br>
            <a:r>
              <a:rPr lang="en-GB" sz="2000" dirty="0"/>
              <a:t>6 April 2022</a:t>
            </a:r>
            <a:endParaRPr lang="en-US" dirty="0"/>
          </a:p>
        </p:txBody>
      </p:sp>
      <p:sp>
        <p:nvSpPr>
          <p:cNvPr id="3" name="TextBox 2">
            <a:extLst>
              <a:ext uri="{FF2B5EF4-FFF2-40B4-BE49-F238E27FC236}">
                <a16:creationId xmlns:a16="http://schemas.microsoft.com/office/drawing/2014/main" id="{95F31A3A-D681-4FC3-A757-5C72A76C88D0}"/>
              </a:ext>
            </a:extLst>
          </p:cNvPr>
          <p:cNvSpPr txBox="1"/>
          <p:nvPr/>
        </p:nvSpPr>
        <p:spPr>
          <a:xfrm>
            <a:off x="6369269" y="5735383"/>
            <a:ext cx="3777066" cy="369332"/>
          </a:xfrm>
          <a:prstGeom prst="rect">
            <a:avLst/>
          </a:prstGeom>
          <a:noFill/>
        </p:spPr>
        <p:txBody>
          <a:bodyPr wrap="square" rtlCol="0">
            <a:spAutoFit/>
          </a:bodyPr>
          <a:lstStyle/>
          <a:p>
            <a:pPr algn="l"/>
            <a:r>
              <a:rPr lang="en-GB" dirty="0">
                <a:latin typeface="Arial" panose="020B0604020202020204" pitchFamily="34" charset="0"/>
                <a:cs typeface="Arial" panose="020B0604020202020204" pitchFamily="34" charset="0"/>
              </a:rPr>
              <a:t>@foodafactoflife</a:t>
            </a:r>
          </a:p>
        </p:txBody>
      </p:sp>
      <p:pic>
        <p:nvPicPr>
          <p:cNvPr id="4" name="Picture 2" descr="Twitter Logo, PNG, Symbol, History, Meaning">
            <a:extLst>
              <a:ext uri="{FF2B5EF4-FFF2-40B4-BE49-F238E27FC236}">
                <a16:creationId xmlns:a16="http://schemas.microsoft.com/office/drawing/2014/main" id="{B4CA3070-9A38-49C7-8141-93E0E3DF39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9815" y="5735383"/>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4DCE-9C94-442F-BD57-D84A6D308941}"/>
              </a:ext>
            </a:extLst>
          </p:cNvPr>
          <p:cNvSpPr>
            <a:spLocks noGrp="1"/>
          </p:cNvSpPr>
          <p:nvPr>
            <p:ph type="ctrTitle"/>
          </p:nvPr>
        </p:nvSpPr>
        <p:spPr/>
        <p:txBody>
          <a:bodyPr/>
          <a:lstStyle/>
          <a:p>
            <a:r>
              <a:rPr lang="en-GB"/>
              <a:t>History</a:t>
            </a:r>
          </a:p>
        </p:txBody>
      </p:sp>
      <p:sp>
        <p:nvSpPr>
          <p:cNvPr id="3" name="Subtitle 2">
            <a:extLst>
              <a:ext uri="{FF2B5EF4-FFF2-40B4-BE49-F238E27FC236}">
                <a16:creationId xmlns:a16="http://schemas.microsoft.com/office/drawing/2014/main" id="{E2A3F1C4-3463-4CB3-8C0F-7C181BEFE4BE}"/>
              </a:ext>
            </a:extLst>
          </p:cNvPr>
          <p:cNvSpPr>
            <a:spLocks noGrp="1"/>
          </p:cNvSpPr>
          <p:nvPr>
            <p:ph type="subTitle" idx="1"/>
          </p:nvPr>
        </p:nvSpPr>
        <p:spPr>
          <a:xfrm>
            <a:off x="1169276" y="2571092"/>
            <a:ext cx="5548395" cy="3600000"/>
          </a:xfrm>
        </p:spPr>
        <p:txBody>
          <a:bodyPr/>
          <a:lstStyle/>
          <a:p>
            <a:pPr marL="0" indent="0">
              <a:buNone/>
            </a:pPr>
            <a:r>
              <a:rPr lang="en-GB" sz="2000">
                <a:latin typeface="Arial"/>
                <a:cs typeface="Arial"/>
              </a:rPr>
              <a:t>  </a:t>
            </a:r>
            <a:endParaRPr lang="en-US"/>
          </a:p>
          <a:p>
            <a:pPr marL="0" indent="0">
              <a:buNone/>
            </a:pP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F1598D-C7AD-48A5-A9AD-FFC601CA2C2D}"/>
              </a:ext>
            </a:extLst>
          </p:cNvPr>
          <p:cNvSpPr txBox="1"/>
          <p:nvPr/>
        </p:nvSpPr>
        <p:spPr>
          <a:xfrm>
            <a:off x="1034716" y="2217821"/>
            <a:ext cx="6851704"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mn-lt"/>
                <a:cs typeface="+mn-lt"/>
              </a:rPr>
              <a:t>The countries of eastern and southeastern Asia have a culinary tradition that stretches back over thousands of years. </a:t>
            </a:r>
            <a:endParaRPr lang="en-US">
              <a:latin typeface="Arial"/>
              <a:ea typeface="+mn-lt"/>
              <a:cs typeface="Arial"/>
            </a:endParaRPr>
          </a:p>
          <a:p>
            <a:r>
              <a:rPr lang="en-US" sz="2000" dirty="0">
                <a:latin typeface="Arial"/>
                <a:ea typeface="+mn-lt"/>
                <a:cs typeface="+mn-lt"/>
              </a:rPr>
              <a:t>For example, rice was first cultivated in China in Neolithic times and still forms the basis of most East Asian cuisines. </a:t>
            </a:r>
            <a:endParaRPr lang="en-US">
              <a:latin typeface="Arial"/>
              <a:cs typeface="Arial"/>
            </a:endParaRPr>
          </a:p>
          <a:p>
            <a:endParaRPr lang="en-US" sz="2000" dirty="0">
              <a:solidFill>
                <a:srgbClr val="000000"/>
              </a:solidFill>
              <a:latin typeface="Arial"/>
              <a:ea typeface="Source Serif Pro"/>
              <a:cs typeface="Calibri"/>
            </a:endParaRPr>
          </a:p>
          <a:p>
            <a:r>
              <a:rPr lang="en-US" sz="2000" dirty="0">
                <a:latin typeface="Arial"/>
                <a:ea typeface="+mn-lt"/>
                <a:cs typeface="+mn-lt"/>
              </a:rPr>
              <a:t>There have been extensive inter-cultural exchanges in food culture in Eastern Asia. This has happened as a result of  colonisation, wars of various scales, and, more recently, </a:t>
            </a:r>
            <a:r>
              <a:rPr lang="en-US" sz="2000" dirty="0" err="1">
                <a:latin typeface="Arial"/>
                <a:ea typeface="+mn-lt"/>
                <a:cs typeface="+mn-lt"/>
              </a:rPr>
              <a:t>globalisation</a:t>
            </a:r>
            <a:r>
              <a:rPr lang="en-US" sz="2000" dirty="0">
                <a:latin typeface="Arial"/>
                <a:ea typeface="+mn-lt"/>
                <a:cs typeface="+mn-lt"/>
              </a:rPr>
              <a:t>.</a:t>
            </a:r>
            <a:endParaRPr lang="en-US" dirty="0">
              <a:latin typeface="Arial"/>
              <a:cs typeface="Arial"/>
            </a:endParaRPr>
          </a:p>
          <a:p>
            <a:endParaRPr lang="en-US" dirty="0">
              <a:solidFill>
                <a:srgbClr val="212529"/>
              </a:solidFill>
              <a:latin typeface="Arial"/>
              <a:ea typeface="Source Serif Pro"/>
              <a:cs typeface="Arial"/>
            </a:endParaRPr>
          </a:p>
        </p:txBody>
      </p:sp>
      <p:pic>
        <p:nvPicPr>
          <p:cNvPr id="9" name="Picture 9">
            <a:extLst>
              <a:ext uri="{FF2B5EF4-FFF2-40B4-BE49-F238E27FC236}">
                <a16:creationId xmlns:a16="http://schemas.microsoft.com/office/drawing/2014/main" id="{00CF7BAA-A414-BC8E-285B-E96665E0443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147916" y="2149232"/>
            <a:ext cx="3483265" cy="3483265"/>
          </a:xfrm>
          <a:prstGeom prst="rect">
            <a:avLst/>
          </a:prstGeom>
        </p:spPr>
      </p:pic>
    </p:spTree>
    <p:extLst>
      <p:ext uri="{BB962C8B-B14F-4D97-AF65-F5344CB8AC3E}">
        <p14:creationId xmlns:p14="http://schemas.microsoft.com/office/powerpoint/2010/main" val="302787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5897-1763-4AAA-9EF2-0235221C1FD4}"/>
              </a:ext>
            </a:extLst>
          </p:cNvPr>
          <p:cNvSpPr>
            <a:spLocks noGrp="1"/>
          </p:cNvSpPr>
          <p:nvPr>
            <p:ph type="ctrTitle"/>
          </p:nvPr>
        </p:nvSpPr>
        <p:spPr>
          <a:xfrm>
            <a:off x="870261" y="1525216"/>
            <a:ext cx="9720000" cy="720000"/>
          </a:xfrm>
        </p:spPr>
        <p:txBody>
          <a:bodyPr/>
          <a:lstStyle/>
          <a:p>
            <a:r>
              <a:rPr lang="en-US" dirty="0">
                <a:latin typeface="Arial"/>
                <a:cs typeface="Arial"/>
              </a:rPr>
              <a:t>History </a:t>
            </a:r>
            <a:endParaRPr lang="en-US"/>
          </a:p>
        </p:txBody>
      </p:sp>
      <p:sp>
        <p:nvSpPr>
          <p:cNvPr id="3" name="Subtitle 2">
            <a:extLst>
              <a:ext uri="{FF2B5EF4-FFF2-40B4-BE49-F238E27FC236}">
                <a16:creationId xmlns:a16="http://schemas.microsoft.com/office/drawing/2014/main" id="{ED4724E4-47BE-4307-9930-E2B0469704C1}"/>
              </a:ext>
            </a:extLst>
          </p:cNvPr>
          <p:cNvSpPr>
            <a:spLocks noGrp="1"/>
          </p:cNvSpPr>
          <p:nvPr>
            <p:ph type="subTitle" idx="1"/>
          </p:nvPr>
        </p:nvSpPr>
        <p:spPr>
          <a:xfrm>
            <a:off x="868486" y="2518054"/>
            <a:ext cx="6560693" cy="3600000"/>
          </a:xfrm>
        </p:spPr>
        <p:txBody>
          <a:bodyPr/>
          <a:lstStyle/>
          <a:p>
            <a:pPr marL="0" indent="0">
              <a:buNone/>
            </a:pPr>
            <a:r>
              <a:rPr lang="en-US" sz="2000" dirty="0">
                <a:latin typeface="Arial"/>
                <a:cs typeface="Arial"/>
              </a:rPr>
              <a:t>In 30 BC Rome, under Octavian, conquered the kingdom of Egypt. </a:t>
            </a:r>
            <a:endParaRPr lang="en-US" sz="2000"/>
          </a:p>
          <a:p>
            <a:pPr marL="0" indent="0">
              <a:buNone/>
            </a:pPr>
            <a:r>
              <a:rPr lang="en-US" sz="2000" dirty="0">
                <a:latin typeface="Arial"/>
                <a:cs typeface="Arial"/>
              </a:rPr>
              <a:t>For the next five centuries merchant ships crossed the Indian Ocean to transport pepper, ginger, cardamom, cinnamon, and other spices to Egypt’s ports on the Red Sea, eventually arriving at the central spice market in Rome.</a:t>
            </a:r>
            <a:endParaRPr lang="en-US" sz="2000" dirty="0"/>
          </a:p>
          <a:p>
            <a:pPr marL="0" indent="0">
              <a:buNone/>
            </a:pPr>
            <a:r>
              <a:rPr lang="en-US" sz="2000" dirty="0">
                <a:latin typeface="Arial"/>
                <a:cs typeface="Arial"/>
              </a:rPr>
              <a:t>Asian spices became an essential part of the aristocratic Roman diet, especially black pepper. </a:t>
            </a:r>
            <a:endParaRPr lang="en-US" sz="2000" dirty="0"/>
          </a:p>
          <a:p>
            <a:pPr marL="0" indent="0">
              <a:buNone/>
            </a:pPr>
            <a:r>
              <a:rPr lang="en-US" sz="2000" dirty="0">
                <a:latin typeface="Arial"/>
                <a:cs typeface="Arial"/>
              </a:rPr>
              <a:t>An example of the first wave of culinary </a:t>
            </a:r>
            <a:r>
              <a:rPr lang="en-US" sz="2000" dirty="0" err="1">
                <a:latin typeface="Arial"/>
                <a:cs typeface="Arial"/>
              </a:rPr>
              <a:t>globalisation</a:t>
            </a:r>
            <a:r>
              <a:rPr lang="en-US" sz="2000" dirty="0">
                <a:latin typeface="Arial"/>
                <a:cs typeface="Arial"/>
              </a:rPr>
              <a:t>. </a:t>
            </a:r>
            <a:endParaRPr lang="en-US" sz="2000" dirty="0"/>
          </a:p>
          <a:p>
            <a:pPr marL="0" indent="0">
              <a:buNone/>
            </a:pPr>
            <a:endParaRPr lang="en-US"/>
          </a:p>
        </p:txBody>
      </p:sp>
      <p:pic>
        <p:nvPicPr>
          <p:cNvPr id="4" name="Picture 4">
            <a:extLst>
              <a:ext uri="{FF2B5EF4-FFF2-40B4-BE49-F238E27FC236}">
                <a16:creationId xmlns:a16="http://schemas.microsoft.com/office/drawing/2014/main" id="{F500DAE8-8295-87BE-9587-F2D6B40D696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048487" y="2344531"/>
            <a:ext cx="3361634" cy="3361634"/>
          </a:xfrm>
          <a:prstGeom prst="rect">
            <a:avLst/>
          </a:prstGeom>
        </p:spPr>
      </p:pic>
    </p:spTree>
    <p:extLst>
      <p:ext uri="{BB962C8B-B14F-4D97-AF65-F5344CB8AC3E}">
        <p14:creationId xmlns:p14="http://schemas.microsoft.com/office/powerpoint/2010/main" val="275878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DECF-1A6F-4024-A0B2-A24986077FB8}"/>
              </a:ext>
            </a:extLst>
          </p:cNvPr>
          <p:cNvSpPr>
            <a:spLocks noGrp="1"/>
          </p:cNvSpPr>
          <p:nvPr>
            <p:ph type="ctrTitle"/>
          </p:nvPr>
        </p:nvSpPr>
        <p:spPr>
          <a:xfrm>
            <a:off x="1009348" y="1507354"/>
            <a:ext cx="9720000" cy="720000"/>
          </a:xfrm>
        </p:spPr>
        <p:txBody>
          <a:bodyPr/>
          <a:lstStyle/>
          <a:p>
            <a:r>
              <a:rPr lang="en-GB">
                <a:latin typeface="Arial"/>
                <a:cs typeface="Arial"/>
              </a:rPr>
              <a:t>Staple food </a:t>
            </a:r>
            <a:endParaRPr lang="en-GB"/>
          </a:p>
        </p:txBody>
      </p:sp>
      <p:sp>
        <p:nvSpPr>
          <p:cNvPr id="3" name="Subtitle 2">
            <a:extLst>
              <a:ext uri="{FF2B5EF4-FFF2-40B4-BE49-F238E27FC236}">
                <a16:creationId xmlns:a16="http://schemas.microsoft.com/office/drawing/2014/main" id="{0ACEFD45-B8E2-4D6F-92AE-0B0C63B87A93}"/>
              </a:ext>
            </a:extLst>
          </p:cNvPr>
          <p:cNvSpPr>
            <a:spLocks noGrp="1"/>
          </p:cNvSpPr>
          <p:nvPr>
            <p:ph type="subTitle" idx="1"/>
          </p:nvPr>
        </p:nvSpPr>
        <p:spPr>
          <a:xfrm>
            <a:off x="1011960" y="2228357"/>
            <a:ext cx="5806309" cy="3600000"/>
          </a:xfrm>
        </p:spPr>
        <p:txBody>
          <a:bodyPr/>
          <a:lstStyle/>
          <a:p>
            <a:pPr marL="0" indent="0">
              <a:buNone/>
            </a:pPr>
            <a:endParaRPr lang="en-GB" i="0" dirty="0">
              <a:effectLst/>
              <a:latin typeface="Arial" panose="020B0604020202020204" pitchFamily="34" charset="0"/>
              <a:cs typeface="Arial" panose="020B0604020202020204" pitchFamily="34" charset="0"/>
            </a:endParaRPr>
          </a:p>
          <a:p>
            <a:pPr marL="0" indent="0">
              <a:buNone/>
            </a:pPr>
            <a:endParaRPr lang="en-GB" i="0" dirty="0">
              <a:effectLst/>
              <a:latin typeface="Arial" panose="020B0604020202020204" pitchFamily="34" charset="0"/>
              <a:cs typeface="Arial" panose="020B0604020202020204" pitchFamily="34" charset="0"/>
            </a:endParaRPr>
          </a:p>
          <a:p>
            <a:pPr marL="0" indent="0">
              <a:buNone/>
            </a:pPr>
            <a:endParaRPr lang="en-GB" i="0" dirty="0">
              <a:solidFill>
                <a:srgbClr val="202124"/>
              </a:solidFill>
              <a:effectLst/>
              <a:latin typeface="Arial" panose="020B0604020202020204" pitchFamily="34" charset="0"/>
              <a:cs typeface="Arial" panose="020B0604020202020204" pitchFamily="34" charset="0"/>
            </a:endParaRPr>
          </a:p>
          <a:p>
            <a:pPr marL="0" indent="0">
              <a:buNone/>
            </a:pPr>
            <a:endParaRPr lang="en-GB" dirty="0"/>
          </a:p>
        </p:txBody>
      </p:sp>
      <p:sp>
        <p:nvSpPr>
          <p:cNvPr id="4" name="TextBox 3">
            <a:extLst>
              <a:ext uri="{FF2B5EF4-FFF2-40B4-BE49-F238E27FC236}">
                <a16:creationId xmlns:a16="http://schemas.microsoft.com/office/drawing/2014/main" id="{70B304CE-7B87-D778-A69B-71AF7151B288}"/>
              </a:ext>
            </a:extLst>
          </p:cNvPr>
          <p:cNvSpPr txBox="1"/>
          <p:nvPr/>
        </p:nvSpPr>
        <p:spPr>
          <a:xfrm>
            <a:off x="904755" y="2291886"/>
            <a:ext cx="621830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mn-lt"/>
                <a:cs typeface="+mn-lt"/>
              </a:rPr>
              <a:t>Examples of staple foods include:</a:t>
            </a:r>
            <a:endParaRPr lang="en-US" sz="2000" dirty="0">
              <a:latin typeface="Arial"/>
              <a:ea typeface="+mn-lt"/>
              <a:cs typeface="Arial"/>
            </a:endParaRPr>
          </a:p>
          <a:p>
            <a:endParaRPr lang="en-US" sz="2000" dirty="0">
              <a:latin typeface="Arial"/>
              <a:ea typeface="+mn-lt"/>
              <a:cs typeface="+mn-lt"/>
            </a:endParaRPr>
          </a:p>
          <a:p>
            <a:pPr marL="342900" indent="-342900">
              <a:buFont typeface="Arial"/>
              <a:buChar char="•"/>
            </a:pPr>
            <a:r>
              <a:rPr lang="en-US" sz="2000" dirty="0">
                <a:latin typeface="Arial"/>
                <a:ea typeface="+mn-lt"/>
                <a:cs typeface="+mn-lt"/>
              </a:rPr>
              <a:t>Rice - China accounts for approximately 25% of the world’s milled rice consumption and production</a:t>
            </a:r>
            <a:endParaRPr lang="en-US" dirty="0">
              <a:latin typeface="Arial"/>
              <a:cs typeface="Arial"/>
            </a:endParaRPr>
          </a:p>
          <a:p>
            <a:pPr marL="342900" indent="-342900">
              <a:buFont typeface="Arial"/>
              <a:buChar char="•"/>
            </a:pPr>
            <a:r>
              <a:rPr lang="en-US" sz="2000" dirty="0">
                <a:latin typeface="Arial"/>
                <a:ea typeface="+mn-lt"/>
                <a:cs typeface="+mn-lt"/>
              </a:rPr>
              <a:t>Noodles – popular in Eastern Asia daily diet </a:t>
            </a:r>
            <a:endParaRPr lang="en-US" sz="2000" dirty="0">
              <a:latin typeface="Arial"/>
              <a:ea typeface="+mn-lt"/>
              <a:cs typeface="Arial"/>
            </a:endParaRPr>
          </a:p>
          <a:p>
            <a:pPr marL="342900" indent="-342900">
              <a:buFont typeface="Arial"/>
              <a:buChar char="•"/>
            </a:pPr>
            <a:r>
              <a:rPr lang="en-US" sz="2000" dirty="0">
                <a:latin typeface="Arial"/>
                <a:ea typeface="+mn-lt"/>
                <a:cs typeface="+mn-lt"/>
              </a:rPr>
              <a:t>Mung beans</a:t>
            </a:r>
            <a:endParaRPr lang="en-US" sz="2000" dirty="0">
              <a:latin typeface="Arial"/>
              <a:ea typeface="+mn-lt"/>
              <a:cs typeface="Arial"/>
            </a:endParaRPr>
          </a:p>
          <a:p>
            <a:pPr marL="342900" indent="-342900">
              <a:buFont typeface="Arial"/>
              <a:buChar char="•"/>
            </a:pPr>
            <a:r>
              <a:rPr lang="en-US" sz="2000" dirty="0">
                <a:latin typeface="Arial"/>
                <a:ea typeface="+mn-lt"/>
                <a:cs typeface="+mn-lt"/>
              </a:rPr>
              <a:t>Soybeans </a:t>
            </a:r>
            <a:endParaRPr lang="en-US" sz="2000" dirty="0">
              <a:latin typeface="Arial"/>
              <a:ea typeface="+mn-lt"/>
              <a:cs typeface="Arial"/>
            </a:endParaRPr>
          </a:p>
          <a:p>
            <a:endParaRPr lang="en-US" sz="2000" dirty="0">
              <a:latin typeface="Arial"/>
              <a:cs typeface="Calibri"/>
            </a:endParaRPr>
          </a:p>
          <a:p>
            <a:endParaRPr lang="en-US" sz="2000" dirty="0">
              <a:latin typeface="Arial"/>
              <a:cs typeface="Calibri"/>
            </a:endParaRPr>
          </a:p>
        </p:txBody>
      </p:sp>
      <p:sp>
        <p:nvSpPr>
          <p:cNvPr id="11" name="TextBox 10">
            <a:extLst>
              <a:ext uri="{FF2B5EF4-FFF2-40B4-BE49-F238E27FC236}">
                <a16:creationId xmlns:a16="http://schemas.microsoft.com/office/drawing/2014/main" id="{C353AB78-4DB8-B040-04DB-BC156FB83574}"/>
              </a:ext>
            </a:extLst>
          </p:cNvPr>
          <p:cNvSpPr txBox="1"/>
          <p:nvPr/>
        </p:nvSpPr>
        <p:spPr>
          <a:xfrm>
            <a:off x="9846198" y="3576578"/>
            <a:ext cx="1238491"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latin typeface="Arial" panose="020B0604020202020204" pitchFamily="34" charset="0"/>
                <a:cs typeface="Arial" panose="020B0604020202020204" pitchFamily="34" charset="0"/>
              </a:rPr>
              <a:t>Burghul</a:t>
            </a:r>
          </a:p>
        </p:txBody>
      </p:sp>
      <p:sp>
        <p:nvSpPr>
          <p:cNvPr id="6" name="TextBox 5">
            <a:extLst>
              <a:ext uri="{FF2B5EF4-FFF2-40B4-BE49-F238E27FC236}">
                <a16:creationId xmlns:a16="http://schemas.microsoft.com/office/drawing/2014/main" id="{4D06FA0F-50EF-B8EF-FFB9-91C79E9483B9}"/>
              </a:ext>
            </a:extLst>
          </p:cNvPr>
          <p:cNvSpPr txBox="1"/>
          <p:nvPr/>
        </p:nvSpPr>
        <p:spPr>
          <a:xfrm>
            <a:off x="9836552" y="4087792"/>
            <a:ext cx="1267428" cy="378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latin typeface="Arial"/>
              </a:rPr>
              <a:t>Freekeh</a:t>
            </a:r>
            <a:endParaRPr lang="en-US" dirty="0">
              <a:solidFill>
                <a:srgbClr val="FFFFFF"/>
              </a:solidFill>
            </a:endParaRPr>
          </a:p>
        </p:txBody>
      </p:sp>
      <p:pic>
        <p:nvPicPr>
          <p:cNvPr id="5" name="Picture 6" descr="A picture containing pasta, dish, food, white&#10;&#10;Description automatically generated">
            <a:extLst>
              <a:ext uri="{FF2B5EF4-FFF2-40B4-BE49-F238E27FC236}">
                <a16:creationId xmlns:a16="http://schemas.microsoft.com/office/drawing/2014/main" id="{5E64A4CB-C430-89BD-4721-4BC13318DE4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849709" y="4167386"/>
            <a:ext cx="3084787" cy="2057332"/>
          </a:xfrm>
          <a:prstGeom prst="rect">
            <a:avLst/>
          </a:prstGeom>
        </p:spPr>
      </p:pic>
      <p:pic>
        <p:nvPicPr>
          <p:cNvPr id="9" name="Picture 9" descr="A picture containing different, bowl, variety, set&#10;&#10;Description automatically generated">
            <a:extLst>
              <a:ext uri="{FF2B5EF4-FFF2-40B4-BE49-F238E27FC236}">
                <a16:creationId xmlns:a16="http://schemas.microsoft.com/office/drawing/2014/main" id="{6484277F-736C-59DA-AA26-0AE2C179786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99283" y="1469478"/>
            <a:ext cx="2438399" cy="2618389"/>
          </a:xfrm>
          <a:prstGeom prst="rect">
            <a:avLst/>
          </a:prstGeom>
        </p:spPr>
      </p:pic>
      <p:pic>
        <p:nvPicPr>
          <p:cNvPr id="13" name="Picture 13" descr="A picture containing plant, several&#10;&#10;Description automatically generated">
            <a:extLst>
              <a:ext uri="{FF2B5EF4-FFF2-40B4-BE49-F238E27FC236}">
                <a16:creationId xmlns:a16="http://schemas.microsoft.com/office/drawing/2014/main" id="{F84B844C-C9FB-09F6-C4E8-09E24CC1D463}"/>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523837" y="4632979"/>
            <a:ext cx="1942705" cy="1848731"/>
          </a:xfrm>
          <a:prstGeom prst="rect">
            <a:avLst/>
          </a:prstGeom>
        </p:spPr>
      </p:pic>
      <p:pic>
        <p:nvPicPr>
          <p:cNvPr id="16" name="Picture 16">
            <a:extLst>
              <a:ext uri="{FF2B5EF4-FFF2-40B4-BE49-F238E27FC236}">
                <a16:creationId xmlns:a16="http://schemas.microsoft.com/office/drawing/2014/main" id="{04EFFDED-46B4-984A-E912-971A8FB265B9}"/>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9940158" y="1553153"/>
            <a:ext cx="2099441" cy="2162003"/>
          </a:xfrm>
          <a:prstGeom prst="rect">
            <a:avLst/>
          </a:prstGeom>
        </p:spPr>
      </p:pic>
      <p:sp>
        <p:nvSpPr>
          <p:cNvPr id="20" name="TextBox 19">
            <a:extLst>
              <a:ext uri="{FF2B5EF4-FFF2-40B4-BE49-F238E27FC236}">
                <a16:creationId xmlns:a16="http://schemas.microsoft.com/office/drawing/2014/main" id="{3F758481-7FFE-1264-7698-8C2540B71B0E}"/>
              </a:ext>
            </a:extLst>
          </p:cNvPr>
          <p:cNvSpPr txBox="1"/>
          <p:nvPr/>
        </p:nvSpPr>
        <p:spPr>
          <a:xfrm>
            <a:off x="6789335" y="6414020"/>
            <a:ext cx="16772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panose="020B0604020202020204" pitchFamily="34" charset="0"/>
                <a:cs typeface="Arial" panose="020B0604020202020204" pitchFamily="34" charset="0"/>
              </a:rPr>
              <a:t>Mung beans</a:t>
            </a:r>
          </a:p>
        </p:txBody>
      </p:sp>
      <p:sp>
        <p:nvSpPr>
          <p:cNvPr id="21" name="TextBox 20">
            <a:extLst>
              <a:ext uri="{FF2B5EF4-FFF2-40B4-BE49-F238E27FC236}">
                <a16:creationId xmlns:a16="http://schemas.microsoft.com/office/drawing/2014/main" id="{C46EA95B-AD3F-26E1-563F-9389A7910203}"/>
              </a:ext>
            </a:extLst>
          </p:cNvPr>
          <p:cNvSpPr txBox="1"/>
          <p:nvPr/>
        </p:nvSpPr>
        <p:spPr>
          <a:xfrm>
            <a:off x="10508349" y="3604855"/>
            <a:ext cx="13670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panose="020B0604020202020204" pitchFamily="34" charset="0"/>
                <a:cs typeface="Arial" panose="020B0604020202020204" pitchFamily="34" charset="0"/>
              </a:rPr>
              <a:t>Soybeans</a:t>
            </a:r>
            <a:endParaRPr lang="en-US" sz="1400"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35118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918A-0CF4-C1EE-2841-26F2F640D31D}"/>
              </a:ext>
            </a:extLst>
          </p:cNvPr>
          <p:cNvSpPr>
            <a:spLocks noGrp="1"/>
          </p:cNvSpPr>
          <p:nvPr>
            <p:ph type="ctrTitle"/>
          </p:nvPr>
        </p:nvSpPr>
        <p:spPr/>
        <p:txBody>
          <a:bodyPr/>
          <a:lstStyle/>
          <a:p>
            <a:r>
              <a:rPr lang="en-US" dirty="0"/>
              <a:t>Rice</a:t>
            </a:r>
          </a:p>
        </p:txBody>
      </p:sp>
      <p:sp>
        <p:nvSpPr>
          <p:cNvPr id="3" name="Subtitle 2">
            <a:extLst>
              <a:ext uri="{FF2B5EF4-FFF2-40B4-BE49-F238E27FC236}">
                <a16:creationId xmlns:a16="http://schemas.microsoft.com/office/drawing/2014/main" id="{7A1A5219-611E-E926-3A7B-69B44AFA0CE2}"/>
              </a:ext>
            </a:extLst>
          </p:cNvPr>
          <p:cNvSpPr>
            <a:spLocks noGrp="1"/>
          </p:cNvSpPr>
          <p:nvPr>
            <p:ph type="subTitle" idx="1"/>
          </p:nvPr>
        </p:nvSpPr>
        <p:spPr>
          <a:xfrm>
            <a:off x="1169276" y="2571092"/>
            <a:ext cx="5691719" cy="3600000"/>
          </a:xfrm>
        </p:spPr>
        <p:txBody>
          <a:bodyPr/>
          <a:lstStyle/>
          <a:p>
            <a:pPr marL="0" indent="0">
              <a:buNone/>
            </a:pPr>
            <a:r>
              <a:rPr lang="en-US" sz="2000" dirty="0">
                <a:latin typeface="Arial"/>
                <a:cs typeface="Arial"/>
              </a:rPr>
              <a:t>Glutinous rice is used is used in many recipes throughout Southeast and East Asia.</a:t>
            </a:r>
            <a:endParaRPr lang="en-US" dirty="0"/>
          </a:p>
          <a:p>
            <a:pPr marL="0" indent="0">
              <a:buNone/>
            </a:pPr>
            <a:r>
              <a:rPr lang="en-US" sz="2000" dirty="0">
                <a:latin typeface="Arial"/>
                <a:cs typeface="Arial"/>
              </a:rPr>
              <a:t>Also known as sticky rice, it is an umbrella term for various strains, which are processed and sold in hulled or whole-grain forms. </a:t>
            </a:r>
            <a:endParaRPr lang="en-US" sz="2000"/>
          </a:p>
          <a:p>
            <a:pPr marL="0" indent="0">
              <a:buNone/>
            </a:pPr>
            <a:r>
              <a:rPr lang="en-US" sz="2000" dirty="0">
                <a:latin typeface="Arial"/>
                <a:cs typeface="Arial"/>
              </a:rPr>
              <a:t>Available in white, maroon, purple and black </a:t>
            </a:r>
            <a:r>
              <a:rPr lang="en-US" sz="2000" dirty="0" err="1">
                <a:latin typeface="Arial"/>
                <a:cs typeface="Arial"/>
              </a:rPr>
              <a:t>colours</a:t>
            </a:r>
            <a:r>
              <a:rPr lang="en-US" sz="2000" dirty="0">
                <a:latin typeface="Arial"/>
                <a:cs typeface="Arial"/>
              </a:rPr>
              <a:t> it has different degrees of </a:t>
            </a:r>
            <a:r>
              <a:rPr lang="en-US" sz="2000" dirty="0" err="1">
                <a:latin typeface="Arial"/>
                <a:cs typeface="Arial"/>
              </a:rPr>
              <a:t>flavour</a:t>
            </a:r>
            <a:r>
              <a:rPr lang="en-US" sz="2000" dirty="0">
                <a:latin typeface="Arial"/>
                <a:cs typeface="Arial"/>
              </a:rPr>
              <a:t> and sticky texture when cooked.</a:t>
            </a:r>
            <a:endParaRPr lang="en-US" sz="2000" dirty="0"/>
          </a:p>
          <a:p>
            <a:pPr marL="0" indent="0">
              <a:buNone/>
            </a:pPr>
            <a:r>
              <a:rPr lang="en-US" sz="2000" dirty="0">
                <a:latin typeface="Arial"/>
                <a:cs typeface="Arial"/>
              </a:rPr>
              <a:t>Glutinous rice is traditionally steamed. A special bamboo-woven steamer is used in China.  </a:t>
            </a:r>
            <a:endParaRPr lang="en-US" dirty="0">
              <a:latin typeface="Arial"/>
              <a:cs typeface="Arial"/>
            </a:endParaRPr>
          </a:p>
          <a:p>
            <a:pPr marL="0" indent="0">
              <a:buNone/>
            </a:pPr>
            <a:r>
              <a:rPr lang="en-US" sz="2000" dirty="0">
                <a:latin typeface="Arial"/>
                <a:cs typeface="Arial"/>
              </a:rPr>
              <a:t>It can also be ground to make glutinous rice flour. </a:t>
            </a:r>
            <a:endParaRPr lang="en-US" dirty="0">
              <a:latin typeface="Arial"/>
              <a:cs typeface="Arial"/>
            </a:endParaRPr>
          </a:p>
          <a:p>
            <a:endParaRPr lang="en-US"/>
          </a:p>
        </p:txBody>
      </p:sp>
      <p:pic>
        <p:nvPicPr>
          <p:cNvPr id="4" name="Picture 5">
            <a:extLst>
              <a:ext uri="{FF2B5EF4-FFF2-40B4-BE49-F238E27FC236}">
                <a16:creationId xmlns:a16="http://schemas.microsoft.com/office/drawing/2014/main" id="{F73D5984-98E2-0C04-83FA-AECBB76E7572}"/>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176052" y="1400975"/>
            <a:ext cx="2489201" cy="3194660"/>
          </a:xfrm>
          <a:prstGeom prst="rect">
            <a:avLst/>
          </a:prstGeom>
        </p:spPr>
      </p:pic>
      <p:pic>
        <p:nvPicPr>
          <p:cNvPr id="8" name="Picture 9" descr="A picture containing plate, cup, indoor, bowl&#10;&#10;Description automatically generated">
            <a:extLst>
              <a:ext uri="{FF2B5EF4-FFF2-40B4-BE49-F238E27FC236}">
                <a16:creationId xmlns:a16="http://schemas.microsoft.com/office/drawing/2014/main" id="{41EA9ABC-AECA-6AB4-0675-0E729CA62E95}"/>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781127" y="3061253"/>
            <a:ext cx="2193396" cy="3308626"/>
          </a:xfrm>
          <a:prstGeom prst="rect">
            <a:avLst/>
          </a:prstGeom>
        </p:spPr>
      </p:pic>
    </p:spTree>
    <p:extLst>
      <p:ext uri="{BB962C8B-B14F-4D97-AF65-F5344CB8AC3E}">
        <p14:creationId xmlns:p14="http://schemas.microsoft.com/office/powerpoint/2010/main" val="278106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8CB9-01C0-5686-CDE9-B329DE717496}"/>
              </a:ext>
            </a:extLst>
          </p:cNvPr>
          <p:cNvSpPr>
            <a:spLocks noGrp="1"/>
          </p:cNvSpPr>
          <p:nvPr>
            <p:ph type="ctrTitle"/>
          </p:nvPr>
        </p:nvSpPr>
        <p:spPr/>
        <p:txBody>
          <a:bodyPr/>
          <a:lstStyle/>
          <a:p>
            <a:r>
              <a:rPr lang="en-US" dirty="0">
                <a:latin typeface="Arial"/>
                <a:cs typeface="Arial"/>
              </a:rPr>
              <a:t>Rice - Japan</a:t>
            </a:r>
            <a:endParaRPr lang="en-US" dirty="0" err="1"/>
          </a:p>
        </p:txBody>
      </p:sp>
      <p:sp>
        <p:nvSpPr>
          <p:cNvPr id="3" name="Subtitle 2">
            <a:extLst>
              <a:ext uri="{FF2B5EF4-FFF2-40B4-BE49-F238E27FC236}">
                <a16:creationId xmlns:a16="http://schemas.microsoft.com/office/drawing/2014/main" id="{94395AC4-19CF-4A24-B08D-1F859CAF9D30}"/>
              </a:ext>
            </a:extLst>
          </p:cNvPr>
          <p:cNvSpPr>
            <a:spLocks noGrp="1"/>
          </p:cNvSpPr>
          <p:nvPr>
            <p:ph type="subTitle" idx="1"/>
          </p:nvPr>
        </p:nvSpPr>
        <p:spPr>
          <a:xfrm>
            <a:off x="1091972" y="2394396"/>
            <a:ext cx="5512435" cy="3600000"/>
          </a:xfrm>
        </p:spPr>
        <p:txBody>
          <a:bodyPr/>
          <a:lstStyle/>
          <a:p>
            <a:pPr marL="0" indent="0">
              <a:buNone/>
            </a:pPr>
            <a:r>
              <a:rPr lang="en-US" sz="2000" dirty="0">
                <a:latin typeface="Arial"/>
                <a:cs typeface="Arial"/>
              </a:rPr>
              <a:t>There are about 300 varieties of Japanese rice.</a:t>
            </a:r>
            <a:endParaRPr lang="en-US" sz="2000" dirty="0"/>
          </a:p>
          <a:p>
            <a:pPr marL="0" indent="0">
              <a:buNone/>
            </a:pPr>
            <a:r>
              <a:rPr lang="en-US" sz="2000" dirty="0">
                <a:latin typeface="Arial"/>
                <a:cs typeface="Arial"/>
              </a:rPr>
              <a:t>The most common variety is the </a:t>
            </a:r>
            <a:r>
              <a:rPr lang="en-US" sz="2000" dirty="0" err="1">
                <a:latin typeface="Arial"/>
                <a:cs typeface="Arial"/>
              </a:rPr>
              <a:t>Koshihikari</a:t>
            </a:r>
            <a:r>
              <a:rPr lang="en-US" sz="2000" dirty="0">
                <a:latin typeface="Arial"/>
                <a:cs typeface="Arial"/>
              </a:rPr>
              <a:t> rice (or </a:t>
            </a:r>
            <a:r>
              <a:rPr lang="en-US" sz="2000" dirty="0" err="1">
                <a:latin typeface="Arial"/>
                <a:cs typeface="Arial"/>
              </a:rPr>
              <a:t>koshi</a:t>
            </a:r>
            <a:r>
              <a:rPr lang="en-US" sz="2000" dirty="0">
                <a:latin typeface="Arial"/>
                <a:cs typeface="Arial"/>
              </a:rPr>
              <a:t> rice), a white, polished short grain which is used extensively. </a:t>
            </a:r>
            <a:endParaRPr lang="en-US" sz="2000" dirty="0"/>
          </a:p>
          <a:p>
            <a:pPr marL="0" indent="0">
              <a:buNone/>
            </a:pPr>
            <a:r>
              <a:rPr lang="en-US" sz="2000" dirty="0">
                <a:latin typeface="Arial"/>
                <a:cs typeface="Arial"/>
              </a:rPr>
              <a:t>The rice grain, which has a shiny sheen, is more sticky than other varieties as it has a higher starch content. </a:t>
            </a:r>
          </a:p>
          <a:p>
            <a:pPr marL="0" indent="0">
              <a:buNone/>
            </a:pPr>
            <a:r>
              <a:rPr lang="en-US" sz="2000" dirty="0">
                <a:latin typeface="Arial"/>
                <a:cs typeface="Arial"/>
              </a:rPr>
              <a:t>This makes it easier for the rice to be gently sculpted into sushi rolls and onigiri (Japanese rice parcels).</a:t>
            </a:r>
            <a:endParaRPr lang="en-US" sz="2000" dirty="0"/>
          </a:p>
          <a:p>
            <a:pPr marL="0" indent="0">
              <a:buNone/>
            </a:pPr>
            <a:r>
              <a:rPr lang="en-US" sz="2000" dirty="0" err="1">
                <a:latin typeface="Arial"/>
                <a:cs typeface="Arial"/>
              </a:rPr>
              <a:t>Koshihikari</a:t>
            </a:r>
            <a:r>
              <a:rPr lang="en-US" sz="2000" dirty="0">
                <a:latin typeface="Arial"/>
                <a:cs typeface="Arial"/>
              </a:rPr>
              <a:t> rice has a firm consistency with a naturally sweet and nutty </a:t>
            </a:r>
            <a:r>
              <a:rPr lang="en-US" sz="2000" dirty="0" err="1">
                <a:latin typeface="Arial"/>
                <a:cs typeface="Arial"/>
              </a:rPr>
              <a:t>flavour</a:t>
            </a:r>
            <a:r>
              <a:rPr lang="en-US" sz="2000" dirty="0">
                <a:latin typeface="Arial"/>
                <a:cs typeface="Arial"/>
              </a:rPr>
              <a:t> and aroma.</a:t>
            </a:r>
            <a:endParaRPr lang="en-US" sz="2000" dirty="0"/>
          </a:p>
          <a:p>
            <a:pPr marL="0" indent="0">
              <a:buNone/>
            </a:pPr>
            <a:endParaRPr lang="en-US" sz="2000" dirty="0"/>
          </a:p>
          <a:p>
            <a:pPr marL="0" indent="0">
              <a:buNone/>
            </a:pPr>
            <a:endParaRPr lang="en-US" sz="2000" dirty="0"/>
          </a:p>
        </p:txBody>
      </p:sp>
      <p:pic>
        <p:nvPicPr>
          <p:cNvPr id="4" name="Picture 4" descr="A picture containing kitchenware&#10;&#10;Description automatically generated">
            <a:extLst>
              <a:ext uri="{FF2B5EF4-FFF2-40B4-BE49-F238E27FC236}">
                <a16:creationId xmlns:a16="http://schemas.microsoft.com/office/drawing/2014/main" id="{537954A8-14CE-7A0E-2198-1AEEC202F42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073030" y="2045397"/>
            <a:ext cx="2847584" cy="2151345"/>
          </a:xfrm>
          <a:prstGeom prst="rect">
            <a:avLst/>
          </a:prstGeom>
        </p:spPr>
      </p:pic>
      <p:pic>
        <p:nvPicPr>
          <p:cNvPr id="10" name="Picture 10" descr="Plate of Sushi · Free Stock Photo">
            <a:extLst>
              <a:ext uri="{FF2B5EF4-FFF2-40B4-BE49-F238E27FC236}">
                <a16:creationId xmlns:a16="http://schemas.microsoft.com/office/drawing/2014/main" id="{244C0C84-46CD-BB89-5777-55D2F3A32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3167" y="4278682"/>
            <a:ext cx="3098104" cy="2048005"/>
          </a:xfrm>
          <a:prstGeom prst="rect">
            <a:avLst/>
          </a:prstGeom>
        </p:spPr>
      </p:pic>
    </p:spTree>
    <p:extLst>
      <p:ext uri="{BB962C8B-B14F-4D97-AF65-F5344CB8AC3E}">
        <p14:creationId xmlns:p14="http://schemas.microsoft.com/office/powerpoint/2010/main" val="201609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918A-0CF4-C1EE-2841-26F2F640D31D}"/>
              </a:ext>
            </a:extLst>
          </p:cNvPr>
          <p:cNvSpPr>
            <a:spLocks noGrp="1"/>
          </p:cNvSpPr>
          <p:nvPr>
            <p:ph type="ctrTitle"/>
          </p:nvPr>
        </p:nvSpPr>
        <p:spPr>
          <a:xfrm>
            <a:off x="929788" y="1531141"/>
            <a:ext cx="9720000" cy="720000"/>
          </a:xfrm>
        </p:spPr>
        <p:txBody>
          <a:bodyPr/>
          <a:lstStyle/>
          <a:p>
            <a:r>
              <a:rPr lang="en-US" dirty="0">
                <a:latin typeface="Arial"/>
                <a:cs typeface="Arial"/>
              </a:rPr>
              <a:t>Umami</a:t>
            </a:r>
            <a:endParaRPr lang="en-US" dirty="0"/>
          </a:p>
        </p:txBody>
      </p:sp>
      <p:sp>
        <p:nvSpPr>
          <p:cNvPr id="3" name="Subtitle 2">
            <a:extLst>
              <a:ext uri="{FF2B5EF4-FFF2-40B4-BE49-F238E27FC236}">
                <a16:creationId xmlns:a16="http://schemas.microsoft.com/office/drawing/2014/main" id="{7A1A5219-611E-E926-3A7B-69B44AFA0CE2}"/>
              </a:ext>
            </a:extLst>
          </p:cNvPr>
          <p:cNvSpPr>
            <a:spLocks noGrp="1"/>
          </p:cNvSpPr>
          <p:nvPr>
            <p:ph type="subTitle" idx="1"/>
          </p:nvPr>
        </p:nvSpPr>
        <p:spPr>
          <a:xfrm>
            <a:off x="925286" y="2388715"/>
            <a:ext cx="7443936" cy="3600000"/>
          </a:xfrm>
        </p:spPr>
        <p:txBody>
          <a:bodyPr/>
          <a:lstStyle/>
          <a:p>
            <a:pPr marL="0" indent="0">
              <a:buNone/>
            </a:pPr>
            <a:r>
              <a:rPr lang="en-US" sz="2000" dirty="0">
                <a:latin typeface="Arial"/>
                <a:cs typeface="Arial"/>
              </a:rPr>
              <a:t>There are a large variety of seasonings and condiments are used in East Asian cuisine.</a:t>
            </a:r>
            <a:endParaRPr lang="en-US" sz="2000" dirty="0"/>
          </a:p>
          <a:p>
            <a:pPr marL="0" indent="0">
              <a:buNone/>
            </a:pPr>
            <a:r>
              <a:rPr lang="en-US" sz="2000" dirty="0">
                <a:latin typeface="Arial"/>
                <a:cs typeface="Arial"/>
              </a:rPr>
              <a:t>One of the dominant tastes in the cuisines is umami. </a:t>
            </a:r>
          </a:p>
          <a:p>
            <a:pPr marL="0" indent="0">
              <a:buNone/>
            </a:pPr>
            <a:r>
              <a:rPr lang="en-US" sz="2000" dirty="0">
                <a:latin typeface="Arial"/>
                <a:cs typeface="Arial"/>
              </a:rPr>
              <a:t>It is often achieved through the use and combination of ingredients such as soy sauce and fish sauce.</a:t>
            </a:r>
            <a:endParaRPr lang="en-US" sz="2000" dirty="0"/>
          </a:p>
          <a:p>
            <a:pPr marL="0" indent="0">
              <a:buNone/>
            </a:pPr>
            <a:r>
              <a:rPr lang="en-US" sz="2000" dirty="0">
                <a:latin typeface="Arial"/>
                <a:cs typeface="Arial"/>
              </a:rPr>
              <a:t>In Japan, umami is achieved by using dashi, the basic stock obtained from an infusion of kombu (kelp), shitake mushrooms, and </a:t>
            </a:r>
            <a:r>
              <a:rPr lang="en-US" sz="2000" dirty="0"/>
              <a:t>katsuobushi (dried bonito – fish)</a:t>
            </a:r>
            <a:r>
              <a:rPr lang="en-US" sz="2000" dirty="0">
                <a:latin typeface="Arial"/>
                <a:cs typeface="Arial"/>
              </a:rPr>
              <a:t>; and fermented soybeans, either in the form of soy sauce or miso. </a:t>
            </a:r>
          </a:p>
          <a:p>
            <a:pPr marL="0" indent="0">
              <a:buNone/>
            </a:pPr>
            <a:r>
              <a:rPr lang="en-GB" sz="2000" dirty="0"/>
              <a:t>Vegetarian dashi can be made by soaking 2-3 dried shiitake mushrooms in 600ml of water  for 1 hour. Drain and use.</a:t>
            </a:r>
          </a:p>
          <a:p>
            <a:pPr>
              <a:buNone/>
            </a:pPr>
            <a:endParaRPr lang="en-US" sz="2000" dirty="0"/>
          </a:p>
          <a:p>
            <a:pPr marL="0" indent="0">
              <a:buNone/>
            </a:pPr>
            <a:endParaRPr lang="en-US" dirty="0"/>
          </a:p>
        </p:txBody>
      </p:sp>
      <p:sp>
        <p:nvSpPr>
          <p:cNvPr id="5" name="TextBox 4">
            <a:extLst>
              <a:ext uri="{FF2B5EF4-FFF2-40B4-BE49-F238E27FC236}">
                <a16:creationId xmlns:a16="http://schemas.microsoft.com/office/drawing/2014/main" id="{FD2ADAE5-9A47-4CFE-8AE3-12AC2A433230}"/>
              </a:ext>
            </a:extLst>
          </p:cNvPr>
          <p:cNvSpPr txBox="1"/>
          <p:nvPr/>
        </p:nvSpPr>
        <p:spPr>
          <a:xfrm>
            <a:off x="838200" y="6050089"/>
            <a:ext cx="544285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3"/>
              </a:rPr>
              <a:t>Resources around umami</a:t>
            </a:r>
            <a:endParaRPr lang="en-GB" dirty="0">
              <a:latin typeface="Arial" panose="020B0604020202020204" pitchFamily="34" charset="0"/>
              <a:cs typeface="Arial" panose="020B0604020202020204" pitchFamily="34" charset="0"/>
            </a:endParaRPr>
          </a:p>
        </p:txBody>
      </p:sp>
      <p:pic>
        <p:nvPicPr>
          <p:cNvPr id="13" name="Picture 12" descr="Kombu (Kelp)">
            <a:extLst>
              <a:ext uri="{FF2B5EF4-FFF2-40B4-BE49-F238E27FC236}">
                <a16:creationId xmlns:a16="http://schemas.microsoft.com/office/drawing/2014/main" id="{E95559D6-BD80-44A0-B1C4-BF7BE25FB3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3399" y="1722057"/>
            <a:ext cx="1469923" cy="2052461"/>
          </a:xfrm>
          <a:prstGeom prst="rect">
            <a:avLst/>
          </a:prstGeom>
          <a:ln w="25400">
            <a:solidFill>
              <a:srgbClr val="C33D86"/>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descr="Katsuobushi / Dried bonito flakes">
            <a:extLst>
              <a:ext uri="{FF2B5EF4-FFF2-40B4-BE49-F238E27FC236}">
                <a16:creationId xmlns:a16="http://schemas.microsoft.com/office/drawing/2014/main" id="{F3F3D102-A0F6-4518-808D-088DEF157D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98428" y="1722057"/>
            <a:ext cx="1469923" cy="2035506"/>
          </a:xfrm>
          <a:prstGeom prst="rect">
            <a:avLst/>
          </a:prstGeom>
          <a:ln w="25400">
            <a:solidFill>
              <a:srgbClr val="C33D86"/>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descr="Dashi">
            <a:extLst>
              <a:ext uri="{FF2B5EF4-FFF2-40B4-BE49-F238E27FC236}">
                <a16:creationId xmlns:a16="http://schemas.microsoft.com/office/drawing/2014/main" id="{6DAE26C8-5AF5-4A8C-AD7F-407D585C9A8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63963" y="4376193"/>
            <a:ext cx="1394969" cy="1901332"/>
          </a:xfrm>
          <a:prstGeom prst="rect">
            <a:avLst/>
          </a:prstGeom>
          <a:ln w="25400">
            <a:solidFill>
              <a:srgbClr val="C33D86"/>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 Box 11">
            <a:extLst>
              <a:ext uri="{FF2B5EF4-FFF2-40B4-BE49-F238E27FC236}">
                <a16:creationId xmlns:a16="http://schemas.microsoft.com/office/drawing/2014/main" id="{E744056B-0637-46EE-BEF4-176ADB0B4D45}"/>
              </a:ext>
            </a:extLst>
          </p:cNvPr>
          <p:cNvSpPr txBox="1">
            <a:spLocks noChangeArrowheads="1"/>
          </p:cNvSpPr>
          <p:nvPr/>
        </p:nvSpPr>
        <p:spPr bwMode="auto">
          <a:xfrm>
            <a:off x="9025130" y="3921892"/>
            <a:ext cx="838833" cy="307777"/>
          </a:xfrm>
          <a:prstGeom prst="rect">
            <a:avLst/>
          </a:prstGeom>
          <a:noFill/>
          <a:ln w="25400">
            <a:solidFill>
              <a:srgbClr val="C33D8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GB" altLang="en-US" sz="1400" b="1" dirty="0">
                <a:latin typeface="Arial" panose="020B0604020202020204" pitchFamily="34" charset="0"/>
                <a:cs typeface="Arial" panose="020B0604020202020204" pitchFamily="34" charset="0"/>
              </a:rPr>
              <a:t>Kombu</a:t>
            </a:r>
          </a:p>
        </p:txBody>
      </p:sp>
      <p:sp>
        <p:nvSpPr>
          <p:cNvPr id="16" name="Text Box 12">
            <a:extLst>
              <a:ext uri="{FF2B5EF4-FFF2-40B4-BE49-F238E27FC236}">
                <a16:creationId xmlns:a16="http://schemas.microsoft.com/office/drawing/2014/main" id="{0C3BFE7D-632A-43EC-A125-369B1B85D9A1}"/>
              </a:ext>
            </a:extLst>
          </p:cNvPr>
          <p:cNvSpPr txBox="1">
            <a:spLocks noChangeArrowheads="1"/>
          </p:cNvSpPr>
          <p:nvPr/>
        </p:nvSpPr>
        <p:spPr bwMode="auto">
          <a:xfrm>
            <a:off x="10432787" y="3923591"/>
            <a:ext cx="1394969" cy="307777"/>
          </a:xfrm>
          <a:prstGeom prst="rect">
            <a:avLst/>
          </a:prstGeom>
          <a:noFill/>
          <a:ln w="25400">
            <a:solidFill>
              <a:srgbClr val="C33D8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GB" altLang="en-US" sz="1400" b="1" dirty="0">
                <a:latin typeface="Arial" panose="020B0604020202020204" pitchFamily="34" charset="0"/>
                <a:cs typeface="Arial" panose="020B0604020202020204" pitchFamily="34" charset="0"/>
              </a:rPr>
              <a:t>Bonito flakes</a:t>
            </a:r>
          </a:p>
        </p:txBody>
      </p:sp>
    </p:spTree>
    <p:extLst>
      <p:ext uri="{BB962C8B-B14F-4D97-AF65-F5344CB8AC3E}">
        <p14:creationId xmlns:p14="http://schemas.microsoft.com/office/powerpoint/2010/main" val="151221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92E1-4A5C-4EF3-9C23-E23921DDE8BD}"/>
              </a:ext>
            </a:extLst>
          </p:cNvPr>
          <p:cNvSpPr>
            <a:spLocks noGrp="1"/>
          </p:cNvSpPr>
          <p:nvPr>
            <p:ph type="ctrTitle"/>
          </p:nvPr>
        </p:nvSpPr>
        <p:spPr>
          <a:xfrm>
            <a:off x="942807" y="1543527"/>
            <a:ext cx="9720000" cy="720000"/>
          </a:xfrm>
        </p:spPr>
        <p:txBody>
          <a:bodyPr/>
          <a:lstStyle/>
          <a:p>
            <a:r>
              <a:rPr lang="en-GB" dirty="0">
                <a:latin typeface="Arial"/>
                <a:cs typeface="Arial"/>
              </a:rPr>
              <a:t> Chinese cuisine</a:t>
            </a:r>
            <a:endParaRPr lang="en-GB" dirty="0" err="1"/>
          </a:p>
        </p:txBody>
      </p:sp>
      <p:sp>
        <p:nvSpPr>
          <p:cNvPr id="3" name="Subtitle 2">
            <a:extLst>
              <a:ext uri="{FF2B5EF4-FFF2-40B4-BE49-F238E27FC236}">
                <a16:creationId xmlns:a16="http://schemas.microsoft.com/office/drawing/2014/main" id="{BFED384D-1EC2-423C-A54C-ED74664F6E3B}"/>
              </a:ext>
            </a:extLst>
          </p:cNvPr>
          <p:cNvSpPr>
            <a:spLocks noGrp="1"/>
          </p:cNvSpPr>
          <p:nvPr>
            <p:ph type="subTitle" idx="1"/>
          </p:nvPr>
        </p:nvSpPr>
        <p:spPr>
          <a:xfrm>
            <a:off x="1169277" y="2571092"/>
            <a:ext cx="6531405" cy="3600000"/>
          </a:xfrm>
        </p:spPr>
        <p:txBody>
          <a:bodyPr/>
          <a:lstStyle/>
          <a:p>
            <a:pPr marL="0" indent="0">
              <a:buNone/>
            </a:pPr>
            <a:endParaRPr lang="en-US"/>
          </a:p>
          <a:p>
            <a:pPr marL="0" indent="0">
              <a:buNone/>
            </a:pPr>
            <a:endParaRPr lang="en-GB"/>
          </a:p>
          <a:p>
            <a:pPr marL="0" indent="0">
              <a:buNone/>
            </a:pPr>
            <a:endParaRPr lang="en-GB"/>
          </a:p>
        </p:txBody>
      </p:sp>
      <p:sp>
        <p:nvSpPr>
          <p:cNvPr id="4" name="TextBox 3">
            <a:extLst>
              <a:ext uri="{FF2B5EF4-FFF2-40B4-BE49-F238E27FC236}">
                <a16:creationId xmlns:a16="http://schemas.microsoft.com/office/drawing/2014/main" id="{7B586AB1-15CB-5569-B74A-508861486357}"/>
              </a:ext>
            </a:extLst>
          </p:cNvPr>
          <p:cNvSpPr txBox="1"/>
          <p:nvPr/>
        </p:nvSpPr>
        <p:spPr>
          <a:xfrm>
            <a:off x="984575" y="2206906"/>
            <a:ext cx="573068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mn-lt"/>
                <a:cs typeface="+mn-lt"/>
              </a:rPr>
              <a:t>Chinese cuisine is rich and diverse and varies in style and taste from region to region.</a:t>
            </a:r>
          </a:p>
          <a:p>
            <a:endParaRPr lang="en-US" sz="2000" dirty="0">
              <a:latin typeface="Arial"/>
              <a:cs typeface="Calibri"/>
            </a:endParaRPr>
          </a:p>
          <a:p>
            <a:r>
              <a:rPr lang="en-US" sz="2000" dirty="0">
                <a:latin typeface="Arial"/>
                <a:ea typeface="+mn-lt"/>
                <a:cs typeface="+mn-lt"/>
              </a:rPr>
              <a:t>Distinctive styles from different regions contribute to the whole of Chinese cuisine. </a:t>
            </a:r>
          </a:p>
          <a:p>
            <a:endParaRPr lang="en-US" sz="2000" dirty="0">
              <a:latin typeface="Arial"/>
              <a:ea typeface="+mn-lt"/>
              <a:cs typeface="+mn-lt"/>
            </a:endParaRPr>
          </a:p>
          <a:p>
            <a:r>
              <a:rPr lang="en-US" sz="2000" dirty="0">
                <a:latin typeface="Arial"/>
                <a:ea typeface="+mn-lt"/>
                <a:cs typeface="+mn-lt"/>
              </a:rPr>
              <a:t>There are eight specific culinary traditions that are </a:t>
            </a:r>
            <a:r>
              <a:rPr lang="en-US" sz="2000" dirty="0" err="1">
                <a:latin typeface="Arial"/>
                <a:ea typeface="+mn-lt"/>
                <a:cs typeface="+mn-lt"/>
              </a:rPr>
              <a:t>recognised</a:t>
            </a:r>
            <a:r>
              <a:rPr lang="en-US" sz="2000" dirty="0">
                <a:latin typeface="Arial"/>
                <a:ea typeface="+mn-lt"/>
                <a:cs typeface="+mn-lt"/>
              </a:rPr>
              <a:t> throughout Chinese society and around the world.</a:t>
            </a:r>
            <a:endParaRPr lang="en-US">
              <a:cs typeface="Calibri"/>
            </a:endParaRPr>
          </a:p>
          <a:p>
            <a:endParaRPr lang="en-US" sz="2000" dirty="0">
              <a:latin typeface="Arial"/>
              <a:cs typeface="Calibri"/>
            </a:endParaRPr>
          </a:p>
          <a:p>
            <a:r>
              <a:rPr lang="en-US" sz="2000" dirty="0">
                <a:latin typeface="Arial"/>
                <a:ea typeface="+mn-lt"/>
                <a:cs typeface="+mn-lt"/>
              </a:rPr>
              <a:t>Of the various regional styles, Cantonese cuisine from Guangdong is the most widely </a:t>
            </a:r>
            <a:r>
              <a:rPr lang="en-US" sz="2000" dirty="0" err="1">
                <a:latin typeface="Arial"/>
                <a:ea typeface="+mn-lt"/>
                <a:cs typeface="+mn-lt"/>
              </a:rPr>
              <a:t>recognised</a:t>
            </a:r>
            <a:r>
              <a:rPr lang="en-US" sz="2000" dirty="0">
                <a:latin typeface="Arial"/>
                <a:ea typeface="+mn-lt"/>
                <a:cs typeface="+mn-lt"/>
              </a:rPr>
              <a:t> globally. </a:t>
            </a:r>
          </a:p>
        </p:txBody>
      </p:sp>
      <p:sp>
        <p:nvSpPr>
          <p:cNvPr id="5" name="TextBox 4">
            <a:extLst>
              <a:ext uri="{FF2B5EF4-FFF2-40B4-BE49-F238E27FC236}">
                <a16:creationId xmlns:a16="http://schemas.microsoft.com/office/drawing/2014/main" id="{1B17F74E-3034-7164-599E-CF3D81970C74}"/>
              </a:ext>
            </a:extLst>
          </p:cNvPr>
          <p:cNvSpPr txBox="1"/>
          <p:nvPr/>
        </p:nvSpPr>
        <p:spPr>
          <a:xfrm>
            <a:off x="7068274" y="2206905"/>
            <a:ext cx="4739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Arial"/>
              <a:cs typeface="Calibri"/>
            </a:endParaRPr>
          </a:p>
        </p:txBody>
      </p:sp>
      <p:pic>
        <p:nvPicPr>
          <p:cNvPr id="6" name="Picture 6">
            <a:extLst>
              <a:ext uri="{FF2B5EF4-FFF2-40B4-BE49-F238E27FC236}">
                <a16:creationId xmlns:a16="http://schemas.microsoft.com/office/drawing/2014/main" id="{738C5F23-EA67-ED1C-D074-DC07B215CC1A}"/>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304988" y="3987996"/>
            <a:ext cx="3726693" cy="2507183"/>
          </a:xfrm>
          <a:prstGeom prst="rect">
            <a:avLst/>
          </a:prstGeom>
        </p:spPr>
      </p:pic>
      <p:pic>
        <p:nvPicPr>
          <p:cNvPr id="9" name="Picture 9" descr="Map&#10;&#10;Description automatically generated">
            <a:extLst>
              <a:ext uri="{FF2B5EF4-FFF2-40B4-BE49-F238E27FC236}">
                <a16:creationId xmlns:a16="http://schemas.microsoft.com/office/drawing/2014/main" id="{93D4E21A-39FE-BFE3-0398-8A52B251943A}"/>
              </a:ext>
            </a:extLst>
          </p:cNvPr>
          <p:cNvPicPr>
            <a:picLocks noChangeAspect="1"/>
          </p:cNvPicPr>
          <p:nvPr/>
        </p:nvPicPr>
        <p:blipFill>
          <a:blip r:embed="rId5"/>
          <a:stretch>
            <a:fillRect/>
          </a:stretch>
        </p:blipFill>
        <p:spPr>
          <a:xfrm>
            <a:off x="7032487" y="1236554"/>
            <a:ext cx="3240156" cy="2750457"/>
          </a:xfrm>
          <a:prstGeom prst="rect">
            <a:avLst/>
          </a:prstGeom>
        </p:spPr>
      </p:pic>
    </p:spTree>
    <p:extLst>
      <p:ext uri="{BB962C8B-B14F-4D97-AF65-F5344CB8AC3E}">
        <p14:creationId xmlns:p14="http://schemas.microsoft.com/office/powerpoint/2010/main" val="40034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2716-DE8D-219C-0093-2BBEBE5A2147}"/>
              </a:ext>
            </a:extLst>
          </p:cNvPr>
          <p:cNvSpPr>
            <a:spLocks noGrp="1"/>
          </p:cNvSpPr>
          <p:nvPr>
            <p:ph type="ctrTitle"/>
          </p:nvPr>
        </p:nvSpPr>
        <p:spPr/>
        <p:txBody>
          <a:bodyPr/>
          <a:lstStyle/>
          <a:p>
            <a:r>
              <a:rPr lang="en-US" dirty="0">
                <a:latin typeface="Arial"/>
                <a:cs typeface="Arial"/>
              </a:rPr>
              <a:t>Japanese cuisine</a:t>
            </a:r>
            <a:endParaRPr lang="en-US" dirty="0"/>
          </a:p>
        </p:txBody>
      </p:sp>
      <p:sp>
        <p:nvSpPr>
          <p:cNvPr id="3" name="Subtitle 2">
            <a:extLst>
              <a:ext uri="{FF2B5EF4-FFF2-40B4-BE49-F238E27FC236}">
                <a16:creationId xmlns:a16="http://schemas.microsoft.com/office/drawing/2014/main" id="{A80F3E1C-D9DE-D8DA-14AC-631727D06E26}"/>
              </a:ext>
            </a:extLst>
          </p:cNvPr>
          <p:cNvSpPr>
            <a:spLocks noGrp="1"/>
          </p:cNvSpPr>
          <p:nvPr>
            <p:ph type="subTitle" idx="1"/>
          </p:nvPr>
        </p:nvSpPr>
        <p:spPr>
          <a:xfrm>
            <a:off x="1169276" y="2571092"/>
            <a:ext cx="6208174" cy="3600000"/>
          </a:xfrm>
        </p:spPr>
        <p:txBody>
          <a:bodyPr/>
          <a:lstStyle/>
          <a:p>
            <a:pPr marL="0" indent="0">
              <a:buNone/>
            </a:pPr>
            <a:r>
              <a:rPr lang="en-US" sz="2000" dirty="0">
                <a:latin typeface="Arial"/>
                <a:cs typeface="Arial"/>
              </a:rPr>
              <a:t>Japan is divided into distinct geographic regions, each of which has developed its own unique culinary traditions.</a:t>
            </a:r>
            <a:endParaRPr lang="en-US" dirty="0">
              <a:latin typeface="Arial"/>
              <a:cs typeface="Arial"/>
            </a:endParaRPr>
          </a:p>
          <a:p>
            <a:pPr marL="0" indent="0">
              <a:buNone/>
            </a:pPr>
            <a:r>
              <a:rPr lang="en-US" sz="2000" dirty="0">
                <a:latin typeface="Arial"/>
                <a:ea typeface="Arial"/>
                <a:cs typeface="Arial"/>
              </a:rPr>
              <a:t>The meal structure in Japan differs slightly from the multiple courses traditionally found in Western and European cuisine  where each course is served separately. </a:t>
            </a:r>
            <a:endParaRPr lang="en-US" sz="2000" dirty="0">
              <a:ea typeface="Arial"/>
            </a:endParaRPr>
          </a:p>
          <a:p>
            <a:pPr marL="0" indent="0">
              <a:buNone/>
            </a:pPr>
            <a:r>
              <a:rPr lang="en-US" sz="2000" dirty="0">
                <a:latin typeface="Arial"/>
                <a:ea typeface="Arial"/>
                <a:cs typeface="Arial"/>
              </a:rPr>
              <a:t>The average homemade Japanese meal (or </a:t>
            </a:r>
            <a:r>
              <a:rPr lang="en-US" sz="2000" dirty="0" err="1">
                <a:latin typeface="Arial"/>
                <a:ea typeface="Arial"/>
                <a:cs typeface="Arial"/>
              </a:rPr>
              <a:t>gohan</a:t>
            </a:r>
            <a:r>
              <a:rPr lang="en-US" sz="2000" dirty="0">
                <a:latin typeface="Arial"/>
                <a:ea typeface="Arial"/>
                <a:cs typeface="Arial"/>
              </a:rPr>
              <a:t>) involves a single course with several dishes presented at once.</a:t>
            </a:r>
            <a:endParaRPr lang="en-US" sz="2000">
              <a:ea typeface="Arial"/>
            </a:endParaRPr>
          </a:p>
          <a:p>
            <a:pPr marL="0" indent="0">
              <a:buNone/>
            </a:pPr>
            <a:endParaRPr lang="en-US" sz="2000" dirty="0">
              <a:latin typeface="Arial"/>
              <a:cs typeface="Arial"/>
            </a:endParaRPr>
          </a:p>
          <a:p>
            <a:pPr marL="0" indent="0">
              <a:buNone/>
            </a:pPr>
            <a:endParaRPr lang="en-US"/>
          </a:p>
          <a:p>
            <a:pPr marL="0" indent="0">
              <a:buNone/>
            </a:pPr>
            <a:endParaRPr lang="en-US" sz="2000" dirty="0"/>
          </a:p>
          <a:p>
            <a:pPr marL="0" indent="0">
              <a:buNone/>
            </a:pPr>
            <a:endParaRPr lang="en-US" sz="2000"/>
          </a:p>
        </p:txBody>
      </p:sp>
      <p:pic>
        <p:nvPicPr>
          <p:cNvPr id="7" name="Picture 7">
            <a:extLst>
              <a:ext uri="{FF2B5EF4-FFF2-40B4-BE49-F238E27FC236}">
                <a16:creationId xmlns:a16="http://schemas.microsoft.com/office/drawing/2014/main" id="{A260004B-3052-F82F-E8CF-8E458E68709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39879" y="2646624"/>
            <a:ext cx="4167807" cy="2746405"/>
          </a:xfrm>
          <a:prstGeom prst="rect">
            <a:avLst/>
          </a:prstGeom>
        </p:spPr>
      </p:pic>
    </p:spTree>
    <p:extLst>
      <p:ext uri="{BB962C8B-B14F-4D97-AF65-F5344CB8AC3E}">
        <p14:creationId xmlns:p14="http://schemas.microsoft.com/office/powerpoint/2010/main" val="53755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9AAC-B024-BA32-BC7C-ED0ED068FFE7}"/>
              </a:ext>
            </a:extLst>
          </p:cNvPr>
          <p:cNvSpPr>
            <a:spLocks noGrp="1"/>
          </p:cNvSpPr>
          <p:nvPr>
            <p:ph type="ctrTitle"/>
          </p:nvPr>
        </p:nvSpPr>
        <p:spPr/>
        <p:txBody>
          <a:bodyPr/>
          <a:lstStyle/>
          <a:p>
            <a:r>
              <a:rPr lang="en-US" dirty="0">
                <a:latin typeface="Arial"/>
                <a:cs typeface="Arial"/>
              </a:rPr>
              <a:t>Mongolian cuisine</a:t>
            </a:r>
            <a:endParaRPr lang="en-US" dirty="0"/>
          </a:p>
        </p:txBody>
      </p:sp>
      <p:sp>
        <p:nvSpPr>
          <p:cNvPr id="3" name="Subtitle 2">
            <a:extLst>
              <a:ext uri="{FF2B5EF4-FFF2-40B4-BE49-F238E27FC236}">
                <a16:creationId xmlns:a16="http://schemas.microsoft.com/office/drawing/2014/main" id="{1DEFDA5C-2FE4-DCFE-0DD8-532FA91E24AC}"/>
              </a:ext>
            </a:extLst>
          </p:cNvPr>
          <p:cNvSpPr>
            <a:spLocks noGrp="1"/>
          </p:cNvSpPr>
          <p:nvPr>
            <p:ph type="subTitle" idx="1"/>
          </p:nvPr>
        </p:nvSpPr>
        <p:spPr>
          <a:xfrm>
            <a:off x="1117084" y="2289256"/>
            <a:ext cx="6406958" cy="3600000"/>
          </a:xfrm>
        </p:spPr>
        <p:txBody>
          <a:bodyPr/>
          <a:lstStyle/>
          <a:p>
            <a:pPr marL="0" indent="0">
              <a:buNone/>
            </a:pPr>
            <a:r>
              <a:rPr lang="en-US" sz="2000" dirty="0">
                <a:latin typeface="Arial"/>
                <a:cs typeface="Arial"/>
              </a:rPr>
              <a:t>Mongolian cuisine is mainly derived from the traditions of ethnic Mongols. It is a blend of their nomadic diet and influences from northern China and Russia. </a:t>
            </a:r>
            <a:endParaRPr lang="en-US" sz="2000" dirty="0">
              <a:cs typeface="Arial"/>
            </a:endParaRPr>
          </a:p>
          <a:p>
            <a:pPr marL="0" indent="0">
              <a:buNone/>
            </a:pPr>
            <a:r>
              <a:rPr lang="en-US" sz="2000" dirty="0">
                <a:latin typeface="Arial"/>
                <a:cs typeface="Arial"/>
              </a:rPr>
              <a:t>Mongolians have different eating habits depending on their geographical location due to the local products available. </a:t>
            </a:r>
            <a:endParaRPr lang="en-US" sz="2000" dirty="0">
              <a:cs typeface="Arial"/>
            </a:endParaRPr>
          </a:p>
          <a:p>
            <a:pPr marL="0" indent="0">
              <a:buNone/>
            </a:pPr>
            <a:r>
              <a:rPr lang="en-US" sz="2000" dirty="0">
                <a:latin typeface="Arial"/>
                <a:cs typeface="Arial"/>
              </a:rPr>
              <a:t>In animal farming areas, ethnic Mongolians eat beef, mutton and dairy products as their staple food.</a:t>
            </a:r>
            <a:endParaRPr lang="en-US" sz="2000" dirty="0"/>
          </a:p>
          <a:p>
            <a:pPr marL="0" indent="0">
              <a:buNone/>
            </a:pPr>
            <a:r>
              <a:rPr lang="en-US" sz="2000" dirty="0">
                <a:latin typeface="Arial"/>
                <a:cs typeface="Arial"/>
              </a:rPr>
              <a:t>In cultivated land areas, the eating habits of ethnic Mongolians  are similar to the Han people. They eat corn flour and millet as the staple food, and sometimes they eat rice, wheat, coarse rice, buckwheat flour, and sorghum. </a:t>
            </a:r>
            <a:endParaRPr lang="en-US" sz="2000" dirty="0"/>
          </a:p>
          <a:p>
            <a:pPr marL="0" indent="0">
              <a:buNone/>
            </a:pPr>
            <a:endParaRPr lang="en-US" dirty="0"/>
          </a:p>
          <a:p>
            <a:pPr marL="0" indent="0">
              <a:buNone/>
            </a:pPr>
            <a:endParaRPr lang="en-US" dirty="0"/>
          </a:p>
          <a:p>
            <a:pPr marL="0" indent="0">
              <a:buNone/>
            </a:pPr>
            <a:endParaRPr lang="en-US" dirty="0"/>
          </a:p>
        </p:txBody>
      </p:sp>
      <p:pic>
        <p:nvPicPr>
          <p:cNvPr id="5" name="Picture 5">
            <a:extLst>
              <a:ext uri="{FF2B5EF4-FFF2-40B4-BE49-F238E27FC236}">
                <a16:creationId xmlns:a16="http://schemas.microsoft.com/office/drawing/2014/main" id="{1B95F6A5-867A-226B-B388-8774553C298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943009" y="4056822"/>
            <a:ext cx="2964069" cy="2223052"/>
          </a:xfrm>
          <a:prstGeom prst="rect">
            <a:avLst/>
          </a:prstGeom>
        </p:spPr>
      </p:pic>
      <p:sp>
        <p:nvSpPr>
          <p:cNvPr id="10" name="TextBox 9">
            <a:extLst>
              <a:ext uri="{FF2B5EF4-FFF2-40B4-BE49-F238E27FC236}">
                <a16:creationId xmlns:a16="http://schemas.microsoft.com/office/drawing/2014/main" id="{3767AA3E-EC9F-867D-ACA9-D70102301D69}"/>
              </a:ext>
            </a:extLst>
          </p:cNvPr>
          <p:cNvSpPr txBox="1"/>
          <p:nvPr/>
        </p:nvSpPr>
        <p:spPr>
          <a:xfrm>
            <a:off x="8059530" y="5994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rgbClr val="26282D"/>
                </a:solidFill>
                <a:latin typeface="Arial"/>
                <a:ea typeface="Lato"/>
                <a:cs typeface="Lato"/>
              </a:rPr>
              <a:t>Tsuivan</a:t>
            </a:r>
            <a:r>
              <a:rPr lang="en-US" dirty="0">
                <a:solidFill>
                  <a:srgbClr val="26282D"/>
                </a:solidFill>
                <a:latin typeface="Arial"/>
                <a:ea typeface="Lato"/>
                <a:cs typeface="Lato"/>
              </a:rPr>
              <a:t> </a:t>
            </a:r>
            <a:endParaRPr lang="en-US" dirty="0">
              <a:latin typeface="Arial"/>
              <a:cs typeface="Arial"/>
            </a:endParaRPr>
          </a:p>
        </p:txBody>
      </p:sp>
      <p:pic>
        <p:nvPicPr>
          <p:cNvPr id="11" name="Picture 11">
            <a:extLst>
              <a:ext uri="{FF2B5EF4-FFF2-40B4-BE49-F238E27FC236}">
                <a16:creationId xmlns:a16="http://schemas.microsoft.com/office/drawing/2014/main" id="{D87EFB74-932B-244A-4BF3-12793F54E5DE}"/>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7746124" y="1779233"/>
            <a:ext cx="3347543" cy="2261635"/>
          </a:xfrm>
          <a:prstGeom prst="rect">
            <a:avLst/>
          </a:prstGeom>
        </p:spPr>
      </p:pic>
      <p:sp>
        <p:nvSpPr>
          <p:cNvPr id="14" name="TextBox 13">
            <a:extLst>
              <a:ext uri="{FF2B5EF4-FFF2-40B4-BE49-F238E27FC236}">
                <a16:creationId xmlns:a16="http://schemas.microsoft.com/office/drawing/2014/main" id="{E6E9E18E-79CC-2255-AE2D-BC241A23FBB3}"/>
              </a:ext>
            </a:extLst>
          </p:cNvPr>
          <p:cNvSpPr txBox="1"/>
          <p:nvPr/>
        </p:nvSpPr>
        <p:spPr>
          <a:xfrm>
            <a:off x="11161986" y="3647090"/>
            <a:ext cx="8644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rgbClr val="1E1E1E"/>
                </a:solidFill>
                <a:latin typeface="Arial"/>
                <a:cs typeface="Arial"/>
              </a:rPr>
              <a:t>Buuz</a:t>
            </a:r>
          </a:p>
        </p:txBody>
      </p:sp>
    </p:spTree>
    <p:extLst>
      <p:ext uri="{BB962C8B-B14F-4D97-AF65-F5344CB8AC3E}">
        <p14:creationId xmlns:p14="http://schemas.microsoft.com/office/powerpoint/2010/main" val="221825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9592-FAD5-4E42-B12C-3DBF557BD53B}"/>
              </a:ext>
            </a:extLst>
          </p:cNvPr>
          <p:cNvSpPr>
            <a:spLocks noGrp="1"/>
          </p:cNvSpPr>
          <p:nvPr>
            <p:ph type="ctrTitle"/>
          </p:nvPr>
        </p:nvSpPr>
        <p:spPr/>
        <p:txBody>
          <a:bodyPr/>
          <a:lstStyle/>
          <a:p>
            <a:r>
              <a:rPr lang="en-GB"/>
              <a:t>Ingredients </a:t>
            </a:r>
          </a:p>
        </p:txBody>
      </p:sp>
      <p:sp>
        <p:nvSpPr>
          <p:cNvPr id="3" name="Subtitle 2">
            <a:extLst>
              <a:ext uri="{FF2B5EF4-FFF2-40B4-BE49-F238E27FC236}">
                <a16:creationId xmlns:a16="http://schemas.microsoft.com/office/drawing/2014/main" id="{D51BB2F1-4FF3-475B-8D3C-E786DB78F06A}"/>
              </a:ext>
            </a:extLst>
          </p:cNvPr>
          <p:cNvSpPr>
            <a:spLocks noGrp="1"/>
          </p:cNvSpPr>
          <p:nvPr>
            <p:ph type="subTitle" idx="1"/>
          </p:nvPr>
        </p:nvSpPr>
        <p:spPr>
          <a:xfrm>
            <a:off x="1171572" y="2228559"/>
            <a:ext cx="7077260" cy="4059287"/>
          </a:xfrm>
        </p:spPr>
        <p:txBody>
          <a:bodyPr/>
          <a:lstStyle/>
          <a:p>
            <a:pPr marL="0" indent="0">
              <a:buNone/>
            </a:pPr>
            <a:r>
              <a:rPr lang="en-GB" b="1" dirty="0">
                <a:latin typeface="Arial"/>
                <a:cs typeface="Arial"/>
              </a:rPr>
              <a:t>Water chestnuts</a:t>
            </a:r>
            <a:r>
              <a:rPr lang="en-GB" dirty="0">
                <a:latin typeface="Arial"/>
                <a:cs typeface="Arial"/>
              </a:rPr>
              <a:t> - are aquatic tuber vegetables that grow in marshes, ponds, paddy fields and shallow lakes. They are native to Southeast Asia, Southern China, Taiwan, Australia, Africa and many islands in the Indian and Pacific oceans.</a:t>
            </a:r>
            <a:endParaRPr lang="en-GB" dirty="0"/>
          </a:p>
          <a:p>
            <a:pPr marL="0" indent="0">
              <a:buNone/>
            </a:pPr>
            <a:r>
              <a:rPr lang="en-GB" b="1" dirty="0">
                <a:latin typeface="Arial"/>
                <a:cs typeface="Arial"/>
              </a:rPr>
              <a:t>Soy sauce</a:t>
            </a:r>
            <a:r>
              <a:rPr lang="en-GB" dirty="0">
                <a:latin typeface="Arial"/>
                <a:cs typeface="Arial"/>
              </a:rPr>
              <a:t> - soy sauce is a brown, salty liquid condiment made by fermenting soybeans or breaking them down with acid (hydrolysing). This releases sugars as well as umami elements and develops the brown colour for which soy sauce is known.</a:t>
            </a:r>
            <a:endParaRPr lang="en-GB" dirty="0"/>
          </a:p>
          <a:p>
            <a:pPr marL="0" indent="0">
              <a:buNone/>
            </a:pPr>
            <a:r>
              <a:rPr lang="en-GB" b="1" dirty="0">
                <a:latin typeface="Arial"/>
                <a:cs typeface="Arial"/>
              </a:rPr>
              <a:t>Hoisin sauce </a:t>
            </a:r>
            <a:r>
              <a:rPr lang="en-GB" dirty="0">
                <a:latin typeface="Arial"/>
                <a:cs typeface="Arial"/>
              </a:rPr>
              <a:t>- most hoisin sauce recipes contain a combination of the following ingredients: fermented soybeans, five-spice powder, garlic, red chili peppers, and sugar. </a:t>
            </a:r>
          </a:p>
          <a:p>
            <a:pPr marL="0" indent="0">
              <a:buNone/>
            </a:pPr>
            <a:r>
              <a:rPr lang="en-GB" b="1" dirty="0">
                <a:latin typeface="Arial"/>
                <a:cs typeface="Arial"/>
              </a:rPr>
              <a:t>Five-spice powder</a:t>
            </a:r>
            <a:r>
              <a:rPr lang="en-GB" dirty="0">
                <a:latin typeface="Arial"/>
                <a:cs typeface="Arial"/>
              </a:rPr>
              <a:t> - is a common ingredient in Chinese and Taiwanese cuisine. It includes all five tastes (sweet, sour, bitter, salty, and umami) and uses five different spices - star anise, cloves,  cinnamon, Sichuan peppercorns, and fennel seeds.</a:t>
            </a:r>
          </a:p>
          <a:p>
            <a:pPr marL="0" indent="0">
              <a:buNone/>
            </a:pPr>
            <a:r>
              <a:rPr lang="en-GB" sz="1200" dirty="0">
                <a:latin typeface="Arial"/>
                <a:cs typeface="Arial"/>
              </a:rPr>
              <a:t>Check the list of ingredients for any potential allergens and consider alternatives. For more information on </a:t>
            </a:r>
            <a:r>
              <a:rPr lang="en-GB" sz="1200" dirty="0">
                <a:latin typeface="Arial"/>
                <a:cs typeface="Arial"/>
                <a:hlinkClick r:id="rId3"/>
              </a:rPr>
              <a:t>allergens</a:t>
            </a:r>
            <a:r>
              <a:rPr lang="en-GB" sz="1200" dirty="0">
                <a:latin typeface="Arial"/>
                <a:cs typeface="Arial"/>
              </a:rPr>
              <a:t>.</a:t>
            </a:r>
            <a:endParaRPr lang="en-GB" sz="1200" dirty="0"/>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a:cs typeface="Arial"/>
              </a:rPr>
              <a:t>  </a:t>
            </a:r>
          </a:p>
          <a:p>
            <a:pPr marL="0" indent="0">
              <a:buNone/>
            </a:pPr>
            <a:endParaRPr lang="en-GB" dirty="0">
              <a:latin typeface="Arial" panose="020B0604020202020204" pitchFamily="34" charset="0"/>
              <a:cs typeface="Arial" panose="020B0604020202020204" pitchFamily="34" charset="0"/>
            </a:endParaRPr>
          </a:p>
        </p:txBody>
      </p:sp>
      <p:pic>
        <p:nvPicPr>
          <p:cNvPr id="4" name="Picture 4" descr="A picture containing plant, tree&#10;&#10;Description automatically generated">
            <a:extLst>
              <a:ext uri="{FF2B5EF4-FFF2-40B4-BE49-F238E27FC236}">
                <a16:creationId xmlns:a16="http://schemas.microsoft.com/office/drawing/2014/main" id="{0B002221-DF51-91ED-6CDA-88FAED11D043}"/>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285090" y="1715604"/>
            <a:ext cx="2334592" cy="1770270"/>
          </a:xfrm>
          <a:prstGeom prst="rect">
            <a:avLst/>
          </a:prstGeom>
        </p:spPr>
      </p:pic>
      <p:pic>
        <p:nvPicPr>
          <p:cNvPr id="7" name="Picture 7">
            <a:extLst>
              <a:ext uri="{FF2B5EF4-FFF2-40B4-BE49-F238E27FC236}">
                <a16:creationId xmlns:a16="http://schemas.microsoft.com/office/drawing/2014/main" id="{35C0EFA1-E6D8-1204-F6E8-A0DA0F0B2718}"/>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0493632" y="2828327"/>
            <a:ext cx="1583635" cy="1315563"/>
          </a:xfrm>
          <a:prstGeom prst="rect">
            <a:avLst/>
          </a:prstGeom>
        </p:spPr>
      </p:pic>
      <p:pic>
        <p:nvPicPr>
          <p:cNvPr id="10" name="Picture 10" descr="A picture containing cake, indoor, chocolate, spice&#10;&#10;Description automatically generated">
            <a:extLst>
              <a:ext uri="{FF2B5EF4-FFF2-40B4-BE49-F238E27FC236}">
                <a16:creationId xmlns:a16="http://schemas.microsoft.com/office/drawing/2014/main" id="{26BC0BDC-5470-7288-384B-7BED47102EA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516133" y="4485075"/>
            <a:ext cx="2769295" cy="1843986"/>
          </a:xfrm>
          <a:prstGeom prst="rect">
            <a:avLst/>
          </a:prstGeom>
        </p:spPr>
      </p:pic>
    </p:spTree>
    <p:extLst>
      <p:ext uri="{BB962C8B-B14F-4D97-AF65-F5344CB8AC3E}">
        <p14:creationId xmlns:p14="http://schemas.microsoft.com/office/powerpoint/2010/main" val="335597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Housekeeping and overview</a:t>
            </a:r>
            <a:endParaRPr lang="en-GB"/>
          </a:p>
        </p:txBody>
      </p:sp>
      <p:sp>
        <p:nvSpPr>
          <p:cNvPr id="5" name="Subtitle 2">
            <a:extLst>
              <a:ext uri="{FF2B5EF4-FFF2-40B4-BE49-F238E27FC236}">
                <a16:creationId xmlns:a16="http://schemas.microsoft.com/office/drawing/2014/main" id="{9E9FE813-0F08-471B-A015-DEA83C9268BD}"/>
              </a:ext>
            </a:extLst>
          </p:cNvPr>
          <p:cNvSpPr>
            <a:spLocks noGrp="1"/>
          </p:cNvSpPr>
          <p:nvPr>
            <p:ph type="subTitle" idx="1"/>
          </p:nvPr>
        </p:nvSpPr>
        <p:spPr>
          <a:xfrm>
            <a:off x="1169274" y="2195706"/>
            <a:ext cx="7002571" cy="4270407"/>
          </a:xfrm>
        </p:spPr>
        <p:txBody>
          <a:bodyPr/>
          <a:lstStyle/>
          <a:p>
            <a:r>
              <a:rPr lang="en-US" dirty="0">
                <a:latin typeface="Arial"/>
                <a:cs typeface="Arial"/>
              </a:rPr>
              <a:t>Turn off mobile phone (pop on vibrate) </a:t>
            </a:r>
          </a:p>
          <a:p>
            <a:r>
              <a:rPr lang="en-US" dirty="0">
                <a:latin typeface="Arial"/>
                <a:cs typeface="Arial"/>
              </a:rPr>
              <a:t>You should have all your equipment and ingredients ready/handy</a:t>
            </a:r>
          </a:p>
          <a:p>
            <a:r>
              <a:rPr lang="en-US" dirty="0">
                <a:latin typeface="Arial"/>
                <a:cs typeface="Arial"/>
              </a:rPr>
              <a:t>Get ready to cook!</a:t>
            </a:r>
          </a:p>
          <a:p>
            <a:r>
              <a:rPr lang="en-US" dirty="0">
                <a:latin typeface="Arial"/>
                <a:cs typeface="Arial"/>
              </a:rPr>
              <a:t>Chat box – feel free to use to ask questions and share info/links and ideas</a:t>
            </a:r>
          </a:p>
          <a:p>
            <a:r>
              <a:rPr lang="en-US" dirty="0">
                <a:latin typeface="Arial"/>
                <a:cs typeface="Arial"/>
              </a:rPr>
              <a:t>Camera on – we want to see your food skills</a:t>
            </a:r>
          </a:p>
          <a:p>
            <a:r>
              <a:rPr lang="en-US" dirty="0">
                <a:latin typeface="Arial"/>
                <a:cs typeface="Arial"/>
              </a:rPr>
              <a:t>Help and direction (please don’t take as criticism!) </a:t>
            </a:r>
            <a:endParaRPr lang="en-US" dirty="0"/>
          </a:p>
          <a:p>
            <a:r>
              <a:rPr lang="en-US" dirty="0">
                <a:latin typeface="Arial"/>
                <a:cs typeface="Arial"/>
              </a:rPr>
              <a:t>Feel free to ask questions and engage!</a:t>
            </a:r>
          </a:p>
          <a:p>
            <a:r>
              <a:rPr lang="en-US" dirty="0">
                <a:latin typeface="Arial"/>
                <a:cs typeface="Arial"/>
              </a:rPr>
              <a:t>Feedback – it’s good to get your views!</a:t>
            </a:r>
          </a:p>
          <a:p>
            <a:r>
              <a:rPr lang="en-US" dirty="0">
                <a:latin typeface="Arial"/>
                <a:cs typeface="Arial"/>
              </a:rPr>
              <a:t>Tweet or post on Facebook!</a:t>
            </a:r>
          </a:p>
          <a:p>
            <a:r>
              <a:rPr lang="en-US" dirty="0">
                <a:latin typeface="Arial"/>
                <a:cs typeface="Arial"/>
              </a:rPr>
              <a:t>Enjoy!</a:t>
            </a:r>
          </a:p>
        </p:txBody>
      </p:sp>
      <p:sp>
        <p:nvSpPr>
          <p:cNvPr id="8" name="TextBox 7">
            <a:extLst>
              <a:ext uri="{FF2B5EF4-FFF2-40B4-BE49-F238E27FC236}">
                <a16:creationId xmlns:a16="http://schemas.microsoft.com/office/drawing/2014/main" id="{E599A8AC-78EC-4933-ABE9-129F20AB12F3}"/>
              </a:ext>
            </a:extLst>
          </p:cNvPr>
          <p:cNvSpPr txBox="1"/>
          <p:nvPr/>
        </p:nvSpPr>
        <p:spPr>
          <a:xfrm>
            <a:off x="8651630" y="1923798"/>
            <a:ext cx="3326676" cy="3416320"/>
          </a:xfrm>
          <a:prstGeom prst="rect">
            <a:avLst/>
          </a:prstGeom>
          <a:noFill/>
          <a:ln>
            <a:solidFill>
              <a:srgbClr val="C33D86"/>
            </a:solidFill>
          </a:ln>
        </p:spPr>
        <p:txBody>
          <a:bodyPr wrap="square">
            <a:spAutoFit/>
          </a:bodyPr>
          <a:lstStyle/>
          <a:p>
            <a:pPr marL="0" indent="0" algn="ctr">
              <a:buNone/>
            </a:pPr>
            <a:r>
              <a:rPr lang="en-US" sz="1800" b="1">
                <a:latin typeface="Arial"/>
                <a:cs typeface="Arial"/>
              </a:rPr>
              <a:t>Good food hygiene and safety practices - are you ready to cook?</a:t>
            </a:r>
          </a:p>
          <a:p>
            <a:pPr marL="0" indent="0" algn="ctr">
              <a:buNone/>
            </a:pPr>
            <a:endParaRPr lang="en-US" b="1"/>
          </a:p>
          <a:p>
            <a:pPr marL="0" indent="0" algn="ctr">
              <a:buNone/>
            </a:pPr>
            <a:r>
              <a:rPr lang="en-GB" sz="1800">
                <a:latin typeface="Arial"/>
                <a:cs typeface="Arial"/>
              </a:rPr>
              <a:t>Long hair tied up. </a:t>
            </a:r>
            <a:endParaRPr lang="en-GB"/>
          </a:p>
          <a:p>
            <a:pPr marL="0" indent="0" algn="ctr">
              <a:buNone/>
            </a:pPr>
            <a:r>
              <a:rPr lang="en-GB" sz="1800">
                <a:latin typeface="Arial"/>
                <a:cs typeface="Arial"/>
              </a:rPr>
              <a:t>Jumpers removed/long sleeves rolled up. </a:t>
            </a:r>
            <a:endParaRPr lang="en-GB">
              <a:latin typeface="Arial"/>
              <a:cs typeface="Arial"/>
            </a:endParaRPr>
          </a:p>
          <a:p>
            <a:pPr marL="0" indent="0" algn="ctr">
              <a:buNone/>
            </a:pPr>
            <a:r>
              <a:rPr lang="en-GB" sz="1800">
                <a:latin typeface="Arial"/>
                <a:cs typeface="Arial"/>
              </a:rPr>
              <a:t>Nail varnish and jewellery/watches removed.</a:t>
            </a:r>
            <a:endParaRPr lang="en-GB">
              <a:latin typeface="Arial"/>
              <a:cs typeface="Arial"/>
            </a:endParaRPr>
          </a:p>
          <a:p>
            <a:pPr marL="0" indent="0" algn="ctr">
              <a:buNone/>
            </a:pPr>
            <a:r>
              <a:rPr lang="en-GB" sz="1800">
                <a:latin typeface="Arial"/>
                <a:cs typeface="Arial"/>
              </a:rPr>
              <a:t>Thoroughly washed and dried hands.</a:t>
            </a:r>
            <a:endParaRPr lang="en-GB">
              <a:latin typeface="Arial"/>
              <a:cs typeface="Arial"/>
            </a:endParaRPr>
          </a:p>
          <a:p>
            <a:pPr marL="0" indent="0" algn="ctr">
              <a:buNone/>
            </a:pPr>
            <a:r>
              <a:rPr lang="en-GB" sz="1800">
                <a:latin typeface="Arial"/>
                <a:cs typeface="Arial"/>
              </a:rPr>
              <a:t>Clean apron on.</a:t>
            </a:r>
            <a:endParaRPr lang="en-GB">
              <a:latin typeface="Arial"/>
              <a:cs typeface="Arial"/>
            </a:endParaRPr>
          </a:p>
        </p:txBody>
      </p:sp>
      <p:sp>
        <p:nvSpPr>
          <p:cNvPr id="6" name="TextBox 5">
            <a:extLst>
              <a:ext uri="{FF2B5EF4-FFF2-40B4-BE49-F238E27FC236}">
                <a16:creationId xmlns:a16="http://schemas.microsoft.com/office/drawing/2014/main" id="{A2F9FD18-B40C-441E-B45A-A8E01F246931}"/>
              </a:ext>
            </a:extLst>
          </p:cNvPr>
          <p:cNvSpPr txBox="1"/>
          <p:nvPr/>
        </p:nvSpPr>
        <p:spPr>
          <a:xfrm>
            <a:off x="9311473" y="5700118"/>
            <a:ext cx="3777066" cy="369332"/>
          </a:xfrm>
          <a:prstGeom prst="rect">
            <a:avLst/>
          </a:prstGeom>
          <a:noFill/>
        </p:spPr>
        <p:txBody>
          <a:bodyPr wrap="square" rtlCol="0">
            <a:spAutoFit/>
          </a:bodyPr>
          <a:lstStyle/>
          <a:p>
            <a:pPr algn="l"/>
            <a:r>
              <a:rPr lang="en-GB" dirty="0">
                <a:latin typeface="Arial" panose="020B0604020202020204" pitchFamily="34" charset="0"/>
                <a:cs typeface="Arial" panose="020B0604020202020204" pitchFamily="34" charset="0"/>
              </a:rPr>
              <a:t>@foodafactoflife</a:t>
            </a:r>
          </a:p>
        </p:txBody>
      </p:sp>
      <p:pic>
        <p:nvPicPr>
          <p:cNvPr id="7" name="Picture 2" descr="Twitter Logo, PNG, Symbol, History, Meaning">
            <a:extLst>
              <a:ext uri="{FF2B5EF4-FFF2-40B4-BE49-F238E27FC236}">
                <a16:creationId xmlns:a16="http://schemas.microsoft.com/office/drawing/2014/main" id="{79CC6770-51BE-48CF-90AF-49C7C62A67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32019" y="5700118"/>
            <a:ext cx="783772" cy="44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0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3FA2-BEB0-4EE5-92B4-9EF04D9558DB}"/>
              </a:ext>
            </a:extLst>
          </p:cNvPr>
          <p:cNvSpPr>
            <a:spLocks noGrp="1"/>
          </p:cNvSpPr>
          <p:nvPr>
            <p:ph type="ctrTitle"/>
          </p:nvPr>
        </p:nvSpPr>
        <p:spPr>
          <a:xfrm>
            <a:off x="842703" y="1527512"/>
            <a:ext cx="9720000" cy="720000"/>
          </a:xfrm>
        </p:spPr>
        <p:txBody>
          <a:bodyPr/>
          <a:lstStyle/>
          <a:p>
            <a:r>
              <a:rPr lang="en-GB"/>
              <a:t>The recipes</a:t>
            </a:r>
          </a:p>
        </p:txBody>
      </p:sp>
      <p:sp>
        <p:nvSpPr>
          <p:cNvPr id="3" name="Subtitle 2">
            <a:extLst>
              <a:ext uri="{FF2B5EF4-FFF2-40B4-BE49-F238E27FC236}">
                <a16:creationId xmlns:a16="http://schemas.microsoft.com/office/drawing/2014/main" id="{3FE6FC15-942C-41B9-AAFB-C1CDAFF16230}"/>
              </a:ext>
            </a:extLst>
          </p:cNvPr>
          <p:cNvSpPr>
            <a:spLocks noGrp="1"/>
          </p:cNvSpPr>
          <p:nvPr>
            <p:ph type="subTitle" idx="1"/>
          </p:nvPr>
        </p:nvSpPr>
        <p:spPr>
          <a:xfrm>
            <a:off x="840501" y="2358561"/>
            <a:ext cx="6669842" cy="3911609"/>
          </a:xfrm>
        </p:spPr>
        <p:txBody>
          <a:bodyPr/>
          <a:lstStyle/>
          <a:p>
            <a:pPr marL="0" indent="0">
              <a:buNone/>
            </a:pPr>
            <a:r>
              <a:rPr lang="en-GB" dirty="0">
                <a:latin typeface="Arial"/>
                <a:cs typeface="Arial"/>
              </a:rPr>
              <a:t>Recipes that will be available on the </a:t>
            </a:r>
            <a:r>
              <a:rPr lang="en-GB" i="1" dirty="0">
                <a:latin typeface="Arial"/>
                <a:cs typeface="Arial"/>
              </a:rPr>
              <a:t>Food – a fact of life website: </a:t>
            </a:r>
            <a:endParaRPr lang="en-GB" i="1" dirty="0"/>
          </a:p>
          <a:p>
            <a:r>
              <a:rPr lang="en-GB" sz="1600" dirty="0">
                <a:latin typeface="Arial"/>
                <a:cs typeface="Arial"/>
              </a:rPr>
              <a:t>Asian forest greens noodles                            </a:t>
            </a:r>
          </a:p>
          <a:p>
            <a:r>
              <a:rPr lang="en-GB" sz="1600" dirty="0">
                <a:latin typeface="Arial"/>
                <a:cs typeface="Arial"/>
              </a:rPr>
              <a:t>Egg fried rice</a:t>
            </a:r>
            <a:endParaRPr lang="en-GB" sz="1600" dirty="0"/>
          </a:p>
          <a:p>
            <a:r>
              <a:rPr lang="en-GB" sz="1600" dirty="0">
                <a:latin typeface="Arial"/>
                <a:cs typeface="Arial"/>
              </a:rPr>
              <a:t>Beef pho                                                              </a:t>
            </a:r>
            <a:endParaRPr lang="en-GB" sz="1600" dirty="0"/>
          </a:p>
          <a:p>
            <a:r>
              <a:rPr lang="en-GB" sz="1600" dirty="0">
                <a:latin typeface="Arial"/>
                <a:cs typeface="Arial"/>
              </a:rPr>
              <a:t>Fragrant aubergines</a:t>
            </a:r>
            <a:endParaRPr lang="en-GB" sz="1600" dirty="0"/>
          </a:p>
          <a:p>
            <a:r>
              <a:rPr lang="en-GB" sz="1600" dirty="0">
                <a:latin typeface="Arial"/>
                <a:cs typeface="Arial"/>
              </a:rPr>
              <a:t>Katsu curry</a:t>
            </a:r>
            <a:endParaRPr lang="en-GB" sz="1600" dirty="0"/>
          </a:p>
          <a:p>
            <a:r>
              <a:rPr lang="en-GB" sz="1600" dirty="0">
                <a:latin typeface="Arial"/>
                <a:cs typeface="Arial"/>
              </a:rPr>
              <a:t>Kimchi tortilla</a:t>
            </a:r>
            <a:endParaRPr lang="en-GB" sz="1600" dirty="0"/>
          </a:p>
          <a:p>
            <a:r>
              <a:rPr lang="en-GB" sz="1600" dirty="0">
                <a:latin typeface="Arial"/>
                <a:cs typeface="Arial"/>
              </a:rPr>
              <a:t>Pine nut salad</a:t>
            </a:r>
            <a:endParaRPr lang="en-GB" sz="1600" dirty="0"/>
          </a:p>
          <a:p>
            <a:r>
              <a:rPr lang="en-GB" sz="1600" dirty="0">
                <a:latin typeface="Arial"/>
                <a:cs typeface="Arial"/>
              </a:rPr>
              <a:t>Pork yuk sung</a:t>
            </a:r>
          </a:p>
          <a:p>
            <a:r>
              <a:rPr lang="en-GB" sz="1600" dirty="0">
                <a:latin typeface="Arial"/>
                <a:cs typeface="Arial"/>
              </a:rPr>
              <a:t>Singapore noodles with prawns </a:t>
            </a:r>
            <a:endParaRPr lang="en-GB" sz="1600" dirty="0"/>
          </a:p>
          <a:p>
            <a:r>
              <a:rPr lang="en-GB" sz="1600" dirty="0">
                <a:latin typeface="Arial"/>
                <a:cs typeface="Arial"/>
              </a:rPr>
              <a:t>Teriyaki grilled fish</a:t>
            </a:r>
            <a:endParaRPr lang="en-GB" sz="1600" dirty="0"/>
          </a:p>
          <a:p>
            <a:r>
              <a:rPr lang="en-GB" sz="1600" dirty="0">
                <a:latin typeface="Arial"/>
                <a:cs typeface="Arial"/>
              </a:rPr>
              <a:t>Asian style hoisin pork</a:t>
            </a:r>
            <a:endParaRPr lang="en-GB" sz="1600" dirty="0"/>
          </a:p>
          <a:p>
            <a:pPr marL="0" indent="0">
              <a:buNone/>
            </a:pPr>
            <a:endParaRPr lang="en-GB" i="1" dirty="0"/>
          </a:p>
          <a:p>
            <a:endParaRPr lang="en-GB"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p:pic>
        <p:nvPicPr>
          <p:cNvPr id="4" name="Picture 4">
            <a:extLst>
              <a:ext uri="{FF2B5EF4-FFF2-40B4-BE49-F238E27FC236}">
                <a16:creationId xmlns:a16="http://schemas.microsoft.com/office/drawing/2014/main" id="{C87D991F-8C52-3277-1F29-72C6F6728D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88"/>
          <a:stretch/>
        </p:blipFill>
        <p:spPr>
          <a:xfrm>
            <a:off x="7615825" y="1684087"/>
            <a:ext cx="2701624" cy="1621462"/>
          </a:xfrm>
          <a:prstGeom prst="rect">
            <a:avLst/>
          </a:prstGeom>
        </p:spPr>
      </p:pic>
      <p:pic>
        <p:nvPicPr>
          <p:cNvPr id="7" name="Picture 7" descr="A bowl of food&#10;&#10;Description automatically generated">
            <a:extLst>
              <a:ext uri="{FF2B5EF4-FFF2-40B4-BE49-F238E27FC236}">
                <a16:creationId xmlns:a16="http://schemas.microsoft.com/office/drawing/2014/main" id="{2C6534C3-61CA-8D37-C41F-2144E22118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8026" y="3261986"/>
            <a:ext cx="2317317" cy="2317317"/>
          </a:xfrm>
          <a:prstGeom prst="rect">
            <a:avLst/>
          </a:prstGeom>
        </p:spPr>
      </p:pic>
      <p:sp>
        <p:nvSpPr>
          <p:cNvPr id="8" name="TextBox 7">
            <a:extLst>
              <a:ext uri="{FF2B5EF4-FFF2-40B4-BE49-F238E27FC236}">
                <a16:creationId xmlns:a16="http://schemas.microsoft.com/office/drawing/2014/main" id="{CBEE189F-F3A2-C876-4179-188CE0EC8345}"/>
              </a:ext>
            </a:extLst>
          </p:cNvPr>
          <p:cNvSpPr txBox="1"/>
          <p:nvPr/>
        </p:nvSpPr>
        <p:spPr>
          <a:xfrm>
            <a:off x="5465522" y="10653386"/>
            <a:ext cx="81421" cy="66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9" descr="A picture containing food, table, salad, vegetable&#10;&#10;Description automatically generated">
            <a:extLst>
              <a:ext uri="{FF2B5EF4-FFF2-40B4-BE49-F238E27FC236}">
                <a16:creationId xmlns:a16="http://schemas.microsoft.com/office/drawing/2014/main" id="{43809001-96EF-A00E-23C3-6994F278C8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1797" y="3856677"/>
            <a:ext cx="2033392" cy="2213523"/>
          </a:xfrm>
          <a:prstGeom prst="rect">
            <a:avLst/>
          </a:prstGeom>
        </p:spPr>
      </p:pic>
    </p:spTree>
    <p:extLst>
      <p:ext uri="{BB962C8B-B14F-4D97-AF65-F5344CB8AC3E}">
        <p14:creationId xmlns:p14="http://schemas.microsoft.com/office/powerpoint/2010/main" val="283977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Katsu curry</a:t>
            </a:r>
            <a:endParaRPr lang="en-GB" dirty="0">
              <a:latin typeface="Arial"/>
              <a:cs typeface="Arial"/>
            </a:endParaRPr>
          </a:p>
        </p:txBody>
      </p:sp>
      <p:sp>
        <p:nvSpPr>
          <p:cNvPr id="3" name="Subtitle 2"/>
          <p:cNvSpPr>
            <a:spLocks noGrp="1"/>
          </p:cNvSpPr>
          <p:nvPr>
            <p:ph type="subTitle" idx="1"/>
          </p:nvPr>
        </p:nvSpPr>
        <p:spPr>
          <a:xfrm>
            <a:off x="1169274" y="2113360"/>
            <a:ext cx="7590528" cy="4383695"/>
          </a:xfrm>
        </p:spPr>
        <p:txBody>
          <a:bodyPr/>
          <a:lstStyle/>
          <a:p>
            <a:pPr marL="0" indent="0">
              <a:buNone/>
            </a:pPr>
            <a:r>
              <a:rPr lang="en-US" b="1" dirty="0">
                <a:latin typeface="Arial"/>
                <a:cs typeface="Arial"/>
              </a:rPr>
              <a:t>Why are we doing this?</a:t>
            </a:r>
            <a:endParaRPr lang="en-GB" dirty="0">
              <a:cs typeface="Arial"/>
            </a:endParaRPr>
          </a:p>
          <a:p>
            <a:pPr marL="0" indent="0">
              <a:buNone/>
            </a:pPr>
            <a:r>
              <a:rPr lang="en-US" dirty="0">
                <a:latin typeface="Arial"/>
                <a:cs typeface="Arial"/>
              </a:rPr>
              <a:t>Learning in lesson: focus on skill/knowledge, not recipe.</a:t>
            </a:r>
            <a:endParaRPr lang="en-GB" dirty="0">
              <a:effectLst/>
              <a:latin typeface="Arial"/>
              <a:ea typeface="MS Mincho"/>
              <a:cs typeface="Arial"/>
            </a:endParaRPr>
          </a:p>
          <a:p>
            <a:pPr marL="0" indent="0">
              <a:buNone/>
            </a:pPr>
            <a:r>
              <a:rPr lang="en-GB" b="1" dirty="0">
                <a:effectLst/>
                <a:latin typeface="Arial"/>
                <a:ea typeface="MS Mincho"/>
                <a:cs typeface="Arial"/>
              </a:rPr>
              <a:t>Medium-high complexity </a:t>
            </a:r>
            <a:r>
              <a:rPr lang="en-GB" dirty="0">
                <a:effectLst/>
                <a:latin typeface="Arial"/>
                <a:ea typeface="MS Mincho"/>
                <a:cs typeface="Arial"/>
              </a:rPr>
              <a:t>recipe from a world cuisine that would work well in the secondary classroom.</a:t>
            </a:r>
          </a:p>
          <a:p>
            <a:pPr marL="0" indent="0">
              <a:buNone/>
            </a:pPr>
            <a:r>
              <a:rPr lang="en-GB" dirty="0">
                <a:effectLst/>
                <a:latin typeface="Arial"/>
                <a:ea typeface="MS Mincho"/>
                <a:cs typeface="Arial"/>
              </a:rPr>
              <a:t>Made and cooked </a:t>
            </a:r>
            <a:r>
              <a:rPr lang="en-GB" b="1" dirty="0">
                <a:effectLst/>
                <a:latin typeface="Arial"/>
                <a:ea typeface="MS Mincho"/>
                <a:cs typeface="Arial"/>
              </a:rPr>
              <a:t>within an hour</a:t>
            </a:r>
            <a:r>
              <a:rPr lang="en-GB" dirty="0">
                <a:effectLst/>
                <a:latin typeface="Arial"/>
                <a:ea typeface="MS Mincho"/>
                <a:cs typeface="Arial"/>
              </a:rPr>
              <a:t>, ideal for shorter lessons.</a:t>
            </a:r>
            <a:r>
              <a:rPr lang="en-GB" dirty="0">
                <a:latin typeface="Arial"/>
                <a:ea typeface="MS Mincho"/>
                <a:cs typeface="Arial"/>
              </a:rPr>
              <a:t> </a:t>
            </a:r>
            <a:r>
              <a:rPr lang="en-GB" dirty="0">
                <a:effectLst/>
                <a:latin typeface="Arial"/>
                <a:ea typeface="MS Mincho"/>
                <a:cs typeface="Arial"/>
              </a:rPr>
              <a:t>Demonstrates a </a:t>
            </a:r>
            <a:r>
              <a:rPr lang="en-GB" b="1" dirty="0">
                <a:effectLst/>
                <a:latin typeface="Arial"/>
                <a:ea typeface="MS Mincho"/>
                <a:cs typeface="Arial"/>
              </a:rPr>
              <a:t>wide range </a:t>
            </a:r>
            <a:r>
              <a:rPr lang="en-GB" dirty="0">
                <a:effectLst/>
                <a:latin typeface="Arial"/>
                <a:ea typeface="MS Mincho"/>
                <a:cs typeface="Arial"/>
              </a:rPr>
              <a:t>of basic </a:t>
            </a:r>
            <a:r>
              <a:rPr lang="en-GB" b="1" dirty="0">
                <a:effectLst/>
                <a:latin typeface="Arial"/>
                <a:ea typeface="MS Mincho"/>
                <a:cs typeface="Arial"/>
              </a:rPr>
              <a:t>food skills</a:t>
            </a:r>
            <a:r>
              <a:rPr lang="en-GB" dirty="0">
                <a:effectLst/>
                <a:latin typeface="Arial"/>
                <a:ea typeface="MS Mincho"/>
                <a:cs typeface="Arial"/>
              </a:rPr>
              <a:t>.</a:t>
            </a:r>
          </a:p>
          <a:p>
            <a:pPr marL="0" indent="0">
              <a:buNone/>
            </a:pPr>
            <a:r>
              <a:rPr lang="en-GB" sz="1800" dirty="0">
                <a:effectLst/>
                <a:latin typeface="Arial" panose="020B0604020202020204" pitchFamily="34" charset="0"/>
                <a:ea typeface="MS Mincho" panose="02020609040205080304" pitchFamily="49" charset="-128"/>
                <a:cs typeface="Times New Roman" panose="02020603050405020304" pitchFamily="18" charset="0"/>
              </a:rPr>
              <a:t>Uses ingredients that are easy to source, mostly stored at ambient temperatures and </a:t>
            </a:r>
            <a:r>
              <a:rPr lang="en-GB" sz="1800" b="1" dirty="0">
                <a:effectLst/>
                <a:latin typeface="Arial" panose="020B0604020202020204" pitchFamily="34" charset="0"/>
                <a:ea typeface="MS Mincho" panose="02020609040205080304" pitchFamily="49" charset="-128"/>
                <a:cs typeface="Times New Roman" panose="02020603050405020304" pitchFamily="18" charset="0"/>
              </a:rPr>
              <a:t>traditional to Asian cuisines</a:t>
            </a:r>
            <a:r>
              <a:rPr lang="en-GB" sz="1800" dirty="0">
                <a:effectLst/>
                <a:latin typeface="Arial" panose="020B0604020202020204" pitchFamily="34" charset="0"/>
                <a:ea typeface="MS Mincho" panose="02020609040205080304" pitchFamily="49" charset="-128"/>
                <a:cs typeface="Times New Roman" panose="02020603050405020304" pitchFamily="18" charset="0"/>
              </a:rPr>
              <a:t>.</a:t>
            </a:r>
            <a:r>
              <a:rPr lang="en-GB" dirty="0">
                <a:latin typeface="Cambria" panose="02040503050406030204" pitchFamily="18" charset="0"/>
                <a:ea typeface="MS Mincho" panose="02020609040205080304" pitchFamily="49" charset="-128"/>
                <a:cs typeface="Times New Roman" panose="02020603050405020304" pitchFamily="18" charset="0"/>
              </a:rPr>
              <a:t> </a:t>
            </a:r>
            <a:r>
              <a:rPr lang="en-GB" sz="1800" dirty="0">
                <a:effectLst/>
                <a:latin typeface="Arial" panose="020B0604020202020204" pitchFamily="34" charset="0"/>
                <a:ea typeface="MS Mincho" panose="02020609040205080304" pitchFamily="49" charset="-128"/>
              </a:rPr>
              <a:t>May be a </a:t>
            </a:r>
            <a:r>
              <a:rPr lang="en-GB" sz="1800" b="1" dirty="0">
                <a:effectLst/>
                <a:latin typeface="Arial" panose="020B0604020202020204" pitchFamily="34" charset="0"/>
                <a:ea typeface="MS Mincho" panose="02020609040205080304" pitchFamily="49" charset="-128"/>
              </a:rPr>
              <a:t>familiar recipe </a:t>
            </a:r>
            <a:r>
              <a:rPr lang="en-GB" sz="1800" dirty="0">
                <a:effectLst/>
                <a:latin typeface="Arial" panose="020B0604020202020204" pitchFamily="34" charset="0"/>
                <a:ea typeface="MS Mincho" panose="02020609040205080304" pitchFamily="49" charset="-128"/>
              </a:rPr>
              <a:t>to students, so ideal for a ‘</a:t>
            </a:r>
            <a:r>
              <a:rPr lang="en-GB" sz="1800" dirty="0" err="1">
                <a:effectLst/>
                <a:latin typeface="Arial" panose="020B0604020202020204" pitchFamily="34" charset="0"/>
                <a:ea typeface="MS Mincho" panose="02020609040205080304" pitchFamily="49" charset="-128"/>
              </a:rPr>
              <a:t>fakeaway</a:t>
            </a:r>
            <a:r>
              <a:rPr lang="en-GB" sz="1800" dirty="0">
                <a:effectLst/>
                <a:latin typeface="Arial" panose="020B0604020202020204" pitchFamily="34" charset="0"/>
                <a:ea typeface="MS Mincho" panose="02020609040205080304" pitchFamily="49" charset="-128"/>
              </a:rPr>
              <a:t>’ style lesson.</a:t>
            </a:r>
            <a:endParaRPr lang="en-GB" dirty="0">
              <a:effectLst/>
              <a:latin typeface="Arial"/>
              <a:ea typeface="MS Mincho"/>
              <a:cs typeface="Arial"/>
            </a:endParaRPr>
          </a:p>
          <a:p>
            <a:pPr marL="0" indent="0">
              <a:buNone/>
            </a:pPr>
            <a:r>
              <a:rPr lang="en-GB" b="1" dirty="0">
                <a:latin typeface="Arial"/>
                <a:ea typeface="MS Mincho"/>
                <a:cs typeface="Arial"/>
              </a:rPr>
              <a:t>Nutrition science</a:t>
            </a:r>
            <a:r>
              <a:rPr lang="en-GB" dirty="0">
                <a:latin typeface="Arial"/>
                <a:ea typeface="MS Mincho"/>
                <a:cs typeface="Arial"/>
              </a:rPr>
              <a:t>: meat/alternatives in the diet </a:t>
            </a:r>
            <a:endParaRPr lang="en-GB" dirty="0">
              <a:latin typeface="Arial"/>
              <a:ea typeface="MS Mincho"/>
              <a:cs typeface="Times New Roman"/>
            </a:endParaRPr>
          </a:p>
          <a:p>
            <a:pPr marL="0" indent="0">
              <a:lnSpc>
                <a:spcPct val="100000"/>
              </a:lnSpc>
              <a:buNone/>
            </a:pPr>
            <a:r>
              <a:rPr lang="en-GB" b="1" dirty="0">
                <a:latin typeface="Arial"/>
                <a:ea typeface="Cambria"/>
                <a:cs typeface="Times New Roman"/>
              </a:rPr>
              <a:t>Food science</a:t>
            </a:r>
            <a:r>
              <a:rPr lang="en-GB" dirty="0">
                <a:effectLst/>
                <a:latin typeface="Arial"/>
                <a:ea typeface="Cambria"/>
                <a:cs typeface="Times New Roman"/>
              </a:rPr>
              <a:t>:</a:t>
            </a:r>
            <a:r>
              <a:rPr lang="en-GB" dirty="0">
                <a:latin typeface="Arial"/>
                <a:ea typeface="Cambria"/>
                <a:cs typeface="Times New Roman"/>
              </a:rPr>
              <a:t> </a:t>
            </a:r>
            <a:r>
              <a:rPr lang="en-GB" dirty="0">
                <a:latin typeface="Arial"/>
                <a:ea typeface="Cambria"/>
                <a:cs typeface="Arial"/>
              </a:rPr>
              <a:t>Heat transfer, denaturation</a:t>
            </a:r>
            <a:endParaRPr lang="en-GB" dirty="0">
              <a:ea typeface="Cambria"/>
            </a:endParaRPr>
          </a:p>
          <a:p>
            <a:pPr marL="0" indent="0">
              <a:lnSpc>
                <a:spcPct val="100000"/>
              </a:lnSpc>
              <a:buNone/>
            </a:pPr>
            <a:r>
              <a:rPr lang="en-GB" b="1" dirty="0">
                <a:effectLst/>
                <a:latin typeface="Arial"/>
                <a:ea typeface="Cambria"/>
                <a:cs typeface="Times New Roman"/>
              </a:rPr>
              <a:t>Maths</a:t>
            </a:r>
            <a:r>
              <a:rPr lang="en-GB" dirty="0">
                <a:effectLst/>
                <a:latin typeface="Arial"/>
                <a:ea typeface="Cambria"/>
                <a:cs typeface="Times New Roman"/>
              </a:rPr>
              <a:t>:</a:t>
            </a:r>
            <a:r>
              <a:rPr lang="en-GB" dirty="0">
                <a:latin typeface="Arial"/>
                <a:ea typeface="Cambria"/>
                <a:cs typeface="Times New Roman"/>
              </a:rPr>
              <a:t> </a:t>
            </a:r>
            <a:r>
              <a:rPr lang="en-GB" dirty="0">
                <a:latin typeface="Arial"/>
                <a:ea typeface="Cambria"/>
                <a:cs typeface="Arial"/>
              </a:rPr>
              <a:t>Weighing, measuring, dividing, time, temperature.</a:t>
            </a:r>
            <a:endParaRPr lang="en-GB" dirty="0"/>
          </a:p>
          <a:p>
            <a:pPr marL="0" indent="0">
              <a:lnSpc>
                <a:spcPct val="100000"/>
              </a:lnSpc>
              <a:buNone/>
            </a:pPr>
            <a:r>
              <a:rPr lang="en-GB" b="1" dirty="0">
                <a:latin typeface="Arial"/>
                <a:ea typeface="Cambria"/>
                <a:cs typeface="Times New Roman"/>
              </a:rPr>
              <a:t>English</a:t>
            </a:r>
            <a:r>
              <a:rPr lang="en-GB" dirty="0">
                <a:latin typeface="Arial"/>
                <a:ea typeface="Cambria"/>
                <a:cs typeface="Times New Roman"/>
              </a:rPr>
              <a:t>:  </a:t>
            </a:r>
            <a:r>
              <a:rPr lang="en-GB" dirty="0">
                <a:latin typeface="Arial"/>
                <a:ea typeface="Cambria"/>
                <a:cs typeface="Arial"/>
              </a:rPr>
              <a:t>Reading and following a recipe, following written and verbal instructions.</a:t>
            </a:r>
            <a:endParaRPr lang="en-GB" dirty="0">
              <a:latin typeface="Arial" panose="020B0604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C8A36D33-5001-D0A9-2388-8E6C537C8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6002" y="2833360"/>
            <a:ext cx="3273706" cy="2259413"/>
          </a:xfrm>
          <a:prstGeom prst="rect">
            <a:avLst/>
          </a:prstGeom>
        </p:spPr>
      </p:pic>
    </p:spTree>
    <p:extLst>
      <p:ext uri="{BB962C8B-B14F-4D97-AF65-F5344CB8AC3E}">
        <p14:creationId xmlns:p14="http://schemas.microsoft.com/office/powerpoint/2010/main" val="301421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A5EF-03A8-4A4C-B033-94181FB00166}"/>
              </a:ext>
            </a:extLst>
          </p:cNvPr>
          <p:cNvSpPr>
            <a:spLocks noGrp="1"/>
          </p:cNvSpPr>
          <p:nvPr>
            <p:ph type="ctrTitle"/>
          </p:nvPr>
        </p:nvSpPr>
        <p:spPr>
          <a:xfrm>
            <a:off x="889552" y="1177976"/>
            <a:ext cx="9720000" cy="720000"/>
          </a:xfrm>
        </p:spPr>
        <p:txBody>
          <a:bodyPr/>
          <a:lstStyle/>
          <a:p>
            <a:r>
              <a:rPr lang="en-GB" dirty="0">
                <a:latin typeface="Arial"/>
                <a:cs typeface="Arial"/>
              </a:rPr>
              <a:t>Katsu curry</a:t>
            </a:r>
          </a:p>
        </p:txBody>
      </p:sp>
      <p:sp>
        <p:nvSpPr>
          <p:cNvPr id="7" name="TextBox 6">
            <a:extLst>
              <a:ext uri="{FF2B5EF4-FFF2-40B4-BE49-F238E27FC236}">
                <a16:creationId xmlns:a16="http://schemas.microsoft.com/office/drawing/2014/main" id="{FA4F76C5-211C-4C13-B4A9-386684191B9A}"/>
              </a:ext>
            </a:extLst>
          </p:cNvPr>
          <p:cNvSpPr txBox="1"/>
          <p:nvPr/>
        </p:nvSpPr>
        <p:spPr>
          <a:xfrm>
            <a:off x="887046" y="1662578"/>
            <a:ext cx="3212681" cy="4832092"/>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latin typeface="Arial"/>
                <a:cs typeface="Arial"/>
              </a:rPr>
              <a:t>Ingredients</a:t>
            </a:r>
          </a:p>
          <a:p>
            <a:r>
              <a:rPr lang="en-US" sz="1400" dirty="0">
                <a:latin typeface="Arial"/>
                <a:ea typeface="+mn-lt"/>
                <a:cs typeface="+mn-lt"/>
              </a:rPr>
              <a:t>1 onion </a:t>
            </a:r>
            <a:endParaRPr lang="en-US">
              <a:latin typeface="Arial"/>
              <a:cs typeface="Arial"/>
            </a:endParaRPr>
          </a:p>
          <a:p>
            <a:r>
              <a:rPr lang="en-US" sz="1400" dirty="0">
                <a:latin typeface="Arial"/>
                <a:ea typeface="+mn-lt"/>
                <a:cs typeface="+mn-lt"/>
              </a:rPr>
              <a:t>1 carrot </a:t>
            </a:r>
            <a:endParaRPr lang="en-US">
              <a:latin typeface="Arial"/>
              <a:cs typeface="Arial"/>
            </a:endParaRPr>
          </a:p>
          <a:p>
            <a:r>
              <a:rPr lang="en-US" sz="1400" dirty="0">
                <a:latin typeface="Arial"/>
                <a:ea typeface="+mn-lt"/>
                <a:cs typeface="+mn-lt"/>
              </a:rPr>
              <a:t>1 garlic clove </a:t>
            </a:r>
            <a:endParaRPr lang="en-US">
              <a:latin typeface="Arial"/>
              <a:cs typeface="Arial"/>
            </a:endParaRPr>
          </a:p>
          <a:p>
            <a:r>
              <a:rPr lang="en-US" sz="1400" dirty="0">
                <a:latin typeface="Arial"/>
                <a:ea typeface="+mn-lt"/>
                <a:cs typeface="+mn-lt"/>
              </a:rPr>
              <a:t>5cm piece of ginger </a:t>
            </a:r>
            <a:endParaRPr lang="en-US">
              <a:latin typeface="Arial"/>
              <a:cs typeface="Arial"/>
            </a:endParaRPr>
          </a:p>
          <a:p>
            <a:r>
              <a:rPr lang="en-US" sz="1400" dirty="0">
                <a:latin typeface="Arial"/>
                <a:ea typeface="+mn-lt"/>
                <a:cs typeface="+mn-lt"/>
              </a:rPr>
              <a:t>1 reduced salt chicken stock cube </a:t>
            </a:r>
            <a:endParaRPr lang="en-US">
              <a:latin typeface="Arial"/>
              <a:cs typeface="Arial"/>
            </a:endParaRPr>
          </a:p>
          <a:p>
            <a:r>
              <a:rPr lang="en-US" sz="1400" dirty="0">
                <a:latin typeface="Arial"/>
                <a:ea typeface="+mn-lt"/>
                <a:cs typeface="+mn-lt"/>
              </a:rPr>
              <a:t>Spray oil </a:t>
            </a:r>
            <a:endParaRPr lang="en-US">
              <a:latin typeface="Arial"/>
              <a:cs typeface="Arial"/>
            </a:endParaRPr>
          </a:p>
          <a:p>
            <a:r>
              <a:rPr lang="en-US" sz="1400" dirty="0">
                <a:latin typeface="Arial"/>
                <a:ea typeface="+mn-lt"/>
                <a:cs typeface="+mn-lt"/>
              </a:rPr>
              <a:t>¼ x 5ml spoon turmeric </a:t>
            </a:r>
            <a:endParaRPr lang="en-US">
              <a:latin typeface="Arial"/>
              <a:cs typeface="Arial"/>
            </a:endParaRPr>
          </a:p>
          <a:p>
            <a:r>
              <a:rPr lang="en-US" sz="1400" dirty="0">
                <a:latin typeface="Arial"/>
                <a:ea typeface="+mn-lt"/>
                <a:cs typeface="+mn-lt"/>
              </a:rPr>
              <a:t>½ x 5ml spoon curry powder </a:t>
            </a:r>
            <a:endParaRPr lang="en-US">
              <a:latin typeface="Arial"/>
              <a:cs typeface="Arial"/>
            </a:endParaRPr>
          </a:p>
          <a:p>
            <a:r>
              <a:rPr lang="en-US" sz="1400" dirty="0">
                <a:latin typeface="Arial"/>
                <a:ea typeface="+mn-lt"/>
                <a:cs typeface="+mn-lt"/>
              </a:rPr>
              <a:t>1 x 15ml spoon plain flour </a:t>
            </a:r>
            <a:endParaRPr lang="en-US">
              <a:latin typeface="Arial"/>
              <a:cs typeface="Arial"/>
            </a:endParaRPr>
          </a:p>
          <a:p>
            <a:r>
              <a:rPr lang="en-US" sz="1400" dirty="0">
                <a:latin typeface="Arial"/>
                <a:ea typeface="+mn-lt"/>
                <a:cs typeface="+mn-lt"/>
              </a:rPr>
              <a:t>2 x 15ml spoons light soy sauce </a:t>
            </a:r>
            <a:endParaRPr lang="en-US">
              <a:latin typeface="Arial"/>
              <a:cs typeface="Arial"/>
            </a:endParaRPr>
          </a:p>
          <a:p>
            <a:r>
              <a:rPr lang="en-US" sz="1400" dirty="0">
                <a:latin typeface="Arial"/>
                <a:ea typeface="+mn-lt"/>
                <a:cs typeface="+mn-lt"/>
              </a:rPr>
              <a:t>1 x 5ml spoon honey </a:t>
            </a:r>
            <a:endParaRPr lang="en-US">
              <a:latin typeface="Arial"/>
              <a:cs typeface="Arial"/>
            </a:endParaRPr>
          </a:p>
          <a:p>
            <a:r>
              <a:rPr lang="en-US" sz="1400" dirty="0">
                <a:latin typeface="Arial"/>
                <a:ea typeface="+mn-lt"/>
                <a:cs typeface="+mn-lt"/>
              </a:rPr>
              <a:t>1 x 5ml spoon rice vinegar </a:t>
            </a:r>
            <a:endParaRPr lang="en-US">
              <a:latin typeface="Arial"/>
              <a:cs typeface="Arial"/>
            </a:endParaRPr>
          </a:p>
          <a:p>
            <a:r>
              <a:rPr lang="en-US" sz="1400" dirty="0">
                <a:latin typeface="Arial"/>
                <a:ea typeface="+mn-lt"/>
                <a:cs typeface="+mn-lt"/>
              </a:rPr>
              <a:t>½ x 5ml spoon garam masala </a:t>
            </a:r>
            <a:endParaRPr lang="en-US">
              <a:latin typeface="Arial"/>
              <a:cs typeface="Arial"/>
            </a:endParaRPr>
          </a:p>
          <a:p>
            <a:r>
              <a:rPr lang="en-US" sz="1400" dirty="0">
                <a:latin typeface="Arial"/>
                <a:ea typeface="+mn-lt"/>
                <a:cs typeface="+mn-lt"/>
              </a:rPr>
              <a:t>2 x 15ml spoon </a:t>
            </a:r>
            <a:r>
              <a:rPr lang="en-US" sz="1400" dirty="0" err="1">
                <a:latin typeface="Arial"/>
                <a:ea typeface="+mn-lt"/>
                <a:cs typeface="+mn-lt"/>
              </a:rPr>
              <a:t>cornflour</a:t>
            </a:r>
            <a:r>
              <a:rPr lang="en-US" sz="1400" dirty="0">
                <a:latin typeface="Arial"/>
                <a:ea typeface="+mn-lt"/>
                <a:cs typeface="+mn-lt"/>
              </a:rPr>
              <a:t> </a:t>
            </a:r>
            <a:endParaRPr lang="en-US">
              <a:latin typeface="Arial"/>
              <a:cs typeface="Arial"/>
            </a:endParaRPr>
          </a:p>
          <a:p>
            <a:r>
              <a:rPr lang="en-US" sz="1400" dirty="0">
                <a:latin typeface="Arial"/>
                <a:ea typeface="+mn-lt"/>
                <a:cs typeface="+mn-lt"/>
              </a:rPr>
              <a:t>Black pepper </a:t>
            </a:r>
            <a:endParaRPr lang="en-US">
              <a:latin typeface="Arial"/>
              <a:cs typeface="Arial"/>
            </a:endParaRPr>
          </a:p>
          <a:p>
            <a:r>
              <a:rPr lang="en-US" sz="1400" dirty="0">
                <a:latin typeface="Arial"/>
                <a:ea typeface="+mn-lt"/>
                <a:cs typeface="+mn-lt"/>
              </a:rPr>
              <a:t>100g fresh breadcrumbs </a:t>
            </a:r>
            <a:endParaRPr lang="en-US">
              <a:latin typeface="Arial"/>
              <a:cs typeface="Arial"/>
            </a:endParaRPr>
          </a:p>
          <a:p>
            <a:r>
              <a:rPr lang="en-US" sz="1400" dirty="0">
                <a:latin typeface="Arial"/>
                <a:ea typeface="+mn-lt"/>
                <a:cs typeface="+mn-lt"/>
              </a:rPr>
              <a:t>4 chicken mini fillets or 150g block firm tofu (or half and half) </a:t>
            </a:r>
            <a:endParaRPr lang="en-US" dirty="0">
              <a:latin typeface="Arial"/>
              <a:ea typeface="+mn-lt"/>
              <a:cs typeface="Arial"/>
            </a:endParaRPr>
          </a:p>
          <a:p>
            <a:r>
              <a:rPr lang="en-US" sz="1400" dirty="0">
                <a:latin typeface="Arial"/>
                <a:ea typeface="+mn-lt"/>
                <a:cs typeface="+mn-lt"/>
              </a:rPr>
              <a:t>To serve (optional) </a:t>
            </a:r>
            <a:endParaRPr lang="en-US" dirty="0">
              <a:latin typeface="Arial"/>
              <a:cs typeface="Arial"/>
            </a:endParaRPr>
          </a:p>
          <a:p>
            <a:r>
              <a:rPr lang="en-US" sz="1400" dirty="0">
                <a:latin typeface="Arial"/>
                <a:ea typeface="+mn-lt"/>
                <a:cs typeface="+mn-lt"/>
              </a:rPr>
              <a:t>½ Cucumber or 1 carrot </a:t>
            </a:r>
            <a:endParaRPr lang="en-US">
              <a:latin typeface="Arial"/>
              <a:cs typeface="Arial"/>
            </a:endParaRPr>
          </a:p>
          <a:p>
            <a:r>
              <a:rPr lang="en-US" sz="1400" dirty="0">
                <a:latin typeface="Arial"/>
                <a:ea typeface="+mn-lt"/>
                <a:cs typeface="+mn-lt"/>
              </a:rPr>
              <a:t>½ lime </a:t>
            </a:r>
            <a:endParaRPr lang="en-US">
              <a:latin typeface="Arial"/>
              <a:cs typeface="Arial"/>
            </a:endParaRPr>
          </a:p>
        </p:txBody>
      </p:sp>
      <p:sp>
        <p:nvSpPr>
          <p:cNvPr id="8" name="TextBox 7">
            <a:extLst>
              <a:ext uri="{FF2B5EF4-FFF2-40B4-BE49-F238E27FC236}">
                <a16:creationId xmlns:a16="http://schemas.microsoft.com/office/drawing/2014/main" id="{3FEA5F6B-F9B1-441B-BF68-9F779824322F}"/>
              </a:ext>
            </a:extLst>
          </p:cNvPr>
          <p:cNvSpPr txBox="1"/>
          <p:nvPr/>
        </p:nvSpPr>
        <p:spPr>
          <a:xfrm>
            <a:off x="4256627" y="1662578"/>
            <a:ext cx="7798253" cy="5093702"/>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b="1" dirty="0">
                <a:latin typeface="Arial"/>
                <a:cs typeface="Arial"/>
              </a:rPr>
              <a:t>Method</a:t>
            </a:r>
          </a:p>
          <a:p>
            <a:r>
              <a:rPr lang="en-US" sz="1300" dirty="0">
                <a:latin typeface="Arial"/>
                <a:ea typeface="+mn-lt"/>
                <a:cs typeface="+mn-lt"/>
              </a:rPr>
              <a:t>1. Line a baking tray with greaseproof paper. Preheat the oven to 220° or Gas mark 7. </a:t>
            </a:r>
            <a:endParaRPr lang="en-GB" sz="1300" dirty="0">
              <a:latin typeface="Arial"/>
              <a:ea typeface="Calibri" panose="020F0502020204030204"/>
              <a:cs typeface="Calibri" panose="020F0502020204030204"/>
            </a:endParaRPr>
          </a:p>
          <a:p>
            <a:r>
              <a:rPr lang="en-US" sz="1300" dirty="0">
                <a:latin typeface="Arial"/>
                <a:ea typeface="+mn-lt"/>
                <a:cs typeface="+mn-lt"/>
              </a:rPr>
              <a:t>2.  Prepare the ingredients for the curry sauce:</a:t>
            </a:r>
            <a:endParaRPr lang="en-GB" sz="1300" dirty="0">
              <a:latin typeface="Arial"/>
              <a:ea typeface="Calibri" panose="020F0502020204030204"/>
              <a:cs typeface="Calibri" panose="020F0502020204030204"/>
            </a:endParaRPr>
          </a:p>
          <a:p>
            <a:pPr marL="285750" indent="-285750">
              <a:buFont typeface="Arial"/>
              <a:buChar char="•"/>
            </a:pPr>
            <a:r>
              <a:rPr lang="en-US" sz="1300" dirty="0">
                <a:latin typeface="Arial"/>
                <a:ea typeface="+mn-lt"/>
                <a:cs typeface="+mn-lt"/>
              </a:rPr>
              <a:t>Peel and finely chop the onion.</a:t>
            </a:r>
            <a:endParaRPr lang="en-GB" sz="1300" dirty="0">
              <a:latin typeface="Arial"/>
              <a:ea typeface="Calibri" panose="020F0502020204030204"/>
              <a:cs typeface="Calibri" panose="020F0502020204030204"/>
            </a:endParaRPr>
          </a:p>
          <a:p>
            <a:pPr marL="285750" indent="-285750">
              <a:buFont typeface="Arial"/>
              <a:buChar char="•"/>
            </a:pPr>
            <a:r>
              <a:rPr lang="en-US" sz="1300" dirty="0">
                <a:latin typeface="Arial"/>
                <a:ea typeface="+mn-lt"/>
                <a:cs typeface="+mn-lt"/>
              </a:rPr>
              <a:t>Peel and chop the carrot.</a:t>
            </a:r>
            <a:endParaRPr lang="en-GB" sz="1300" dirty="0">
              <a:latin typeface="Arial"/>
              <a:ea typeface="Calibri" panose="020F0502020204030204"/>
              <a:cs typeface="Calibri" panose="020F0502020204030204"/>
            </a:endParaRPr>
          </a:p>
          <a:p>
            <a:pPr marL="285750" indent="-285750">
              <a:buFont typeface="Arial"/>
              <a:buChar char="•"/>
            </a:pPr>
            <a:r>
              <a:rPr lang="en-US" sz="1300" dirty="0">
                <a:latin typeface="Arial"/>
                <a:ea typeface="+mn-lt"/>
                <a:cs typeface="+mn-lt"/>
              </a:rPr>
              <a:t>Peel and crush the garlic clove.</a:t>
            </a:r>
            <a:endParaRPr lang="en-GB" sz="1300" dirty="0">
              <a:latin typeface="Arial"/>
              <a:ea typeface="Calibri" panose="020F0502020204030204"/>
              <a:cs typeface="Calibri" panose="020F0502020204030204"/>
            </a:endParaRPr>
          </a:p>
          <a:p>
            <a:pPr marL="285750" indent="-285750">
              <a:buFont typeface="Arial"/>
              <a:buChar char="•"/>
            </a:pPr>
            <a:r>
              <a:rPr lang="en-US" sz="1300" dirty="0">
                <a:latin typeface="Arial"/>
                <a:ea typeface="+mn-lt"/>
                <a:cs typeface="+mn-lt"/>
              </a:rPr>
              <a:t>Peel and finely grate the fresh ginger.</a:t>
            </a:r>
            <a:endParaRPr lang="en-GB" sz="1300" dirty="0">
              <a:latin typeface="Arial"/>
              <a:ea typeface="Calibri" panose="020F0502020204030204"/>
              <a:cs typeface="Calibri" panose="020F0502020204030204"/>
            </a:endParaRPr>
          </a:p>
          <a:p>
            <a:pPr marL="285750" indent="-285750">
              <a:buFont typeface="Arial"/>
              <a:buChar char="•"/>
            </a:pPr>
            <a:r>
              <a:rPr lang="en-US" sz="1300" dirty="0">
                <a:latin typeface="Arial"/>
                <a:ea typeface="+mn-lt"/>
                <a:cs typeface="+mn-lt"/>
              </a:rPr>
              <a:t>Crumble the stock cube into a measuring jug, add 300ml boiling water and stir until dissolved. </a:t>
            </a:r>
            <a:endParaRPr lang="en-GB" sz="1300" dirty="0">
              <a:latin typeface="Arial"/>
              <a:ea typeface="Calibri" panose="020F0502020204030204"/>
              <a:cs typeface="Calibri" panose="020F0502020204030204"/>
            </a:endParaRPr>
          </a:p>
          <a:p>
            <a:r>
              <a:rPr lang="en-US" sz="1300" dirty="0">
                <a:latin typeface="Arial"/>
                <a:ea typeface="+mn-lt"/>
                <a:cs typeface="+mn-lt"/>
              </a:rPr>
              <a:t>3.  Spray a large frying pan with oil, place over a medium heat and add the onion, carrot, garlic and ginger. Sauté for 3-4 minutes until soft and the onions begin to </a:t>
            </a:r>
            <a:r>
              <a:rPr lang="en-US" sz="1300" dirty="0" err="1">
                <a:latin typeface="Arial"/>
                <a:ea typeface="+mn-lt"/>
                <a:cs typeface="+mn-lt"/>
              </a:rPr>
              <a:t>caramelise</a:t>
            </a:r>
            <a:r>
              <a:rPr lang="en-US" sz="1300" dirty="0">
                <a:latin typeface="Arial"/>
                <a:ea typeface="+mn-lt"/>
                <a:cs typeface="+mn-lt"/>
              </a:rPr>
              <a:t>. </a:t>
            </a:r>
            <a:endParaRPr lang="en-GB" sz="1300" dirty="0">
              <a:latin typeface="Arial"/>
              <a:ea typeface="Calibri" panose="020F0502020204030204"/>
              <a:cs typeface="Calibri" panose="020F0502020204030204"/>
            </a:endParaRPr>
          </a:p>
          <a:p>
            <a:r>
              <a:rPr lang="en-US" sz="1300" dirty="0">
                <a:latin typeface="Arial"/>
                <a:ea typeface="+mn-lt"/>
                <a:cs typeface="+mn-lt"/>
              </a:rPr>
              <a:t>4.  Stir in the turmeric and curry powder and cook for one minute.</a:t>
            </a:r>
            <a:endParaRPr lang="en-GB" sz="1300" dirty="0">
              <a:latin typeface="Arial"/>
              <a:ea typeface="Calibri" panose="020F0502020204030204"/>
              <a:cs typeface="Calibri" panose="020F0502020204030204"/>
            </a:endParaRPr>
          </a:p>
          <a:p>
            <a:r>
              <a:rPr lang="en-US" sz="1300" dirty="0">
                <a:latin typeface="Arial"/>
                <a:ea typeface="+mn-lt"/>
                <a:cs typeface="+mn-lt"/>
              </a:rPr>
              <a:t>5.  Stir in the flour and cook for 1-2 minutes.</a:t>
            </a:r>
            <a:endParaRPr lang="en-GB" sz="1300" dirty="0">
              <a:latin typeface="Arial"/>
              <a:ea typeface="Calibri" panose="020F0502020204030204"/>
              <a:cs typeface="Calibri" panose="020F0502020204030204"/>
            </a:endParaRPr>
          </a:p>
          <a:p>
            <a:r>
              <a:rPr lang="en-US" sz="1300" dirty="0">
                <a:latin typeface="Arial"/>
                <a:ea typeface="+mn-lt"/>
                <a:cs typeface="+mn-lt"/>
              </a:rPr>
              <a:t>6.  Gradually stir in the stock. Add the soy sauce and honey and simmer stirring occasionally for about </a:t>
            </a:r>
            <a:endParaRPr lang="en-GB" sz="1300" dirty="0">
              <a:latin typeface="Arial"/>
              <a:ea typeface="+mn-lt"/>
              <a:cs typeface="+mn-lt"/>
            </a:endParaRPr>
          </a:p>
          <a:p>
            <a:r>
              <a:rPr lang="en-US" sz="1300" dirty="0">
                <a:latin typeface="Arial"/>
                <a:ea typeface="+mn-lt"/>
                <a:cs typeface="+mn-lt"/>
              </a:rPr>
              <a:t>     10 minutes. </a:t>
            </a:r>
            <a:endParaRPr lang="en-GB" sz="1300" dirty="0">
              <a:latin typeface="Arial"/>
              <a:ea typeface="Calibri" panose="020F0502020204030204"/>
              <a:cs typeface="Calibri" panose="020F0502020204030204"/>
            </a:endParaRPr>
          </a:p>
          <a:p>
            <a:r>
              <a:rPr lang="en-US" sz="1300" dirty="0">
                <a:latin typeface="Arial"/>
                <a:ea typeface="+mn-lt"/>
                <a:cs typeface="+mn-lt"/>
              </a:rPr>
              <a:t>7.  Stir in the rice vinegar and garam masala. Keep warm.</a:t>
            </a:r>
            <a:endParaRPr lang="en-GB" sz="1300" dirty="0">
              <a:latin typeface="Arial"/>
              <a:ea typeface="Calibri" panose="020F0502020204030204"/>
              <a:cs typeface="Calibri" panose="020F0502020204030204"/>
            </a:endParaRPr>
          </a:p>
          <a:p>
            <a:r>
              <a:rPr lang="en-US" sz="1300" dirty="0">
                <a:latin typeface="Arial"/>
                <a:ea typeface="+mn-lt"/>
                <a:cs typeface="+mn-lt"/>
              </a:rPr>
              <a:t>8.  Place the </a:t>
            </a:r>
            <a:r>
              <a:rPr lang="en-US" sz="1300" dirty="0" err="1">
                <a:latin typeface="Arial"/>
                <a:ea typeface="+mn-lt"/>
                <a:cs typeface="+mn-lt"/>
              </a:rPr>
              <a:t>cornflour</a:t>
            </a:r>
            <a:r>
              <a:rPr lang="en-US" sz="1300" dirty="0">
                <a:latin typeface="Arial"/>
                <a:ea typeface="+mn-lt"/>
                <a:cs typeface="+mn-lt"/>
              </a:rPr>
              <a:t> in a bowl and add 1 x 15ml spoons water. Season with black pepper and stir well.</a:t>
            </a:r>
            <a:endParaRPr lang="en-GB" sz="1300" dirty="0">
              <a:latin typeface="Arial"/>
              <a:ea typeface="Calibri" panose="020F0502020204030204"/>
              <a:cs typeface="Calibri" panose="020F0502020204030204"/>
            </a:endParaRPr>
          </a:p>
          <a:p>
            <a:r>
              <a:rPr lang="en-US" sz="1300" dirty="0">
                <a:latin typeface="Arial"/>
                <a:ea typeface="+mn-lt"/>
                <a:cs typeface="+mn-lt"/>
              </a:rPr>
              <a:t>Place the breadcrumbs in another bowl. </a:t>
            </a:r>
            <a:endParaRPr lang="en-GB" sz="1300" dirty="0">
              <a:latin typeface="Arial"/>
              <a:ea typeface="Calibri" panose="020F0502020204030204"/>
              <a:cs typeface="Calibri" panose="020F0502020204030204"/>
            </a:endParaRPr>
          </a:p>
          <a:p>
            <a:r>
              <a:rPr lang="en-US" sz="1300" dirty="0">
                <a:latin typeface="Arial"/>
                <a:ea typeface="+mn-lt"/>
                <a:cs typeface="+mn-lt"/>
              </a:rPr>
              <a:t>9.  Dip the chicken (or tofu) into the flour mixture followed by the breadcrumbs. Turn each fillet over to make sure it is evenly coated. </a:t>
            </a:r>
            <a:endParaRPr lang="en-GB" sz="1300" dirty="0">
              <a:latin typeface="Arial"/>
              <a:ea typeface="Calibri" panose="020F0502020204030204"/>
              <a:cs typeface="Calibri" panose="020F0502020204030204"/>
            </a:endParaRPr>
          </a:p>
          <a:p>
            <a:r>
              <a:rPr lang="en-US" sz="1300" dirty="0">
                <a:latin typeface="Arial"/>
                <a:ea typeface="+mn-lt"/>
                <a:cs typeface="+mn-lt"/>
              </a:rPr>
              <a:t>10.  Place the coated chicken fillets on the lined baking tray. Cook for 10-15 minutes until golden brown and cooked through. </a:t>
            </a:r>
            <a:endParaRPr lang="en-GB" sz="1300" dirty="0">
              <a:latin typeface="Arial"/>
              <a:ea typeface="Calibri" panose="020F0502020204030204"/>
              <a:cs typeface="Calibri" panose="020F0502020204030204"/>
            </a:endParaRPr>
          </a:p>
          <a:p>
            <a:r>
              <a:rPr lang="en-US" sz="1300" dirty="0">
                <a:latin typeface="Arial"/>
                <a:ea typeface="+mn-lt"/>
                <a:cs typeface="+mn-lt"/>
              </a:rPr>
              <a:t>11.  Blitz the curry sauce using a tabletop or hand blender. Add a little extra water if needed. Taste to check seasoning. </a:t>
            </a:r>
            <a:endParaRPr lang="en-GB" sz="1300" dirty="0">
              <a:latin typeface="Arial"/>
              <a:ea typeface="Calibri" panose="020F0502020204030204"/>
              <a:cs typeface="Calibri" panose="020F0502020204030204"/>
            </a:endParaRPr>
          </a:p>
          <a:p>
            <a:r>
              <a:rPr lang="en-US" sz="1300" dirty="0">
                <a:latin typeface="Arial"/>
                <a:ea typeface="+mn-lt"/>
                <a:cs typeface="+mn-lt"/>
              </a:rPr>
              <a:t>12.  Serve the katsu chicken or tofu with rice, topped with the curry sauce.</a:t>
            </a:r>
            <a:endParaRPr lang="en-GB" sz="1300" dirty="0">
              <a:latin typeface="Arial"/>
              <a:ea typeface="+mn-lt"/>
              <a:cs typeface="+mn-lt"/>
            </a:endParaRPr>
          </a:p>
          <a:p>
            <a:r>
              <a:rPr lang="en-US" sz="1300" dirty="0">
                <a:latin typeface="Arial"/>
                <a:ea typeface="+mn-lt"/>
                <a:cs typeface="+mn-lt"/>
              </a:rPr>
              <a:t>Garnish with cucumber or carrot ribbons and lime wedges. </a:t>
            </a:r>
            <a:endParaRPr lang="en-GB" sz="1300" dirty="0">
              <a:latin typeface="Arial"/>
              <a:ea typeface="Calibri" panose="020F0502020204030204"/>
              <a:cs typeface="Calibri" panose="020F0502020204030204"/>
            </a:endParaRPr>
          </a:p>
        </p:txBody>
      </p:sp>
    </p:spTree>
    <p:extLst>
      <p:ext uri="{BB962C8B-B14F-4D97-AF65-F5344CB8AC3E}">
        <p14:creationId xmlns:p14="http://schemas.microsoft.com/office/powerpoint/2010/main" val="274953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988" y="1418655"/>
            <a:ext cx="9720000" cy="720000"/>
          </a:xfrm>
        </p:spPr>
        <p:txBody>
          <a:bodyPr/>
          <a:lstStyle/>
          <a:p>
            <a:r>
              <a:rPr lang="en-US" dirty="0">
                <a:latin typeface="Arial"/>
                <a:cs typeface="Arial"/>
              </a:rPr>
              <a:t>Katsu curry - review</a:t>
            </a:r>
            <a:endParaRPr lang="en-GB" dirty="0">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45003632"/>
              </p:ext>
            </p:extLst>
          </p:nvPr>
        </p:nvGraphicFramePr>
        <p:xfrm>
          <a:off x="836436" y="1883730"/>
          <a:ext cx="10977807" cy="4688009"/>
        </p:xfrm>
        <a:graphic>
          <a:graphicData uri="http://schemas.openxmlformats.org/drawingml/2006/table">
            <a:tbl>
              <a:tblPr firstRow="1" bandRow="1">
                <a:tableStyleId>{5C22544A-7EE6-4342-B048-85BDC9FD1C3A}</a:tableStyleId>
              </a:tblPr>
              <a:tblGrid>
                <a:gridCol w="3659269">
                  <a:extLst>
                    <a:ext uri="{9D8B030D-6E8A-4147-A177-3AD203B41FA5}">
                      <a16:colId xmlns:a16="http://schemas.microsoft.com/office/drawing/2014/main" val="3987826760"/>
                    </a:ext>
                  </a:extLst>
                </a:gridCol>
                <a:gridCol w="3659269">
                  <a:extLst>
                    <a:ext uri="{9D8B030D-6E8A-4147-A177-3AD203B41FA5}">
                      <a16:colId xmlns:a16="http://schemas.microsoft.com/office/drawing/2014/main" val="1855280855"/>
                    </a:ext>
                  </a:extLst>
                </a:gridCol>
                <a:gridCol w="3659269">
                  <a:extLst>
                    <a:ext uri="{9D8B030D-6E8A-4147-A177-3AD203B41FA5}">
                      <a16:colId xmlns:a16="http://schemas.microsoft.com/office/drawing/2014/main" val="3355334905"/>
                    </a:ext>
                  </a:extLst>
                </a:gridCol>
              </a:tblGrid>
              <a:tr h="927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Skills and knowledge developed and demonstrated</a:t>
                      </a:r>
                      <a:endParaRPr lang="en-GB" b="1" dirty="0">
                        <a:latin typeface="Arial"/>
                        <a:cs typeface="Arial"/>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Practicalities in the secondary classroom</a:t>
                      </a:r>
                      <a:endParaRPr lang="en-GB" b="1" dirty="0">
                        <a:latin typeface="Arial"/>
                        <a:cs typeface="Arial"/>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Alternatives – ingredients, cooking methods …</a:t>
                      </a:r>
                      <a:endParaRPr lang="en-GB" b="1" dirty="0">
                        <a:latin typeface="Arial"/>
                        <a:cs typeface="Arial"/>
                      </a:endParaRPr>
                    </a:p>
                  </a:txBody>
                  <a:tcPr>
                    <a:solidFill>
                      <a:srgbClr val="C33D86"/>
                    </a:solidFill>
                  </a:tcPr>
                </a:tc>
                <a:extLst>
                  <a:ext uri="{0D108BD9-81ED-4DB2-BD59-A6C34878D82A}">
                    <a16:rowId xmlns:a16="http://schemas.microsoft.com/office/drawing/2014/main" val="1064555214"/>
                  </a:ext>
                </a:extLst>
              </a:tr>
              <a:tr h="3760383">
                <a:tc>
                  <a:txBody>
                    <a:bodyPr/>
                    <a:lstStyle/>
                    <a:p>
                      <a:pPr marL="0" indent="0">
                        <a:buNone/>
                      </a:pPr>
                      <a:endParaRPr lang="en-US" dirty="0">
                        <a:latin typeface="Arial"/>
                        <a:cs typeface="Arial"/>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Font typeface="Arial" panose="020B0604020202020204" pitchFamily="34" charset="0"/>
                        <a:buNone/>
                      </a:pP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3" name="TextBox 2"/>
          <p:cNvSpPr txBox="1"/>
          <p:nvPr/>
        </p:nvSpPr>
        <p:spPr>
          <a:xfrm>
            <a:off x="821742" y="2960005"/>
            <a:ext cx="3716052"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latin typeface="Arial"/>
                <a:cs typeface="Arial"/>
              </a:rPr>
              <a:t>Practical food skills: </a:t>
            </a:r>
            <a:r>
              <a:rPr lang="en-US" sz="1600" dirty="0">
                <a:latin typeface="Arial"/>
                <a:ea typeface="+mn-lt"/>
                <a:cs typeface="+mn-lt"/>
              </a:rPr>
              <a:t>Weigh, </a:t>
            </a:r>
          </a:p>
          <a:p>
            <a:pPr marL="271145" lvl="1"/>
            <a:r>
              <a:rPr lang="en-US" sz="1600" dirty="0">
                <a:latin typeface="Arial"/>
                <a:ea typeface="+mn-lt"/>
                <a:cs typeface="+mn-lt"/>
              </a:rPr>
              <a:t>measure</a:t>
            </a:r>
            <a:r>
              <a:rPr lang="en-US" sz="1600" dirty="0">
                <a:latin typeface="Arial"/>
                <a:ea typeface="+mn-lt"/>
                <a:cs typeface="Calibri" panose="020F0502020204030204"/>
              </a:rPr>
              <a:t>,</a:t>
            </a:r>
            <a:r>
              <a:rPr lang="en-US" sz="1600" dirty="0">
                <a:latin typeface="Arial"/>
                <a:ea typeface="+mn-lt"/>
                <a:cs typeface="+mn-lt"/>
              </a:rPr>
              <a:t> peel, chop, crush, sauté, mix, stir, blitz, simmer, bake</a:t>
            </a:r>
            <a:endParaRPr lang="en-US" dirty="0">
              <a:latin typeface="Arial"/>
              <a:ea typeface="Calibri" panose="020F0502020204030204"/>
              <a:cs typeface="Calibri" panose="020F0502020204030204"/>
            </a:endParaRPr>
          </a:p>
          <a:p>
            <a:pPr marL="285750" indent="-285750">
              <a:buFont typeface="Arial"/>
              <a:buChar char="•"/>
            </a:pPr>
            <a:r>
              <a:rPr lang="en-US" sz="1600" b="1" dirty="0">
                <a:latin typeface="Arial"/>
                <a:cs typeface="Arial"/>
              </a:rPr>
              <a:t>Nutrition science</a:t>
            </a:r>
            <a:r>
              <a:rPr lang="en-US" sz="1600" dirty="0">
                <a:latin typeface="Arial"/>
                <a:cs typeface="Arial"/>
              </a:rPr>
              <a:t>: </a:t>
            </a:r>
            <a:r>
              <a:rPr lang="en-GB" sz="1600" dirty="0">
                <a:latin typeface="Arial"/>
                <a:cs typeface="Arial"/>
              </a:rPr>
              <a:t>meat/</a:t>
            </a:r>
            <a:endParaRPr lang="en-US" sz="1600" dirty="0">
              <a:latin typeface="Arial"/>
              <a:ea typeface="Calibri" panose="020F0502020204030204"/>
              <a:cs typeface="Calibri" panose="020F0502020204030204"/>
            </a:endParaRPr>
          </a:p>
          <a:p>
            <a:r>
              <a:rPr lang="en-GB" sz="1600" dirty="0">
                <a:latin typeface="Arial"/>
                <a:cs typeface="Arial"/>
              </a:rPr>
              <a:t>     alternatives in the diet </a:t>
            </a:r>
            <a:endParaRPr lang="en-US" sz="1600" dirty="0">
              <a:latin typeface="Arial"/>
              <a:ea typeface="+mn-lt"/>
              <a:cs typeface="+mn-lt"/>
            </a:endParaRPr>
          </a:p>
          <a:p>
            <a:pPr marL="285750" indent="-285750">
              <a:buFont typeface="Arial"/>
              <a:buChar char="•"/>
            </a:pPr>
            <a:r>
              <a:rPr lang="en-US" sz="1600" b="1" dirty="0">
                <a:latin typeface="Arial"/>
                <a:cs typeface="Arial"/>
              </a:rPr>
              <a:t>Food science</a:t>
            </a:r>
            <a:r>
              <a:rPr lang="en-US" sz="1600" dirty="0">
                <a:latin typeface="Arial"/>
                <a:cs typeface="Arial"/>
              </a:rPr>
              <a:t>:</a:t>
            </a:r>
            <a:r>
              <a:rPr lang="en-US" sz="1600" dirty="0">
                <a:latin typeface="Arial"/>
                <a:ea typeface="+mn-lt"/>
                <a:cs typeface="Arial"/>
              </a:rPr>
              <a:t> </a:t>
            </a:r>
            <a:r>
              <a:rPr lang="en-US" sz="1600" dirty="0">
                <a:latin typeface="Arial"/>
                <a:ea typeface="+mn-lt"/>
                <a:cs typeface="+mn-lt"/>
              </a:rPr>
              <a:t>Heat transfer, denaturation</a:t>
            </a:r>
            <a:endParaRPr lang="en-GB" sz="1600" dirty="0">
              <a:latin typeface="Arial"/>
              <a:ea typeface="+mn-lt"/>
              <a:cs typeface="Arial"/>
            </a:endParaRPr>
          </a:p>
          <a:p>
            <a:pPr marL="285750" indent="-285750">
              <a:buFont typeface="Arial"/>
              <a:buChar char="•"/>
            </a:pPr>
            <a:r>
              <a:rPr lang="en-GB" sz="1600" b="1" dirty="0">
                <a:latin typeface="Arial"/>
                <a:cs typeface="Arial"/>
              </a:rPr>
              <a:t>Sensory science</a:t>
            </a:r>
            <a:r>
              <a:rPr lang="en-GB" sz="1600" dirty="0">
                <a:latin typeface="Arial"/>
                <a:cs typeface="Arial"/>
              </a:rPr>
              <a:t>: T</a:t>
            </a:r>
            <a:r>
              <a:rPr lang="en-GB" sz="1600" dirty="0">
                <a:latin typeface="Arial"/>
                <a:ea typeface="+mn-lt"/>
                <a:cs typeface="Arial"/>
              </a:rPr>
              <a:t>esting, tasting and evaluation.</a:t>
            </a:r>
          </a:p>
          <a:p>
            <a:pPr marL="285750" indent="-285750">
              <a:buFont typeface="Arial"/>
              <a:buChar char="•"/>
            </a:pPr>
            <a:r>
              <a:rPr lang="en-GB" sz="1600" b="1" dirty="0">
                <a:latin typeface="Arial"/>
                <a:cs typeface="Arial"/>
              </a:rPr>
              <a:t>Maths</a:t>
            </a:r>
            <a:r>
              <a:rPr lang="en-GB" sz="1600" dirty="0">
                <a:latin typeface="Arial"/>
                <a:cs typeface="Arial"/>
              </a:rPr>
              <a:t>: </a:t>
            </a:r>
            <a:r>
              <a:rPr lang="en-GB" sz="1600" dirty="0">
                <a:latin typeface="Arial"/>
                <a:ea typeface="+mn-lt"/>
                <a:cs typeface="+mn-lt"/>
              </a:rPr>
              <a:t>Weighing, measuring,  time, temperature.</a:t>
            </a:r>
            <a:endParaRPr lang="en-GB" sz="1600">
              <a:latin typeface="Arial"/>
              <a:ea typeface="+mn-lt"/>
              <a:cs typeface="+mn-lt"/>
            </a:endParaRPr>
          </a:p>
          <a:p>
            <a:pPr marL="285750" indent="-285750">
              <a:buFont typeface="Arial"/>
              <a:buChar char="•"/>
            </a:pPr>
            <a:r>
              <a:rPr lang="en-GB" sz="1600" b="1" dirty="0">
                <a:latin typeface="Arial"/>
                <a:ea typeface="+mn-lt"/>
                <a:cs typeface="+mn-lt"/>
              </a:rPr>
              <a:t>English</a:t>
            </a:r>
            <a:r>
              <a:rPr lang="en-GB" sz="1600" dirty="0">
                <a:latin typeface="Arial"/>
                <a:ea typeface="+mn-lt"/>
                <a:cs typeface="+mn-lt"/>
              </a:rPr>
              <a:t>: Reading and following a recipe, following written and verbal instructions.</a:t>
            </a:r>
          </a:p>
          <a:p>
            <a:endParaRPr lang="en-GB" sz="1600" dirty="0">
              <a:latin typeface="Arial"/>
              <a:cs typeface="Arial"/>
            </a:endParaRPr>
          </a:p>
        </p:txBody>
      </p:sp>
      <p:sp>
        <p:nvSpPr>
          <p:cNvPr id="5" name="TextBox 4"/>
          <p:cNvSpPr txBox="1"/>
          <p:nvPr/>
        </p:nvSpPr>
        <p:spPr>
          <a:xfrm>
            <a:off x="4540619" y="2956976"/>
            <a:ext cx="3426593"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latin typeface="Arial"/>
                <a:cs typeface="Arial"/>
              </a:rPr>
              <a:t>Ingredients (purchase, storage, providing) </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a:cs typeface="Arial"/>
              </a:rPr>
              <a:t>Equipment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a:buChar char="•"/>
            </a:pPr>
            <a:r>
              <a:rPr lang="en-US" sz="1600" dirty="0">
                <a:latin typeface="Arial"/>
                <a:ea typeface="+mn-lt"/>
                <a:cs typeface="+mn-lt"/>
              </a:rPr>
              <a:t>Storing, handling and cooking raw meat and hand washing</a:t>
            </a:r>
            <a:endParaRPr lang="en-US" dirty="0">
              <a:latin typeface="Arial"/>
              <a:ea typeface="Calibri"/>
              <a:cs typeface="Calibri"/>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a:cs typeface="Arial"/>
              </a:rPr>
              <a:t>Safe use of oven</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a:ea typeface="+mn-lt"/>
                <a:cs typeface="+mn-lt"/>
              </a:rPr>
              <a:t>Extend: joint a chicken</a:t>
            </a:r>
            <a:endParaRPr lang="en-US" sz="1600" dirty="0">
              <a:latin typeface="Arial"/>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GB" dirty="0">
              <a:latin typeface="Arial" panose="020B0604020202020204" pitchFamily="34" charset="0"/>
              <a:ea typeface="Calibri" panose="020F0502020204030204"/>
              <a:cs typeface="Calibri" panose="020F0502020204030204"/>
            </a:endParaRPr>
          </a:p>
        </p:txBody>
      </p:sp>
      <p:sp>
        <p:nvSpPr>
          <p:cNvPr id="6" name="TextBox 5"/>
          <p:cNvSpPr txBox="1"/>
          <p:nvPr/>
        </p:nvSpPr>
        <p:spPr>
          <a:xfrm>
            <a:off x="8336602" y="2823915"/>
            <a:ext cx="3426593" cy="4801314"/>
          </a:xfrm>
          <a:prstGeom prst="rect">
            <a:avLst/>
          </a:prstGeom>
          <a:noFill/>
        </p:spPr>
        <p:txBody>
          <a:bodyPr wrap="square" lIns="91440" tIns="45720" rIns="91440" bIns="45720" rtlCol="0" anchor="t">
            <a:spAutoFit/>
          </a:bodyPr>
          <a:lstStyle/>
          <a:p>
            <a:pPr marL="285750" indent="-285750">
              <a:buFont typeface="Arial"/>
              <a:buChar char="•"/>
            </a:pPr>
            <a:r>
              <a:rPr lang="en-GB" sz="1600" dirty="0">
                <a:latin typeface="Arial"/>
                <a:ea typeface="+mn-lt"/>
                <a:cs typeface="+mn-lt"/>
              </a:rPr>
              <a:t>Vegetarian - use vegetable stock cube and add tofu or meat substitute if required </a:t>
            </a:r>
            <a:endParaRPr lang="en-US" dirty="0"/>
          </a:p>
          <a:p>
            <a:pPr marL="285750" indent="-285750">
              <a:buFont typeface="Arial"/>
              <a:buChar char="•"/>
            </a:pPr>
            <a:endParaRPr lang="en-GB" sz="1600" dirty="0">
              <a:latin typeface="Arial"/>
              <a:cs typeface="Arial"/>
            </a:endParaRPr>
          </a:p>
          <a:p>
            <a:pPr marL="285750" indent="-285750">
              <a:buFont typeface="Arial"/>
              <a:buChar char="•"/>
            </a:pPr>
            <a:r>
              <a:rPr lang="en-GB" sz="1600" dirty="0">
                <a:latin typeface="Arial"/>
                <a:ea typeface="+mn-lt"/>
                <a:cs typeface="+mn-lt"/>
              </a:rPr>
              <a:t>Show the pupils fresh root ginger and how to prepare</a:t>
            </a:r>
            <a:endParaRPr lang="en-GB" sz="1600" dirty="0">
              <a:latin typeface="Arial"/>
              <a:ea typeface="Calibri"/>
              <a:cs typeface="Calibri"/>
            </a:endParaRPr>
          </a:p>
          <a:p>
            <a:pPr marL="285750" indent="-285750">
              <a:buFont typeface="Arial"/>
              <a:buChar char="•"/>
            </a:pPr>
            <a:endParaRPr lang="en-GB" sz="1600" dirty="0">
              <a:latin typeface="Arial"/>
              <a:ea typeface="Calibri"/>
              <a:cs typeface="Calibri"/>
            </a:endParaRPr>
          </a:p>
          <a:p>
            <a:pPr marL="285750" indent="-285750">
              <a:buFont typeface="Arial"/>
              <a:buChar char="•"/>
            </a:pPr>
            <a:r>
              <a:rPr lang="en-GB" sz="1600" dirty="0">
                <a:latin typeface="Arial"/>
                <a:ea typeface="+mn-lt"/>
                <a:cs typeface="+mn-lt"/>
              </a:rPr>
              <a:t>Ready-made curry powder can be substituted with 2 x 15ml spoons ground coriander, 1 x 15ml spoon ground cumin, 2 x 5ml spoons ground turmeric and 1 x 5ml spoon of ground ginger.</a:t>
            </a:r>
            <a:endParaRPr lang="en-GB" sz="1600" dirty="0">
              <a:latin typeface="Arial"/>
              <a:ea typeface="Calibri"/>
              <a:cs typeface="Calibri"/>
            </a:endParaRPr>
          </a:p>
          <a:p>
            <a:pPr marL="285750" indent="-285750">
              <a:buFont typeface="Arial"/>
              <a:buChar char="•"/>
            </a:pPr>
            <a:endParaRPr lang="en-GB" sz="1600" dirty="0">
              <a:latin typeface="Arial"/>
              <a:ea typeface="Calibri"/>
              <a:cs typeface="Calibri"/>
            </a:endParaRPr>
          </a:p>
          <a:p>
            <a:endParaRPr lang="en-GB" sz="1600" dirty="0">
              <a:latin typeface="Arial"/>
              <a:ea typeface="Calibri"/>
              <a:cs typeface="Calibri"/>
            </a:endParaRPr>
          </a:p>
          <a:p>
            <a:pPr marL="285750" indent="-285750">
              <a:buFont typeface="Arial"/>
              <a:buChar char="•"/>
            </a:pPr>
            <a:endParaRPr lang="en-GB" sz="1600" dirty="0">
              <a:latin typeface="Arial"/>
              <a:ea typeface="Calibri"/>
              <a:cs typeface="Calibri"/>
            </a:endParaRPr>
          </a:p>
          <a:p>
            <a:pPr marL="285750" indent="-285750">
              <a:buFont typeface="Arial"/>
              <a:buChar char="•"/>
            </a:pPr>
            <a:endParaRPr lang="en-GB" sz="1600" dirty="0">
              <a:latin typeface="Arial"/>
              <a:cs typeface="Arial"/>
            </a:endParaRPr>
          </a:p>
          <a:p>
            <a:pPr marL="285750" indent="-285750">
              <a:buFont typeface="Arial"/>
              <a:buChar char="•"/>
            </a:pPr>
            <a:endParaRPr lang="en-GB" sz="1600" dirty="0">
              <a:latin typeface="Arial"/>
              <a:cs typeface="Arial"/>
            </a:endParaRPr>
          </a:p>
          <a:p>
            <a:endParaRPr lang="en-GB" dirty="0">
              <a:latin typeface="Arial"/>
              <a:cs typeface="Arial"/>
            </a:endParaRPr>
          </a:p>
        </p:txBody>
      </p:sp>
    </p:spTree>
    <p:extLst>
      <p:ext uri="{BB962C8B-B14F-4D97-AF65-F5344CB8AC3E}">
        <p14:creationId xmlns:p14="http://schemas.microsoft.com/office/powerpoint/2010/main" val="174059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0438"/>
            <a:ext cx="9720000" cy="720000"/>
          </a:xfrm>
        </p:spPr>
        <p:txBody>
          <a:bodyPr/>
          <a:lstStyle/>
          <a:p>
            <a:r>
              <a:rPr lang="en-US" dirty="0">
                <a:latin typeface="Arial"/>
                <a:cs typeface="Arial"/>
              </a:rPr>
              <a:t>Pork yuk sung</a:t>
            </a:r>
            <a:r>
              <a:rPr lang="en-US" b="0" dirty="0">
                <a:latin typeface="Arial"/>
                <a:cs typeface="Arial"/>
              </a:rPr>
              <a:t> </a:t>
            </a:r>
            <a:endParaRPr lang="en-US"/>
          </a:p>
        </p:txBody>
      </p:sp>
      <p:sp>
        <p:nvSpPr>
          <p:cNvPr id="3" name="Subtitle 2"/>
          <p:cNvSpPr>
            <a:spLocks noGrp="1"/>
          </p:cNvSpPr>
          <p:nvPr>
            <p:ph type="subTitle" idx="1"/>
          </p:nvPr>
        </p:nvSpPr>
        <p:spPr>
          <a:xfrm>
            <a:off x="1169275" y="2113360"/>
            <a:ext cx="6673517" cy="4383695"/>
          </a:xfrm>
        </p:spPr>
        <p:txBody>
          <a:bodyPr/>
          <a:lstStyle/>
          <a:p>
            <a:pPr marL="0" indent="0">
              <a:buNone/>
            </a:pPr>
            <a:r>
              <a:rPr lang="en-US" sz="1600" b="1" dirty="0">
                <a:latin typeface="Arial"/>
                <a:cs typeface="Arial"/>
              </a:rPr>
              <a:t>Why are we doing this?</a:t>
            </a:r>
            <a:endParaRPr lang="en-GB" sz="1600" dirty="0">
              <a:cs typeface="Arial"/>
            </a:endParaRPr>
          </a:p>
          <a:p>
            <a:pPr marL="0" indent="0">
              <a:buNone/>
            </a:pPr>
            <a:r>
              <a:rPr lang="en-US" sz="1600" dirty="0">
                <a:latin typeface="Arial"/>
                <a:cs typeface="Arial"/>
              </a:rPr>
              <a:t>Learning in lesson: focus on skill/knowledge, not recipe.</a:t>
            </a:r>
          </a:p>
          <a:p>
            <a:pPr marL="0" indent="0">
              <a:buNone/>
            </a:pPr>
            <a:r>
              <a:rPr lang="en-GB" sz="1600" dirty="0">
                <a:effectLst/>
                <a:latin typeface="Arial"/>
                <a:ea typeface="MS Mincho"/>
                <a:cs typeface="Times New Roman"/>
              </a:rPr>
              <a:t>A </a:t>
            </a:r>
            <a:r>
              <a:rPr lang="en-GB" sz="1600" b="1" dirty="0">
                <a:effectLst/>
                <a:latin typeface="Arial"/>
                <a:ea typeface="MS Mincho"/>
                <a:cs typeface="Times New Roman"/>
              </a:rPr>
              <a:t>quick to prepare</a:t>
            </a:r>
            <a:r>
              <a:rPr lang="en-GB" sz="1600" dirty="0">
                <a:effectLst/>
                <a:latin typeface="Arial"/>
                <a:ea typeface="MS Mincho"/>
                <a:cs typeface="Times New Roman"/>
              </a:rPr>
              <a:t>, </a:t>
            </a:r>
            <a:r>
              <a:rPr lang="en-GB" sz="1600" b="1" dirty="0">
                <a:effectLst/>
                <a:latin typeface="Arial"/>
                <a:ea typeface="MS Mincho"/>
                <a:cs typeface="Times New Roman"/>
              </a:rPr>
              <a:t>medium complexity </a:t>
            </a:r>
            <a:r>
              <a:rPr lang="en-GB" sz="1600" dirty="0">
                <a:effectLst/>
                <a:latin typeface="Arial"/>
                <a:ea typeface="MS Mincho"/>
                <a:cs typeface="Times New Roman"/>
              </a:rPr>
              <a:t>recipe.</a:t>
            </a:r>
            <a:endParaRPr lang="en-GB" sz="1600" dirty="0">
              <a:effectLst/>
              <a:latin typeface="Arial" panose="020B0604020202020204" pitchFamily="34" charset="0"/>
              <a:ea typeface="MS Mincho" panose="02020609040205080304" pitchFamily="49" charset="-128"/>
              <a:cs typeface="Arial" panose="020B0604020202020204" pitchFamily="34" charset="0"/>
            </a:endParaRPr>
          </a:p>
          <a:p>
            <a:pPr marL="0" indent="0">
              <a:buNone/>
            </a:pPr>
            <a:r>
              <a:rPr lang="en-GB" sz="1600" dirty="0">
                <a:effectLst/>
                <a:latin typeface="Arial"/>
                <a:ea typeface="MS Mincho"/>
                <a:cs typeface="Arial"/>
              </a:rPr>
              <a:t>Demonstrates a </a:t>
            </a:r>
            <a:r>
              <a:rPr lang="en-GB" sz="1600" b="1" dirty="0">
                <a:effectLst/>
                <a:latin typeface="Arial"/>
                <a:ea typeface="MS Mincho"/>
                <a:cs typeface="Arial"/>
              </a:rPr>
              <a:t>wide range of basic food skills </a:t>
            </a:r>
            <a:r>
              <a:rPr lang="en-GB" sz="1600" dirty="0">
                <a:effectLst/>
                <a:latin typeface="Arial"/>
                <a:ea typeface="MS Mincho"/>
                <a:cs typeface="Arial"/>
              </a:rPr>
              <a:t>but can be extended to allow for differentiation and </a:t>
            </a:r>
            <a:r>
              <a:rPr lang="en-GB" sz="1600" b="1" dirty="0">
                <a:effectLst/>
                <a:latin typeface="Arial"/>
                <a:ea typeface="MS Mincho"/>
                <a:cs typeface="Arial"/>
              </a:rPr>
              <a:t>inclusion</a:t>
            </a:r>
            <a:r>
              <a:rPr lang="en-GB" sz="1600" dirty="0">
                <a:effectLst/>
                <a:latin typeface="Arial"/>
                <a:ea typeface="MS Mincho"/>
                <a:cs typeface="Arial"/>
              </a:rPr>
              <a:t>.</a:t>
            </a:r>
          </a:p>
          <a:p>
            <a:pPr marL="0" indent="0">
              <a:buNone/>
            </a:pPr>
            <a:r>
              <a:rPr lang="en-GB" sz="1600" dirty="0">
                <a:effectLst/>
                <a:latin typeface="Arial"/>
                <a:ea typeface="MS Mincho"/>
                <a:cs typeface="Arial"/>
              </a:rPr>
              <a:t>Uses ingredients that are </a:t>
            </a:r>
            <a:r>
              <a:rPr lang="en-GB" sz="1600" b="1" dirty="0">
                <a:effectLst/>
                <a:latin typeface="Arial"/>
                <a:ea typeface="MS Mincho"/>
                <a:cs typeface="Arial"/>
              </a:rPr>
              <a:t>easy to source</a:t>
            </a:r>
            <a:r>
              <a:rPr lang="en-GB" sz="1600" dirty="0">
                <a:effectLst/>
                <a:latin typeface="Arial"/>
                <a:ea typeface="MS Mincho"/>
                <a:cs typeface="Arial"/>
              </a:rPr>
              <a:t>, inexpensive and</a:t>
            </a:r>
            <a:r>
              <a:rPr lang="en-GB" sz="1600" dirty="0">
                <a:latin typeface="Arial"/>
                <a:ea typeface="MS Mincho"/>
                <a:cs typeface="Arial"/>
              </a:rPr>
              <a:t> mostly stored </a:t>
            </a:r>
            <a:r>
              <a:rPr lang="en-GB" sz="1600" dirty="0">
                <a:effectLst/>
                <a:latin typeface="Arial"/>
                <a:ea typeface="MS Mincho"/>
                <a:cs typeface="Arial"/>
              </a:rPr>
              <a:t>at</a:t>
            </a:r>
            <a:r>
              <a:rPr lang="en-GB" sz="1600" dirty="0">
                <a:latin typeface="Arial"/>
                <a:ea typeface="MS Mincho"/>
                <a:cs typeface="Arial"/>
              </a:rPr>
              <a:t> ambient temperatures.</a:t>
            </a:r>
            <a:endParaRPr lang="en-GB" sz="1600" dirty="0">
              <a:effectLst/>
              <a:latin typeface="Arial"/>
              <a:ea typeface="MS Mincho"/>
              <a:cs typeface="Arial"/>
            </a:endParaRPr>
          </a:p>
          <a:p>
            <a:pPr marL="0" indent="0">
              <a:buNone/>
            </a:pPr>
            <a:r>
              <a:rPr lang="en-GB" sz="1600" b="1" dirty="0">
                <a:latin typeface="Arial"/>
                <a:ea typeface="MS Mincho"/>
                <a:cs typeface="Arial"/>
              </a:rPr>
              <a:t>Nutrition science</a:t>
            </a:r>
            <a:r>
              <a:rPr lang="en-GB" sz="1600" dirty="0">
                <a:latin typeface="Arial"/>
                <a:ea typeface="MS Mincho"/>
                <a:cs typeface="Arial"/>
              </a:rPr>
              <a:t>: Protein sources - meat/alternatives in the diet</a:t>
            </a:r>
          </a:p>
          <a:p>
            <a:pPr marL="0" indent="0">
              <a:lnSpc>
                <a:spcPct val="100000"/>
              </a:lnSpc>
              <a:buNone/>
            </a:pPr>
            <a:r>
              <a:rPr lang="en-GB" sz="1600" b="1" dirty="0">
                <a:latin typeface="Arial"/>
                <a:ea typeface="Cambria"/>
                <a:cs typeface="Times New Roman"/>
              </a:rPr>
              <a:t>Food science</a:t>
            </a:r>
            <a:r>
              <a:rPr lang="en-GB" sz="1600" dirty="0">
                <a:effectLst/>
                <a:latin typeface="Arial"/>
                <a:ea typeface="Cambria"/>
                <a:cs typeface="Times New Roman"/>
              </a:rPr>
              <a:t>:</a:t>
            </a:r>
            <a:r>
              <a:rPr lang="en-GB" sz="1600" dirty="0">
                <a:latin typeface="Arial"/>
                <a:ea typeface="Cambria"/>
                <a:cs typeface="Times New Roman"/>
              </a:rPr>
              <a:t> </a:t>
            </a:r>
            <a:r>
              <a:rPr lang="en-GB" sz="1600" dirty="0">
                <a:latin typeface="Arial"/>
                <a:ea typeface="Cambria"/>
                <a:cs typeface="Arial"/>
              </a:rPr>
              <a:t>Heat transfer, denaturation, Maillard reaction.</a:t>
            </a:r>
            <a:endParaRPr lang="en-GB" sz="1600" dirty="0">
              <a:latin typeface="Arial" panose="020B0604020202020204" pitchFamily="34" charset="0"/>
              <a:ea typeface="Cambria"/>
              <a:cs typeface="Arial"/>
            </a:endParaRPr>
          </a:p>
          <a:p>
            <a:pPr marL="0" indent="0">
              <a:lnSpc>
                <a:spcPct val="100000"/>
              </a:lnSpc>
              <a:buNone/>
            </a:pPr>
            <a:r>
              <a:rPr lang="en-GB" sz="1600" b="1" dirty="0">
                <a:effectLst/>
                <a:latin typeface="Arial"/>
                <a:ea typeface="Cambria"/>
                <a:cs typeface="Times New Roman"/>
              </a:rPr>
              <a:t>Maths</a:t>
            </a:r>
            <a:r>
              <a:rPr lang="en-GB" sz="1600" dirty="0">
                <a:effectLst/>
                <a:latin typeface="Arial"/>
                <a:ea typeface="Cambria"/>
                <a:cs typeface="Times New Roman"/>
              </a:rPr>
              <a:t>:</a:t>
            </a:r>
            <a:r>
              <a:rPr lang="en-GB" sz="1600" dirty="0">
                <a:latin typeface="Arial"/>
                <a:ea typeface="Cambria"/>
                <a:cs typeface="Times New Roman"/>
              </a:rPr>
              <a:t> W</a:t>
            </a:r>
            <a:r>
              <a:rPr lang="en-GB" sz="1600" dirty="0">
                <a:latin typeface="Arial"/>
                <a:ea typeface="Cambria"/>
                <a:cs typeface="Arial"/>
              </a:rPr>
              <a:t>eighing, measuring, time, temperature.</a:t>
            </a:r>
            <a:endParaRPr lang="en-GB" sz="1600" dirty="0">
              <a:effectLst/>
              <a:latin typeface="Arial" panose="020B0604020202020204" pitchFamily="34" charset="0"/>
              <a:ea typeface="Cambria"/>
              <a:cs typeface="Arial"/>
            </a:endParaRPr>
          </a:p>
          <a:p>
            <a:pPr marL="0" indent="0">
              <a:lnSpc>
                <a:spcPct val="100000"/>
              </a:lnSpc>
              <a:buNone/>
            </a:pPr>
            <a:r>
              <a:rPr lang="en-GB" sz="1600" b="1" dirty="0">
                <a:latin typeface="Arial"/>
                <a:ea typeface="Cambria"/>
                <a:cs typeface="Times New Roman"/>
              </a:rPr>
              <a:t>English</a:t>
            </a:r>
            <a:r>
              <a:rPr lang="en-GB" sz="1600" dirty="0">
                <a:latin typeface="Arial"/>
                <a:ea typeface="Cambria"/>
                <a:cs typeface="Times New Roman"/>
              </a:rPr>
              <a:t>: R</a:t>
            </a:r>
            <a:r>
              <a:rPr lang="en-GB" sz="1600" dirty="0">
                <a:latin typeface="Arial"/>
                <a:ea typeface="Cambria"/>
                <a:cs typeface="Arial"/>
              </a:rPr>
              <a:t>eading and following a recipe, following written and verbal instructions.</a:t>
            </a:r>
            <a:endParaRPr lang="en-GB" sz="1600" dirty="0">
              <a:latin typeface="Arial" panose="020B0604020202020204" pitchFamily="34" charset="0"/>
              <a:cs typeface="Arial" panose="020B0604020202020204" pitchFamily="34" charset="0"/>
            </a:endParaRPr>
          </a:p>
        </p:txBody>
      </p:sp>
      <p:pic>
        <p:nvPicPr>
          <p:cNvPr id="4" name="Picture 5">
            <a:extLst>
              <a:ext uri="{FF2B5EF4-FFF2-40B4-BE49-F238E27FC236}">
                <a16:creationId xmlns:a16="http://schemas.microsoft.com/office/drawing/2014/main" id="{DDBB4C1C-FD4B-19F8-005F-6CFCE675EC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4387" y="2396757"/>
            <a:ext cx="3823394" cy="2536966"/>
          </a:xfrm>
          <a:prstGeom prst="rect">
            <a:avLst/>
          </a:prstGeom>
        </p:spPr>
      </p:pic>
    </p:spTree>
    <p:extLst>
      <p:ext uri="{BB962C8B-B14F-4D97-AF65-F5344CB8AC3E}">
        <p14:creationId xmlns:p14="http://schemas.microsoft.com/office/powerpoint/2010/main" val="61512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B315-8491-46A7-96E5-63948037FAB8}"/>
              </a:ext>
            </a:extLst>
          </p:cNvPr>
          <p:cNvSpPr>
            <a:spLocks noGrp="1"/>
          </p:cNvSpPr>
          <p:nvPr>
            <p:ph type="ctrTitle"/>
          </p:nvPr>
        </p:nvSpPr>
        <p:spPr>
          <a:xfrm>
            <a:off x="511835" y="1240569"/>
            <a:ext cx="9720000" cy="720000"/>
          </a:xfrm>
        </p:spPr>
        <p:txBody>
          <a:bodyPr/>
          <a:lstStyle/>
          <a:p>
            <a:r>
              <a:rPr lang="en-US" dirty="0">
                <a:latin typeface="Arial"/>
                <a:cs typeface="Arial"/>
              </a:rPr>
              <a:t>Pork yuk sung</a:t>
            </a:r>
            <a:r>
              <a:rPr lang="en-US" b="0" dirty="0">
                <a:latin typeface="Arial"/>
                <a:cs typeface="Arial"/>
              </a:rPr>
              <a:t> </a:t>
            </a:r>
            <a:endParaRPr lang="en-US"/>
          </a:p>
          <a:p>
            <a:endParaRPr lang="en-GB"/>
          </a:p>
        </p:txBody>
      </p:sp>
      <p:sp>
        <p:nvSpPr>
          <p:cNvPr id="8" name="TextBox 7">
            <a:extLst>
              <a:ext uri="{FF2B5EF4-FFF2-40B4-BE49-F238E27FC236}">
                <a16:creationId xmlns:a16="http://schemas.microsoft.com/office/drawing/2014/main" id="{17CE176B-08D5-44CA-BF88-7424D5A92C23}"/>
              </a:ext>
            </a:extLst>
          </p:cNvPr>
          <p:cNvSpPr txBox="1"/>
          <p:nvPr/>
        </p:nvSpPr>
        <p:spPr>
          <a:xfrm>
            <a:off x="292653" y="2161095"/>
            <a:ext cx="3690298" cy="2492990"/>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latin typeface="Arial"/>
                <a:cs typeface="Arial"/>
              </a:rPr>
              <a:t>Ingredients</a:t>
            </a:r>
          </a:p>
          <a:p>
            <a:r>
              <a:rPr lang="en-US" sz="1400" dirty="0">
                <a:latin typeface="Arial"/>
                <a:ea typeface="+mn-lt"/>
                <a:cs typeface="+mn-lt"/>
              </a:rPr>
              <a:t>4 little gem lettuce leaves </a:t>
            </a:r>
            <a:endParaRPr lang="en-US" dirty="0">
              <a:latin typeface="Arial"/>
              <a:cs typeface="Arial"/>
            </a:endParaRPr>
          </a:p>
          <a:p>
            <a:r>
              <a:rPr lang="en-US" sz="1400" dirty="0">
                <a:latin typeface="Arial"/>
                <a:ea typeface="+mn-lt"/>
                <a:cs typeface="+mn-lt"/>
              </a:rPr>
              <a:t>1 ½ cm fresh ginger </a:t>
            </a:r>
            <a:endParaRPr lang="en-US">
              <a:latin typeface="Arial"/>
              <a:cs typeface="Arial"/>
            </a:endParaRPr>
          </a:p>
          <a:p>
            <a:r>
              <a:rPr lang="en-US" sz="1400" dirty="0">
                <a:latin typeface="Arial"/>
                <a:ea typeface="+mn-lt"/>
                <a:cs typeface="+mn-lt"/>
              </a:rPr>
              <a:t>1 garlic clove </a:t>
            </a:r>
            <a:endParaRPr lang="en-US">
              <a:latin typeface="Arial"/>
              <a:cs typeface="Arial"/>
            </a:endParaRPr>
          </a:p>
          <a:p>
            <a:r>
              <a:rPr lang="en-US" sz="1400" dirty="0">
                <a:latin typeface="Arial"/>
                <a:ea typeface="+mn-lt"/>
                <a:cs typeface="+mn-lt"/>
              </a:rPr>
              <a:t>2 spring onions </a:t>
            </a:r>
            <a:endParaRPr lang="en-US">
              <a:latin typeface="Arial"/>
              <a:cs typeface="Arial"/>
            </a:endParaRPr>
          </a:p>
          <a:p>
            <a:r>
              <a:rPr lang="en-US" sz="1400" dirty="0">
                <a:latin typeface="Arial"/>
                <a:ea typeface="+mn-lt"/>
                <a:cs typeface="+mn-lt"/>
              </a:rPr>
              <a:t>1 celery stick </a:t>
            </a:r>
            <a:endParaRPr lang="en-US">
              <a:latin typeface="Arial"/>
              <a:cs typeface="Arial"/>
            </a:endParaRPr>
          </a:p>
          <a:p>
            <a:r>
              <a:rPr lang="en-US" sz="1400" dirty="0">
                <a:latin typeface="Arial"/>
                <a:ea typeface="+mn-lt"/>
                <a:cs typeface="+mn-lt"/>
              </a:rPr>
              <a:t>½ x 220g can water chestnuts (optional) </a:t>
            </a:r>
            <a:endParaRPr lang="en-US">
              <a:latin typeface="Arial"/>
              <a:cs typeface="Arial"/>
            </a:endParaRPr>
          </a:p>
          <a:p>
            <a:r>
              <a:rPr lang="en-US" sz="1400" dirty="0">
                <a:latin typeface="Arial"/>
                <a:ea typeface="+mn-lt"/>
                <a:cs typeface="+mn-lt"/>
              </a:rPr>
              <a:t>Spray oil </a:t>
            </a:r>
            <a:endParaRPr lang="en-US">
              <a:latin typeface="Arial"/>
              <a:cs typeface="Arial"/>
            </a:endParaRPr>
          </a:p>
          <a:p>
            <a:r>
              <a:rPr lang="en-US" sz="1400" dirty="0">
                <a:latin typeface="Arial"/>
                <a:ea typeface="+mn-lt"/>
                <a:cs typeface="+mn-lt"/>
              </a:rPr>
              <a:t>250g pork mince </a:t>
            </a:r>
            <a:endParaRPr lang="en-US">
              <a:latin typeface="Arial"/>
              <a:cs typeface="Arial"/>
            </a:endParaRPr>
          </a:p>
          <a:p>
            <a:r>
              <a:rPr lang="en-US" sz="1400" dirty="0">
                <a:latin typeface="Arial"/>
                <a:ea typeface="+mn-lt"/>
                <a:cs typeface="+mn-lt"/>
              </a:rPr>
              <a:t>1 x 15ml spoon reduced salt light soy sauce </a:t>
            </a:r>
            <a:endParaRPr lang="en-US">
              <a:latin typeface="Arial"/>
              <a:cs typeface="Arial"/>
            </a:endParaRPr>
          </a:p>
          <a:p>
            <a:r>
              <a:rPr lang="en-US" sz="1400" dirty="0">
                <a:latin typeface="Arial"/>
                <a:ea typeface="+mn-lt"/>
                <a:cs typeface="+mn-lt"/>
              </a:rPr>
              <a:t>1 x 15ml spoon oyster sauce </a:t>
            </a:r>
            <a:endParaRPr lang="en-US">
              <a:latin typeface="Arial"/>
              <a:cs typeface="Arial"/>
            </a:endParaRPr>
          </a:p>
        </p:txBody>
      </p:sp>
      <p:sp>
        <p:nvSpPr>
          <p:cNvPr id="10" name="TextBox 9">
            <a:extLst>
              <a:ext uri="{FF2B5EF4-FFF2-40B4-BE49-F238E27FC236}">
                <a16:creationId xmlns:a16="http://schemas.microsoft.com/office/drawing/2014/main" id="{53DD69BD-6794-4C7C-8FF5-49ECA3B04F45}"/>
              </a:ext>
            </a:extLst>
          </p:cNvPr>
          <p:cNvSpPr txBox="1"/>
          <p:nvPr/>
        </p:nvSpPr>
        <p:spPr>
          <a:xfrm>
            <a:off x="4087132" y="2156350"/>
            <a:ext cx="8022768" cy="4431983"/>
          </a:xfrm>
          <a:prstGeom prst="rect">
            <a:avLst/>
          </a:prstGeom>
          <a:noFill/>
          <a:ln w="12700">
            <a:solidFill>
              <a:srgbClr val="C33D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latin typeface="Arial"/>
                <a:cs typeface="Arial"/>
              </a:rPr>
              <a:t>Method</a:t>
            </a:r>
          </a:p>
          <a:p>
            <a:pPr>
              <a:tabLst>
                <a:tab pos="457200" algn="l"/>
              </a:tabLst>
            </a:pPr>
            <a:r>
              <a:rPr lang="en-GB" sz="1400" spc="-10" dirty="0">
                <a:latin typeface="Arial"/>
                <a:ea typeface="+mn-lt"/>
                <a:cs typeface="+mn-lt"/>
              </a:rPr>
              <a:t>1.  Prepare the vegetables:</a:t>
            </a:r>
            <a:endParaRPr lang="en-GB" dirty="0">
              <a:latin typeface="Arial"/>
              <a:cs typeface="Arial"/>
            </a:endParaRPr>
          </a:p>
          <a:p>
            <a:pPr marL="742950" lvl="1" indent="-285750">
              <a:buFont typeface="Arial"/>
              <a:buChar char="•"/>
              <a:tabLst>
                <a:tab pos="457200" algn="l"/>
              </a:tabLst>
            </a:pPr>
            <a:r>
              <a:rPr lang="en-GB" sz="1400" spc="-10" dirty="0">
                <a:latin typeface="Arial"/>
                <a:ea typeface="+mn-lt"/>
                <a:cs typeface="+mn-lt"/>
              </a:rPr>
              <a:t>wash the lettuce and dry being careful not to tear the leaves;</a:t>
            </a:r>
            <a:endParaRPr lang="en-GB">
              <a:latin typeface="Arial"/>
              <a:cs typeface="Arial"/>
            </a:endParaRPr>
          </a:p>
          <a:p>
            <a:pPr marL="742950" lvl="1" indent="-285750">
              <a:buFont typeface="Arial"/>
              <a:buChar char="•"/>
              <a:tabLst>
                <a:tab pos="457200" algn="l"/>
              </a:tabLst>
            </a:pPr>
            <a:r>
              <a:rPr lang="en-GB" sz="1400" spc="-10" dirty="0">
                <a:latin typeface="Arial"/>
                <a:ea typeface="+mn-lt"/>
                <a:cs typeface="+mn-lt"/>
              </a:rPr>
              <a:t>peel and very finely slice or grate the ginger;</a:t>
            </a:r>
            <a:endParaRPr lang="en-GB">
              <a:latin typeface="Arial"/>
              <a:cs typeface="Arial"/>
            </a:endParaRPr>
          </a:p>
          <a:p>
            <a:pPr marL="742950" lvl="1" indent="-285750">
              <a:buFont typeface="Arial"/>
              <a:buChar char="•"/>
              <a:tabLst>
                <a:tab pos="457200" algn="l"/>
              </a:tabLst>
            </a:pPr>
            <a:r>
              <a:rPr lang="en-GB" sz="1400" spc="-10" dirty="0">
                <a:latin typeface="Arial"/>
                <a:ea typeface="+mn-lt"/>
                <a:cs typeface="+mn-lt"/>
              </a:rPr>
              <a:t>peel and very finely chop the garlic;</a:t>
            </a:r>
            <a:endParaRPr lang="en-GB">
              <a:latin typeface="Arial"/>
              <a:cs typeface="Arial"/>
            </a:endParaRPr>
          </a:p>
          <a:p>
            <a:pPr marL="742950" lvl="1" indent="-285750">
              <a:buFont typeface="Arial"/>
              <a:buChar char="•"/>
              <a:tabLst>
                <a:tab pos="457200" algn="l"/>
              </a:tabLst>
            </a:pPr>
            <a:r>
              <a:rPr lang="en-GB" sz="1400" spc="-10" dirty="0">
                <a:latin typeface="Arial"/>
                <a:ea typeface="+mn-lt"/>
                <a:cs typeface="+mn-lt"/>
              </a:rPr>
              <a:t>slice the spring onions into fine rings;</a:t>
            </a:r>
            <a:endParaRPr lang="en-GB">
              <a:latin typeface="Arial"/>
              <a:cs typeface="Arial"/>
            </a:endParaRPr>
          </a:p>
          <a:p>
            <a:pPr marL="742950" lvl="1" indent="-285750">
              <a:buFont typeface="Arial"/>
              <a:buChar char="•"/>
              <a:tabLst>
                <a:tab pos="457200" algn="l"/>
              </a:tabLst>
            </a:pPr>
            <a:r>
              <a:rPr lang="en-GB" sz="1400" spc="-10" dirty="0">
                <a:latin typeface="Arial"/>
                <a:ea typeface="+mn-lt"/>
                <a:cs typeface="+mn-lt"/>
              </a:rPr>
              <a:t>finely dice the celery;</a:t>
            </a:r>
            <a:endParaRPr lang="en-GB">
              <a:latin typeface="Arial"/>
              <a:cs typeface="Arial"/>
            </a:endParaRPr>
          </a:p>
          <a:p>
            <a:pPr marL="742950" lvl="1" indent="-285750">
              <a:buFont typeface="Arial"/>
              <a:buChar char="•"/>
              <a:tabLst>
                <a:tab pos="457200" algn="l"/>
              </a:tabLst>
            </a:pPr>
            <a:r>
              <a:rPr lang="en-GB" sz="1400" spc="-10" dirty="0">
                <a:latin typeface="Arial"/>
                <a:ea typeface="+mn-lt"/>
                <a:cs typeface="+mn-lt"/>
              </a:rPr>
              <a:t>drain and chop water chestnuts, if using, into small pieces.</a:t>
            </a:r>
            <a:endParaRPr lang="en-GB">
              <a:latin typeface="Arial"/>
              <a:ea typeface="+mn-lt"/>
              <a:cs typeface="Arial"/>
            </a:endParaRPr>
          </a:p>
          <a:p>
            <a:pPr>
              <a:buFont typeface="Arial"/>
              <a:tabLst>
                <a:tab pos="457200" algn="l"/>
              </a:tabLst>
            </a:pPr>
            <a:r>
              <a:rPr lang="en-GB" sz="1400" spc="-10" dirty="0">
                <a:latin typeface="Arial"/>
                <a:ea typeface="+mn-lt"/>
                <a:cs typeface="+mn-lt"/>
              </a:rPr>
              <a:t>2.  Spray a non-stick frying pan with spray oil. Add the garlic, ginger and spring onions.  </a:t>
            </a:r>
            <a:endParaRPr lang="en-GB" dirty="0">
              <a:latin typeface="Arial"/>
              <a:ea typeface="+mn-lt"/>
              <a:cs typeface="Arial"/>
            </a:endParaRPr>
          </a:p>
          <a:p>
            <a:pPr>
              <a:buFont typeface="Arial"/>
              <a:tabLst>
                <a:tab pos="457200" algn="l"/>
              </a:tabLst>
            </a:pPr>
            <a:r>
              <a:rPr lang="en-GB" sz="1400" spc="-10" dirty="0">
                <a:latin typeface="Arial"/>
                <a:ea typeface="+mn-lt"/>
                <a:cs typeface="+mn-lt"/>
              </a:rPr>
              <a:t>3.  Fry gently for 2-3 minutes, until the onions are soft but not browned.</a:t>
            </a:r>
            <a:endParaRPr lang="en-GB" dirty="0">
              <a:latin typeface="Arial"/>
              <a:cs typeface="Arial"/>
            </a:endParaRPr>
          </a:p>
          <a:p>
            <a:pPr>
              <a:tabLst>
                <a:tab pos="457200" algn="l"/>
              </a:tabLst>
            </a:pPr>
            <a:r>
              <a:rPr lang="en-GB" sz="1400" spc="-10" dirty="0">
                <a:latin typeface="Arial"/>
                <a:ea typeface="+mn-lt"/>
                <a:cs typeface="+mn-lt"/>
              </a:rPr>
              <a:t>4.  Add the pork mince and cook until browned.  Thoroughly wash and dry hands if touched raw  meat.</a:t>
            </a:r>
            <a:endParaRPr lang="en-GB" dirty="0">
              <a:latin typeface="Arial"/>
              <a:cs typeface="Arial"/>
            </a:endParaRPr>
          </a:p>
          <a:p>
            <a:pPr>
              <a:tabLst>
                <a:tab pos="457200" algn="l"/>
              </a:tabLst>
            </a:pPr>
            <a:r>
              <a:rPr lang="en-GB" sz="1400" spc="-10" dirty="0">
                <a:latin typeface="Arial"/>
                <a:ea typeface="+mn-lt"/>
                <a:cs typeface="+mn-lt"/>
              </a:rPr>
              <a:t>5.  Add the water chestnuts (if using) and celery to the pan and continue to cook over a medium heat for 5 minutes.  </a:t>
            </a:r>
            <a:endParaRPr lang="en-GB">
              <a:latin typeface="Arial"/>
              <a:cs typeface="Arial"/>
            </a:endParaRPr>
          </a:p>
          <a:p>
            <a:pPr>
              <a:tabLst>
                <a:tab pos="457200" algn="l"/>
              </a:tabLst>
            </a:pPr>
            <a:r>
              <a:rPr lang="en-GB" sz="1400" spc="-10" dirty="0">
                <a:latin typeface="Arial"/>
                <a:ea typeface="+mn-lt"/>
                <a:cs typeface="+mn-lt"/>
              </a:rPr>
              <a:t>6.  Add the soy sauce and oyster sauce to the pan and stir.  Cook until the sauce is reduced and the mixture becomes dry.</a:t>
            </a:r>
            <a:endParaRPr lang="en-GB">
              <a:latin typeface="Arial"/>
              <a:cs typeface="Arial"/>
            </a:endParaRPr>
          </a:p>
          <a:p>
            <a:pPr>
              <a:tabLst>
                <a:tab pos="457200" algn="l"/>
              </a:tabLst>
            </a:pPr>
            <a:r>
              <a:rPr lang="en-GB" sz="1400" spc="-10" dirty="0">
                <a:latin typeface="Arial"/>
                <a:ea typeface="+mn-lt"/>
                <a:cs typeface="+mn-lt"/>
              </a:rPr>
              <a:t>7.  If eating straight away, lay out a lettuce leaf and spoon the cooked mixture into the middle.  </a:t>
            </a:r>
            <a:endParaRPr lang="en-GB" dirty="0">
              <a:latin typeface="Arial"/>
              <a:cs typeface="Arial"/>
            </a:endParaRPr>
          </a:p>
          <a:p>
            <a:pPr lvl="0">
              <a:tabLst>
                <a:tab pos="457200" algn="l"/>
              </a:tabLst>
            </a:pPr>
            <a:endParaRPr lang="en-GB" sz="1400" spc="-10" dirty="0">
              <a:effectLst/>
              <a:latin typeface="Arial"/>
              <a:ea typeface="Times New Roman" panose="02020603050405020304" pitchFamily="18" charset="0"/>
              <a:cs typeface="Times New Roman"/>
            </a:endParaRPr>
          </a:p>
          <a:p>
            <a:pPr lvl="0">
              <a:tabLst>
                <a:tab pos="457200" algn="l"/>
              </a:tabLst>
            </a:pPr>
            <a:endParaRPr lang="en-GB" sz="1200" dirty="0">
              <a:solidFill>
                <a:srgbClr val="000000"/>
              </a:solidFill>
              <a:effectLst/>
              <a:latin typeface="Arial"/>
              <a:ea typeface="MS Mincho" panose="02020609040205080304" pitchFamily="49" charset="-128"/>
              <a:cs typeface="Times New Roman" panose="02020603050405020304" pitchFamily="18" charset="0"/>
            </a:endParaRPr>
          </a:p>
          <a:p>
            <a:endParaRPr lang="en-US" dirty="0">
              <a:latin typeface="Arial"/>
              <a:cs typeface="Calibri"/>
            </a:endParaRPr>
          </a:p>
        </p:txBody>
      </p:sp>
    </p:spTree>
    <p:extLst>
      <p:ext uri="{BB962C8B-B14F-4D97-AF65-F5344CB8AC3E}">
        <p14:creationId xmlns:p14="http://schemas.microsoft.com/office/powerpoint/2010/main" val="113840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356835"/>
            <a:ext cx="9720000" cy="720000"/>
          </a:xfrm>
        </p:spPr>
        <p:txBody>
          <a:bodyPr/>
          <a:lstStyle/>
          <a:p>
            <a:r>
              <a:rPr lang="en-US" dirty="0">
                <a:latin typeface="Arial"/>
                <a:cs typeface="Arial"/>
              </a:rPr>
              <a:t>Pork yuk sung</a:t>
            </a:r>
            <a:r>
              <a:rPr lang="en-US" b="0" dirty="0">
                <a:latin typeface="Arial"/>
                <a:cs typeface="Arial"/>
              </a:rPr>
              <a:t> </a:t>
            </a:r>
            <a:r>
              <a:rPr lang="en-US" dirty="0">
                <a:latin typeface="Arial"/>
                <a:cs typeface="Arial"/>
              </a:rPr>
              <a:t>- review</a:t>
            </a:r>
            <a:endParaRPr lang="en-GB" dirty="0">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764311693"/>
              </p:ext>
            </p:extLst>
          </p:nvPr>
        </p:nvGraphicFramePr>
        <p:xfrm>
          <a:off x="1026348" y="2114678"/>
          <a:ext cx="10805604" cy="4562441"/>
        </p:xfrm>
        <a:graphic>
          <a:graphicData uri="http://schemas.openxmlformats.org/drawingml/2006/table">
            <a:tbl>
              <a:tblPr firstRow="1" bandRow="1">
                <a:tableStyleId>{5C22544A-7EE6-4342-B048-85BDC9FD1C3A}</a:tableStyleId>
              </a:tblPr>
              <a:tblGrid>
                <a:gridCol w="3601868">
                  <a:extLst>
                    <a:ext uri="{9D8B030D-6E8A-4147-A177-3AD203B41FA5}">
                      <a16:colId xmlns:a16="http://schemas.microsoft.com/office/drawing/2014/main" val="3987826760"/>
                    </a:ext>
                  </a:extLst>
                </a:gridCol>
                <a:gridCol w="3601868">
                  <a:extLst>
                    <a:ext uri="{9D8B030D-6E8A-4147-A177-3AD203B41FA5}">
                      <a16:colId xmlns:a16="http://schemas.microsoft.com/office/drawing/2014/main" val="1855280855"/>
                    </a:ext>
                  </a:extLst>
                </a:gridCol>
                <a:gridCol w="3601868">
                  <a:extLst>
                    <a:ext uri="{9D8B030D-6E8A-4147-A177-3AD203B41FA5}">
                      <a16:colId xmlns:a16="http://schemas.microsoft.com/office/drawing/2014/main" val="3355334905"/>
                    </a:ext>
                  </a:extLst>
                </a:gridCol>
              </a:tblGrid>
              <a:tr h="956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Skills and knowledge developed and demonstrated</a:t>
                      </a:r>
                      <a:endParaRPr lang="en-GB" b="1" dirty="0">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Practicalities in the secondary classroom</a:t>
                      </a:r>
                      <a:endParaRPr lang="en-GB" b="1" dirty="0">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cs typeface="Arial"/>
                        </a:rPr>
                        <a:t>Alternatives – ingredients, cooking methods …</a:t>
                      </a:r>
                      <a:endParaRPr lang="en-GB" b="1" dirty="0">
                        <a:latin typeface="Arial"/>
                        <a:cs typeface="Arial"/>
                      </a:endParaRPr>
                    </a:p>
                    <a:p>
                      <a:endParaRPr lang="en-GB">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605953">
                <a:tc>
                  <a:txBody>
                    <a:bodyPr/>
                    <a:lstStyle/>
                    <a:p>
                      <a:endParaRPr lang="en-GB">
                        <a:latin typeface="Arial" panose="020B0604020202020204" pitchFamily="34" charset="0"/>
                        <a:cs typeface="Arial" panose="020B0604020202020204" pitchFamily="34" charset="0"/>
                      </a:endParaRPr>
                    </a:p>
                  </a:txBody>
                  <a:tcPr>
                    <a:solidFill>
                      <a:srgbClr val="F9D4B6"/>
                    </a:solidFill>
                  </a:tcPr>
                </a:tc>
                <a:tc>
                  <a:txBody>
                    <a:bodyPr/>
                    <a:lstStyle/>
                    <a:p>
                      <a:pPr marL="0" indent="0">
                        <a:buNone/>
                      </a:pPr>
                      <a:endParaRPr lang="en-GB" sz="1600" dirty="0">
                        <a:latin typeface="Arial"/>
                        <a:cs typeface="Arial"/>
                      </a:endParaRPr>
                    </a:p>
                  </a:txBody>
                  <a:tcPr>
                    <a:solidFill>
                      <a:srgbClr val="F9D4B6"/>
                    </a:solidFill>
                  </a:tcPr>
                </a:tc>
                <a:tc>
                  <a:txBody>
                    <a:bodyPr/>
                    <a:lstStyle/>
                    <a:p>
                      <a:pPr marL="0" indent="0">
                        <a:buNone/>
                      </a:pPr>
                      <a:endParaRPr lang="en-GB" sz="1600" b="0" i="0" u="none" strike="noStrike" noProof="0" dirty="0">
                        <a:latin typeface="Arial"/>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4" name="TextBox 3"/>
          <p:cNvSpPr txBox="1"/>
          <p:nvPr/>
        </p:nvSpPr>
        <p:spPr>
          <a:xfrm>
            <a:off x="1247756" y="3091399"/>
            <a:ext cx="3243714" cy="3108543"/>
          </a:xfrm>
          <a:prstGeom prst="rect">
            <a:avLst/>
          </a:prstGeom>
          <a:noFill/>
        </p:spPr>
        <p:txBody>
          <a:bodyPr wrap="square" lIns="91440" tIns="45720" rIns="91440" bIns="45720" rtlCol="0" anchor="t">
            <a:spAutoFit/>
          </a:bodyPr>
          <a:lstStyle/>
          <a:p>
            <a:pPr marL="342900" lvl="0" indent="-342900">
              <a:buFont typeface="Symbol" panose="05050102010706020507" pitchFamily="18" charset="2"/>
              <a:buChar char=""/>
            </a:pPr>
            <a:r>
              <a:rPr lang="en-GB" sz="1400" b="1" dirty="0">
                <a:latin typeface="Arial"/>
                <a:ea typeface="+mn-lt"/>
                <a:cs typeface="+mn-lt"/>
              </a:rPr>
              <a:t>Practical food skills: </a:t>
            </a:r>
            <a:r>
              <a:rPr lang="en-US" sz="1400" dirty="0">
                <a:effectLst/>
                <a:latin typeface="Arial" panose="020B0604020202020204" pitchFamily="34" charset="0"/>
                <a:ea typeface="MS Mincho" panose="02020609040205080304" pitchFamily="49" charset="-128"/>
              </a:rPr>
              <a:t>Weigh</a:t>
            </a:r>
            <a:r>
              <a:rPr lang="en-GB" sz="1400" dirty="0">
                <a:latin typeface="Arial" panose="020B0604020202020204" pitchFamily="34" charset="0"/>
                <a:ea typeface="MS Mincho" panose="02020609040205080304" pitchFamily="49" charset="-128"/>
              </a:rPr>
              <a:t>, </a:t>
            </a:r>
            <a:r>
              <a:rPr lang="en-US" sz="1400" dirty="0">
                <a:effectLst/>
                <a:latin typeface="Arial" panose="020B0604020202020204" pitchFamily="34" charset="0"/>
                <a:ea typeface="MS Mincho" panose="02020609040205080304" pitchFamily="49" charset="-128"/>
                <a:cs typeface="Arial" panose="020B0604020202020204" pitchFamily="34" charset="0"/>
              </a:rPr>
              <a:t>measure</a:t>
            </a:r>
            <a:r>
              <a:rPr lang="en-GB" sz="1400" dirty="0">
                <a:latin typeface="Arial" panose="020B0604020202020204" pitchFamily="34" charset="0"/>
                <a:ea typeface="MS Mincho" panose="02020609040205080304" pitchFamily="49" charset="-128"/>
                <a:cs typeface="Arial" panose="020B0604020202020204" pitchFamily="34" charset="0"/>
              </a:rPr>
              <a:t>, </a:t>
            </a:r>
            <a:r>
              <a:rPr lang="en-US" sz="1400" dirty="0">
                <a:latin typeface="Arial" panose="020B0604020202020204" pitchFamily="34" charset="0"/>
                <a:ea typeface="MS Mincho" panose="02020609040205080304" pitchFamily="49" charset="-128"/>
                <a:cs typeface="Arial" panose="020B0604020202020204" pitchFamily="34" charset="0"/>
              </a:rPr>
              <a:t>p</a:t>
            </a:r>
            <a:r>
              <a:rPr lang="en-US" sz="1400" dirty="0">
                <a:effectLst/>
                <a:latin typeface="Arial" panose="020B0604020202020204" pitchFamily="34" charset="0"/>
                <a:ea typeface="MS Mincho" panose="02020609040205080304" pitchFamily="49" charset="-128"/>
                <a:cs typeface="Arial" panose="020B0604020202020204" pitchFamily="34" charset="0"/>
              </a:rPr>
              <a:t>eel</a:t>
            </a:r>
            <a:r>
              <a:rPr lang="en-GB" sz="1400" dirty="0">
                <a:latin typeface="Arial" panose="020B0604020202020204" pitchFamily="34" charset="0"/>
                <a:ea typeface="MS Mincho" panose="02020609040205080304" pitchFamily="49" charset="-128"/>
                <a:cs typeface="Arial" panose="020B0604020202020204" pitchFamily="34" charset="0"/>
              </a:rPr>
              <a:t>, </a:t>
            </a:r>
            <a:r>
              <a:rPr lang="en-US" sz="1400" dirty="0">
                <a:effectLst/>
                <a:latin typeface="Arial" panose="020B0604020202020204" pitchFamily="34" charset="0"/>
                <a:ea typeface="MS Mincho" panose="02020609040205080304" pitchFamily="49" charset="-128"/>
                <a:cs typeface="Arial" panose="020B0604020202020204" pitchFamily="34" charset="0"/>
              </a:rPr>
              <a:t>grate</a:t>
            </a:r>
            <a:r>
              <a:rPr lang="en-GB" sz="1400" dirty="0">
                <a:latin typeface="Arial" panose="020B0604020202020204" pitchFamily="34" charset="0"/>
                <a:ea typeface="MS Mincho" panose="02020609040205080304" pitchFamily="49" charset="-128"/>
                <a:cs typeface="Arial" panose="020B0604020202020204" pitchFamily="34" charset="0"/>
              </a:rPr>
              <a:t>, </a:t>
            </a:r>
            <a:r>
              <a:rPr lang="en-US" sz="1400" dirty="0">
                <a:effectLst/>
                <a:latin typeface="Arial" panose="020B0604020202020204" pitchFamily="34" charset="0"/>
                <a:ea typeface="MS Mincho" panose="02020609040205080304" pitchFamily="49" charset="-128"/>
                <a:cs typeface="Arial" panose="020B0604020202020204" pitchFamily="34" charset="0"/>
              </a:rPr>
              <a:t>chop,</a:t>
            </a:r>
            <a:r>
              <a:rPr lang="en-GB" sz="1400" dirty="0">
                <a:latin typeface="Arial" panose="020B0604020202020204" pitchFamily="34" charset="0"/>
                <a:ea typeface="MS Mincho" panose="02020609040205080304" pitchFamily="49" charset="-128"/>
                <a:cs typeface="Arial" panose="020B0604020202020204" pitchFamily="34" charset="0"/>
              </a:rPr>
              <a:t> </a:t>
            </a:r>
            <a:r>
              <a:rPr lang="en-US" sz="1400" dirty="0">
                <a:effectLst/>
                <a:latin typeface="Arial" panose="020B0604020202020204" pitchFamily="34" charset="0"/>
                <a:ea typeface="MS Mincho" panose="02020609040205080304" pitchFamily="49" charset="-128"/>
                <a:cs typeface="Arial" panose="020B0604020202020204" pitchFamily="34" charset="0"/>
              </a:rPr>
              <a:t>slice</a:t>
            </a:r>
            <a:r>
              <a:rPr lang="en-GB" sz="1400" dirty="0">
                <a:latin typeface="Arial" panose="020B0604020202020204" pitchFamily="34" charset="0"/>
                <a:ea typeface="MS Mincho" panose="02020609040205080304" pitchFamily="49" charset="-128"/>
                <a:cs typeface="Arial" panose="020B0604020202020204" pitchFamily="34" charset="0"/>
              </a:rPr>
              <a:t>, </a:t>
            </a:r>
            <a:r>
              <a:rPr lang="en-US" sz="1400" dirty="0">
                <a:effectLst/>
                <a:latin typeface="Arial" panose="020B0604020202020204" pitchFamily="34" charset="0"/>
                <a:ea typeface="MS Mincho" panose="02020609040205080304" pitchFamily="49" charset="-128"/>
                <a:cs typeface="Arial" panose="020B0604020202020204" pitchFamily="34" charset="0"/>
              </a:rPr>
              <a:t>dice</a:t>
            </a:r>
            <a:r>
              <a:rPr lang="en-GB" sz="1400" dirty="0">
                <a:latin typeface="Arial" panose="020B0604020202020204" pitchFamily="34" charset="0"/>
                <a:ea typeface="MS Mincho" panose="02020609040205080304" pitchFamily="49" charset="-128"/>
                <a:cs typeface="Arial" panose="020B0604020202020204" pitchFamily="34" charset="0"/>
              </a:rPr>
              <a:t>, </a:t>
            </a:r>
            <a:r>
              <a:rPr lang="en-US" sz="1400" dirty="0">
                <a:effectLst/>
                <a:latin typeface="Arial" panose="020B0604020202020204" pitchFamily="34" charset="0"/>
                <a:ea typeface="MS Mincho" panose="02020609040205080304" pitchFamily="49" charset="-128"/>
                <a:cs typeface="Arial" panose="020B0604020202020204" pitchFamily="34" charset="0"/>
              </a:rPr>
              <a:t>drain</a:t>
            </a:r>
            <a:r>
              <a:rPr lang="en-GB" sz="1400" dirty="0">
                <a:latin typeface="Arial" panose="020B0604020202020204" pitchFamily="34" charset="0"/>
                <a:ea typeface="MS Mincho" panose="02020609040205080304" pitchFamily="49" charset="-128"/>
                <a:cs typeface="Arial" panose="020B0604020202020204" pitchFamily="34" charset="0"/>
              </a:rPr>
              <a:t>, </a:t>
            </a:r>
            <a:r>
              <a:rPr lang="en-GB" sz="1400" dirty="0">
                <a:effectLst/>
                <a:latin typeface="Arial" panose="020B0604020202020204" pitchFamily="34" charset="0"/>
                <a:ea typeface="MS Mincho" panose="02020609040205080304" pitchFamily="49" charset="-128"/>
                <a:cs typeface="Arial" panose="020B0604020202020204" pitchFamily="34" charset="0"/>
              </a:rPr>
              <a:t>fry</a:t>
            </a:r>
            <a:endParaRPr lang="en-GB" sz="1400" b="1" dirty="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sz="1400" b="1" dirty="0">
                <a:latin typeface="Arial"/>
                <a:ea typeface="+mn-lt"/>
                <a:cs typeface="+mn-lt"/>
              </a:rPr>
              <a:t>Nutrition science</a:t>
            </a:r>
            <a:r>
              <a:rPr lang="en-GB" sz="1400" dirty="0">
                <a:latin typeface="Arial"/>
                <a:ea typeface="+mn-lt"/>
                <a:cs typeface="+mn-lt"/>
              </a:rPr>
              <a:t>: protein sources - meat/alternatives in the diet</a:t>
            </a:r>
            <a:endParaRPr lang="en-US" sz="1400" dirty="0">
              <a:latin typeface="Arial"/>
              <a:ea typeface="+mn-lt"/>
              <a:cs typeface="+mn-lt"/>
            </a:endParaRPr>
          </a:p>
          <a:p>
            <a:pPr marL="285750" indent="-285750">
              <a:buFont typeface="Arial" panose="020B0604020202020204" pitchFamily="34" charset="0"/>
              <a:buChar char="•"/>
            </a:pPr>
            <a:r>
              <a:rPr lang="en-GB" sz="1400" b="1" dirty="0">
                <a:latin typeface="Arial"/>
                <a:ea typeface="+mn-lt"/>
                <a:cs typeface="+mn-lt"/>
              </a:rPr>
              <a:t>Food science</a:t>
            </a:r>
            <a:r>
              <a:rPr lang="en-GB" sz="1400" dirty="0">
                <a:latin typeface="Arial"/>
                <a:ea typeface="+mn-lt"/>
                <a:cs typeface="+mn-lt"/>
              </a:rPr>
              <a:t>: heat transfer, denaturation, Maillard reaction. </a:t>
            </a:r>
            <a:endParaRPr lang="en-US" sz="1400" dirty="0">
              <a:latin typeface="Arial"/>
              <a:ea typeface="+mn-lt"/>
              <a:cs typeface="+mn-lt"/>
            </a:endParaRPr>
          </a:p>
          <a:p>
            <a:pPr marL="285750" indent="-285750">
              <a:buFont typeface="Arial" panose="020B0604020202020204" pitchFamily="34" charset="0"/>
              <a:buChar char="•"/>
            </a:pPr>
            <a:r>
              <a:rPr lang="en-GB" sz="1400" b="1" dirty="0">
                <a:latin typeface="Arial"/>
                <a:ea typeface="+mn-lt"/>
                <a:cs typeface="+mn-lt"/>
              </a:rPr>
              <a:t>Sensory science</a:t>
            </a:r>
            <a:r>
              <a:rPr lang="en-GB" sz="1400" dirty="0">
                <a:latin typeface="Arial"/>
                <a:ea typeface="+mn-lt"/>
                <a:cs typeface="+mn-lt"/>
              </a:rPr>
              <a:t>: Testing, tasting and evaluation.</a:t>
            </a:r>
            <a:endParaRPr lang="en-US" sz="1400" dirty="0">
              <a:latin typeface="Arial"/>
              <a:ea typeface="+mn-lt"/>
              <a:cs typeface="+mn-lt"/>
            </a:endParaRPr>
          </a:p>
          <a:p>
            <a:pPr marL="285750" indent="-285750">
              <a:buFont typeface="Arial" panose="020B0604020202020204" pitchFamily="34" charset="0"/>
              <a:buChar char="•"/>
            </a:pPr>
            <a:r>
              <a:rPr lang="en-GB" sz="1400" b="1" dirty="0">
                <a:latin typeface="Arial"/>
                <a:ea typeface="+mn-lt"/>
                <a:cs typeface="+mn-lt"/>
              </a:rPr>
              <a:t>Maths</a:t>
            </a:r>
            <a:r>
              <a:rPr lang="en-GB" sz="1400" dirty="0">
                <a:latin typeface="Arial"/>
                <a:ea typeface="+mn-lt"/>
                <a:cs typeface="+mn-lt"/>
              </a:rPr>
              <a:t>: Weighing, measuring, time, temperature.</a:t>
            </a:r>
            <a:endParaRPr lang="en-US" sz="1400" dirty="0">
              <a:latin typeface="Arial"/>
              <a:ea typeface="+mn-lt"/>
              <a:cs typeface="+mn-lt"/>
            </a:endParaRPr>
          </a:p>
          <a:p>
            <a:pPr marL="285750" indent="-285750">
              <a:buFont typeface="Arial" panose="020B0604020202020204" pitchFamily="34" charset="0"/>
              <a:buChar char="•"/>
            </a:pPr>
            <a:r>
              <a:rPr lang="en-GB" sz="1400" b="1" dirty="0">
                <a:latin typeface="Arial"/>
                <a:ea typeface="+mn-lt"/>
                <a:cs typeface="+mn-lt"/>
              </a:rPr>
              <a:t>English</a:t>
            </a:r>
            <a:r>
              <a:rPr lang="en-GB" sz="1400" dirty="0">
                <a:latin typeface="Arial"/>
                <a:ea typeface="+mn-lt"/>
                <a:cs typeface="+mn-lt"/>
              </a:rPr>
              <a:t>: Reading and following a recipe, following written and verbal instructions.</a:t>
            </a:r>
            <a:endParaRPr lang="en-US" sz="1400" dirty="0">
              <a:latin typeface="Arial"/>
              <a:ea typeface="+mn-lt"/>
              <a:cs typeface="+mn-lt"/>
            </a:endParaRPr>
          </a:p>
        </p:txBody>
      </p:sp>
      <p:sp>
        <p:nvSpPr>
          <p:cNvPr id="5" name="TextBox 4"/>
          <p:cNvSpPr txBox="1"/>
          <p:nvPr/>
        </p:nvSpPr>
        <p:spPr>
          <a:xfrm>
            <a:off x="4764140" y="3002557"/>
            <a:ext cx="3228204" cy="2554545"/>
          </a:xfrm>
          <a:prstGeom prst="rect">
            <a:avLst/>
          </a:prstGeom>
          <a:noFill/>
        </p:spPr>
        <p:txBody>
          <a:bodyPr wrap="square" lIns="91440" tIns="45720" rIns="91440" bIns="45720" rtlCol="0" anchor="t">
            <a:spAutoFit/>
          </a:bodyPr>
          <a:lstStyle/>
          <a:p>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a:cs typeface="Arial"/>
              </a:rPr>
              <a:t>Safe use of the hob and heat control</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Sans-Serif" panose="020B0604020202020204" pitchFamily="34" charset="0"/>
              <a:buChar char="•"/>
            </a:pPr>
            <a:r>
              <a:rPr lang="en-US" sz="1600" dirty="0">
                <a:latin typeface="Arial"/>
                <a:cs typeface="Arial"/>
              </a:rPr>
              <a:t>Storing, handling and cooking raw meat and hand washing</a:t>
            </a:r>
            <a:endParaRPr lang="en-US" sz="1600" dirty="0">
              <a:latin typeface="Arial"/>
              <a:ea typeface="+mn-lt"/>
              <a:cs typeface="Arial"/>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823336E-B997-402F-A849-B175CD96414D}"/>
              </a:ext>
            </a:extLst>
          </p:cNvPr>
          <p:cNvSpPr txBox="1"/>
          <p:nvPr/>
        </p:nvSpPr>
        <p:spPr>
          <a:xfrm>
            <a:off x="8256908" y="3172232"/>
            <a:ext cx="367453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latin typeface="Arial"/>
                <a:ea typeface="+mn-lt"/>
                <a:cs typeface="+mn-lt"/>
              </a:rPr>
              <a:t>Use chicken mince or a plant-based mince instead of pork</a:t>
            </a:r>
            <a:endParaRPr lang="en-GB" sz="1600">
              <a:latin typeface="Arial"/>
              <a:ea typeface="+mn-lt"/>
              <a:cs typeface="Arial"/>
            </a:endParaRPr>
          </a:p>
          <a:p>
            <a:pPr marL="285750" indent="-285750">
              <a:buFont typeface="Arial"/>
              <a:buChar char="•"/>
            </a:pPr>
            <a:endParaRPr lang="en-GB" sz="1600" dirty="0">
              <a:latin typeface="Arial"/>
              <a:ea typeface="Calibri"/>
              <a:cs typeface="Calibri"/>
            </a:endParaRPr>
          </a:p>
          <a:p>
            <a:pPr marL="285750" indent="-285750">
              <a:buFont typeface="Arial"/>
              <a:buChar char="•"/>
            </a:pPr>
            <a:r>
              <a:rPr lang="en-GB" sz="1600" dirty="0">
                <a:latin typeface="Arial"/>
                <a:ea typeface="Calibri"/>
                <a:cs typeface="Calibri"/>
              </a:rPr>
              <a:t>Substitute water chestnuts for white turnips or celery</a:t>
            </a:r>
          </a:p>
          <a:p>
            <a:pPr marL="285750" indent="-285750">
              <a:buFont typeface="Arial"/>
              <a:buChar char="•"/>
            </a:pPr>
            <a:endParaRPr lang="en-GB" sz="1600" dirty="0">
              <a:latin typeface="Arial"/>
              <a:ea typeface="Calibri"/>
              <a:cs typeface="Calibri"/>
            </a:endParaRPr>
          </a:p>
          <a:p>
            <a:pPr marL="285750" indent="-285750">
              <a:buFont typeface="Arial"/>
              <a:buChar char="•"/>
            </a:pPr>
            <a:r>
              <a:rPr lang="en-GB" sz="1600" dirty="0">
                <a:latin typeface="Arial"/>
                <a:ea typeface="Calibri"/>
                <a:cs typeface="Calibri"/>
              </a:rPr>
              <a:t>Soy or hoisin sauce can be used instead of oyster sauce</a:t>
            </a:r>
          </a:p>
          <a:p>
            <a:pPr marL="285750" indent="-285750">
              <a:buFont typeface="Arial"/>
              <a:buChar char="•"/>
            </a:pPr>
            <a:endParaRPr lang="en-GB" sz="1600" dirty="0">
              <a:latin typeface="Arial"/>
              <a:ea typeface="Calibri"/>
              <a:cs typeface="Calibri"/>
            </a:endParaRPr>
          </a:p>
          <a:p>
            <a:pPr marL="285750" indent="-285750">
              <a:buFont typeface="Arial"/>
              <a:buChar char="•"/>
            </a:pPr>
            <a:r>
              <a:rPr lang="en-GB" sz="1600" dirty="0">
                <a:latin typeface="Arial"/>
                <a:ea typeface="+mn-lt"/>
                <a:cs typeface="+mn-lt"/>
              </a:rPr>
              <a:t>Try adding chopped shitake mushrooms. If using dried mushrooms, these should be soaked for 30 minutes to rehydrate. </a:t>
            </a:r>
            <a:endParaRPr lang="en-GB" sz="1600" dirty="0">
              <a:latin typeface="Arial"/>
              <a:ea typeface="Calibri"/>
              <a:cs typeface="Calibri"/>
            </a:endParaRPr>
          </a:p>
        </p:txBody>
      </p:sp>
    </p:spTree>
    <p:extLst>
      <p:ext uri="{BB962C8B-B14F-4D97-AF65-F5344CB8AC3E}">
        <p14:creationId xmlns:p14="http://schemas.microsoft.com/office/powerpoint/2010/main" val="201534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EBD-C520-4968-B753-30FF48219E49}"/>
              </a:ext>
            </a:extLst>
          </p:cNvPr>
          <p:cNvSpPr>
            <a:spLocks noGrp="1"/>
          </p:cNvSpPr>
          <p:nvPr>
            <p:ph type="ctrTitle"/>
          </p:nvPr>
        </p:nvSpPr>
        <p:spPr>
          <a:xfrm>
            <a:off x="630794" y="1502838"/>
            <a:ext cx="9720000" cy="720000"/>
          </a:xfrm>
        </p:spPr>
        <p:txBody>
          <a:bodyPr/>
          <a:lstStyle/>
          <a:p>
            <a:r>
              <a:rPr lang="en-GB" dirty="0"/>
              <a:t>Practical task record sheets</a:t>
            </a:r>
          </a:p>
        </p:txBody>
      </p:sp>
      <p:pic>
        <p:nvPicPr>
          <p:cNvPr id="5" name="Picture 4">
            <a:extLst>
              <a:ext uri="{FF2B5EF4-FFF2-40B4-BE49-F238E27FC236}">
                <a16:creationId xmlns:a16="http://schemas.microsoft.com/office/drawing/2014/main" id="{C286F4C2-102A-4DB0-9ECF-8B1F440ADD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8728" y="2222838"/>
            <a:ext cx="5415833" cy="3824968"/>
          </a:xfrm>
          <a:prstGeom prst="rect">
            <a:avLst/>
          </a:prstGeom>
          <a:ln w="25400">
            <a:solidFill>
              <a:srgbClr val="C33D86"/>
            </a:solidFill>
          </a:ln>
        </p:spPr>
      </p:pic>
      <p:pic>
        <p:nvPicPr>
          <p:cNvPr id="7" name="Picture 6">
            <a:extLst>
              <a:ext uri="{FF2B5EF4-FFF2-40B4-BE49-F238E27FC236}">
                <a16:creationId xmlns:a16="http://schemas.microsoft.com/office/drawing/2014/main" id="{56CC5BFF-6551-4FBC-B155-3D6013822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794" y="2222838"/>
            <a:ext cx="5398603" cy="3824968"/>
          </a:xfrm>
          <a:prstGeom prst="rect">
            <a:avLst/>
          </a:prstGeom>
          <a:ln w="25400">
            <a:solidFill>
              <a:srgbClr val="C33D86"/>
            </a:solidFill>
          </a:ln>
        </p:spPr>
      </p:pic>
      <p:sp>
        <p:nvSpPr>
          <p:cNvPr id="3" name="TextBox 2">
            <a:extLst>
              <a:ext uri="{FF2B5EF4-FFF2-40B4-BE49-F238E27FC236}">
                <a16:creationId xmlns:a16="http://schemas.microsoft.com/office/drawing/2014/main" id="{9DDC85DA-33A8-416D-8F62-CB8F53834665}"/>
              </a:ext>
            </a:extLst>
          </p:cNvPr>
          <p:cNvSpPr txBox="1"/>
          <p:nvPr/>
        </p:nvSpPr>
        <p:spPr>
          <a:xfrm>
            <a:off x="7696200" y="6248400"/>
            <a:ext cx="364671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rPr>
              <a:t>Practical task record sheet – Pork yuk sung</a:t>
            </a:r>
            <a:endParaRPr lang="en-GB"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AAF1FC4-62D3-4F9B-AB38-2D36C83B05D7}"/>
              </a:ext>
            </a:extLst>
          </p:cNvPr>
          <p:cNvSpPr txBox="1"/>
          <p:nvPr/>
        </p:nvSpPr>
        <p:spPr>
          <a:xfrm>
            <a:off x="1147509" y="6248400"/>
            <a:ext cx="436517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5"/>
              </a:rPr>
              <a:t>Practical task record sheet – Katsu curry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74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404605"/>
            <a:ext cx="9720000" cy="720000"/>
          </a:xfrm>
        </p:spPr>
        <p:txBody>
          <a:bodyPr/>
          <a:lstStyle/>
          <a:p>
            <a:r>
              <a:rPr lang="en-GB" i="1"/>
              <a:t>Food – a fact of life</a:t>
            </a:r>
            <a:r>
              <a:rPr lang="en-GB"/>
              <a:t>: How can we help?</a:t>
            </a:r>
          </a:p>
        </p:txBody>
      </p:sp>
      <p:sp>
        <p:nvSpPr>
          <p:cNvPr id="58" name="Subtitle 57"/>
          <p:cNvSpPr>
            <a:spLocks noGrp="1"/>
          </p:cNvSpPr>
          <p:nvPr>
            <p:ph type="subTitle" idx="1"/>
          </p:nvPr>
        </p:nvSpPr>
        <p:spPr>
          <a:xfrm>
            <a:off x="1169274" y="2070094"/>
            <a:ext cx="7965100" cy="3600000"/>
          </a:xfrm>
        </p:spPr>
        <p:txBody>
          <a:bodyPr/>
          <a:lstStyle/>
          <a:p>
            <a:r>
              <a:rPr lang="en-US" sz="2000" i="1" dirty="0"/>
              <a:t>Food – fact of life </a:t>
            </a:r>
            <a:r>
              <a:rPr lang="en-US" sz="2000" dirty="0">
                <a:hlinkClick r:id="rId3"/>
              </a:rPr>
              <a:t>website</a:t>
            </a:r>
            <a:r>
              <a:rPr lang="en-US" sz="2000" dirty="0"/>
              <a:t>.</a:t>
            </a:r>
          </a:p>
          <a:p>
            <a:r>
              <a:rPr lang="en-US" sz="2000" dirty="0"/>
              <a:t>Tried and tested </a:t>
            </a:r>
            <a:r>
              <a:rPr lang="en-US" sz="2000" dirty="0">
                <a:hlinkClick r:id="rId4"/>
              </a:rPr>
              <a:t>recipes</a:t>
            </a:r>
            <a:r>
              <a:rPr lang="en-US" sz="2000" dirty="0"/>
              <a:t>.</a:t>
            </a:r>
          </a:p>
          <a:p>
            <a:r>
              <a:rPr lang="en-US" sz="2000" dirty="0"/>
              <a:t>Good practice guidance for </a:t>
            </a:r>
            <a:r>
              <a:rPr lang="en-US" sz="2000" dirty="0">
                <a:hlinkClick r:id="rId5"/>
              </a:rPr>
              <a:t>primary</a:t>
            </a:r>
            <a:r>
              <a:rPr lang="en-US" sz="2000" dirty="0"/>
              <a:t> and </a:t>
            </a:r>
            <a:r>
              <a:rPr lang="en-US" sz="2000" dirty="0">
                <a:hlinkClick r:id="rId6"/>
              </a:rPr>
              <a:t>secondary </a:t>
            </a:r>
            <a:r>
              <a:rPr lang="en-US" sz="2000" dirty="0"/>
              <a:t>schools, as well as supporting pupils with </a:t>
            </a:r>
            <a:r>
              <a:rPr lang="en-US" sz="2000" dirty="0">
                <a:hlinkClick r:id="rId7"/>
              </a:rPr>
              <a:t>additional needs</a:t>
            </a:r>
            <a:r>
              <a:rPr lang="en-US" sz="2000" dirty="0"/>
              <a:t>.</a:t>
            </a:r>
          </a:p>
          <a:p>
            <a:r>
              <a:rPr lang="en-US" sz="2000" dirty="0">
                <a:hlinkClick r:id="rId8"/>
              </a:rPr>
              <a:t>Resources to support pupils with additional needs</a:t>
            </a:r>
            <a:endParaRPr lang="en-US" sz="2000" dirty="0"/>
          </a:p>
          <a:p>
            <a:r>
              <a:rPr lang="en-US" sz="2000" dirty="0">
                <a:hlinkClick r:id="rId9"/>
              </a:rPr>
              <a:t>Whole school support</a:t>
            </a:r>
            <a:endParaRPr lang="en-US" sz="2000" dirty="0"/>
          </a:p>
          <a:p>
            <a:r>
              <a:rPr lang="en-US" sz="2000" dirty="0">
                <a:hlinkClick r:id="rId10"/>
              </a:rPr>
              <a:t>Guidelines</a:t>
            </a:r>
            <a:r>
              <a:rPr lang="en-US" sz="2000" dirty="0"/>
              <a:t> for school education resources around food</a:t>
            </a:r>
          </a:p>
          <a:p>
            <a:r>
              <a:rPr lang="en-US" sz="2000" i="1" dirty="0">
                <a:hlinkClick r:id="rId11"/>
              </a:rPr>
              <a:t>My dashboard </a:t>
            </a:r>
            <a:r>
              <a:rPr lang="en-US" sz="2000" i="1" dirty="0"/>
              <a:t>– </a:t>
            </a:r>
            <a:r>
              <a:rPr lang="en-US" sz="2000" dirty="0"/>
              <a:t>store collections of recipes and resources in your own online area.</a:t>
            </a:r>
            <a:endParaRPr lang="en-US" sz="2000" i="1" dirty="0"/>
          </a:p>
          <a:p>
            <a:r>
              <a:rPr lang="en-US" sz="2000" dirty="0">
                <a:hlinkClick r:id="rId12"/>
              </a:rPr>
              <a:t>Personal and professional development </a:t>
            </a:r>
            <a:r>
              <a:rPr lang="en-US" sz="2000" dirty="0"/>
              <a:t>(PPD) for teachers.  PPD newsletter – </a:t>
            </a:r>
            <a:r>
              <a:rPr lang="en-US" sz="2000" dirty="0">
                <a:hlinkClick r:id="rId13"/>
              </a:rPr>
              <a:t>sign up</a:t>
            </a:r>
            <a:r>
              <a:rPr lang="en-US" sz="2000" dirty="0"/>
              <a:t>!</a:t>
            </a:r>
          </a:p>
          <a:p>
            <a:pPr marL="0" indent="0">
              <a:buNone/>
            </a:pPr>
            <a:endParaRPr lang="en-US" sz="1100" b="1" dirty="0">
              <a:solidFill>
                <a:srgbClr val="C33D86"/>
              </a:solidFill>
              <a:hlinkClick r:id="rId14"/>
            </a:endParaRPr>
          </a:p>
        </p:txBody>
      </p:sp>
      <p:pic>
        <p:nvPicPr>
          <p:cNvPr id="4" name="Picture 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778195" y="1764605"/>
            <a:ext cx="1425254" cy="4210979"/>
          </a:xfrm>
          <a:prstGeom prst="rect">
            <a:avLst/>
          </a:prstGeom>
          <a:ln w="25400">
            <a:solidFill>
              <a:srgbClr val="C33D86"/>
            </a:solidFill>
          </a:ln>
        </p:spPr>
      </p:pic>
      <p:sp>
        <p:nvSpPr>
          <p:cNvPr id="3" name="TextBox 2">
            <a:extLst>
              <a:ext uri="{FF2B5EF4-FFF2-40B4-BE49-F238E27FC236}">
                <a16:creationId xmlns:a16="http://schemas.microsoft.com/office/drawing/2014/main" id="{0775190A-0F94-4979-828B-4352A81AA75F}"/>
              </a:ext>
            </a:extLst>
          </p:cNvPr>
          <p:cNvSpPr txBox="1"/>
          <p:nvPr/>
        </p:nvSpPr>
        <p:spPr>
          <a:xfrm>
            <a:off x="9004922" y="5996682"/>
            <a:ext cx="2971800" cy="369332"/>
          </a:xfrm>
          <a:prstGeom prst="rect">
            <a:avLst/>
          </a:prstGeom>
          <a:noFill/>
        </p:spPr>
        <p:txBody>
          <a:bodyPr wrap="square" rtlCol="0">
            <a:spAutoFit/>
          </a:bodyPr>
          <a:lstStyle/>
          <a:p>
            <a:pPr marL="0" indent="0">
              <a:buNone/>
            </a:pPr>
            <a:r>
              <a:rPr lang="en-US" sz="1800" b="1" dirty="0">
                <a:solidFill>
                  <a:srgbClr val="C33D86"/>
                </a:solidFill>
                <a:hlinkClick r:id="rId14"/>
              </a:rPr>
              <a:t>www.foodafactoflife.org.uk</a:t>
            </a:r>
            <a:r>
              <a:rPr lang="en-US" sz="1800" b="1" dirty="0">
                <a:solidFill>
                  <a:srgbClr val="C33D86"/>
                </a:solidFill>
              </a:rPr>
              <a:t> </a:t>
            </a:r>
          </a:p>
        </p:txBody>
      </p:sp>
    </p:spTree>
    <p:extLst>
      <p:ext uri="{BB962C8B-B14F-4D97-AF65-F5344CB8AC3E}">
        <p14:creationId xmlns:p14="http://schemas.microsoft.com/office/powerpoint/2010/main" val="1389691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C50E-E5C0-429A-95B1-7E30F0B21C02}"/>
              </a:ext>
            </a:extLst>
          </p:cNvPr>
          <p:cNvSpPr>
            <a:spLocks noGrp="1"/>
          </p:cNvSpPr>
          <p:nvPr>
            <p:ph type="ctrTitle"/>
          </p:nvPr>
        </p:nvSpPr>
        <p:spPr/>
        <p:txBody>
          <a:bodyPr/>
          <a:lstStyle/>
          <a:p>
            <a:r>
              <a:rPr lang="en-GB"/>
              <a:t>Challenge activities</a:t>
            </a:r>
          </a:p>
        </p:txBody>
      </p:sp>
      <p:sp>
        <p:nvSpPr>
          <p:cNvPr id="3" name="Subtitle 2">
            <a:extLst>
              <a:ext uri="{FF2B5EF4-FFF2-40B4-BE49-F238E27FC236}">
                <a16:creationId xmlns:a16="http://schemas.microsoft.com/office/drawing/2014/main" id="{D8826F43-CC7A-450D-AB52-4B06A892F3EB}"/>
              </a:ext>
            </a:extLst>
          </p:cNvPr>
          <p:cNvSpPr>
            <a:spLocks noGrp="1"/>
          </p:cNvSpPr>
          <p:nvPr>
            <p:ph type="subTitle" idx="1"/>
          </p:nvPr>
        </p:nvSpPr>
        <p:spPr>
          <a:xfrm>
            <a:off x="1089762" y="2362370"/>
            <a:ext cx="7328681" cy="3600000"/>
          </a:xfrm>
        </p:spPr>
        <p:txBody>
          <a:bodyPr/>
          <a:lstStyle/>
          <a:p>
            <a:pPr marL="0" indent="0" algn="l">
              <a:buNone/>
            </a:pPr>
            <a:r>
              <a:rPr lang="en-US" sz="2000" b="0" i="0">
                <a:effectLst/>
                <a:latin typeface="Arial"/>
                <a:cs typeface="Arial"/>
              </a:rPr>
              <a:t>The Challenges cover </a:t>
            </a:r>
            <a:r>
              <a:rPr lang="en-US" sz="2000">
                <a:latin typeface="Arial"/>
                <a:cs typeface="Arial"/>
              </a:rPr>
              <a:t>Healthy</a:t>
            </a:r>
            <a:r>
              <a:rPr lang="en-US" sz="2000" b="0" i="0">
                <a:effectLst/>
                <a:latin typeface="Arial"/>
                <a:cs typeface="Arial"/>
              </a:rPr>
              <a:t> eating, </a:t>
            </a:r>
            <a:r>
              <a:rPr lang="en-US" sz="2000">
                <a:latin typeface="Arial"/>
                <a:cs typeface="Arial"/>
              </a:rPr>
              <a:t>Cooking</a:t>
            </a:r>
            <a:r>
              <a:rPr lang="en-US" sz="2000" b="0" i="0">
                <a:effectLst/>
                <a:latin typeface="Arial"/>
                <a:cs typeface="Arial"/>
              </a:rPr>
              <a:t> and </a:t>
            </a:r>
            <a:r>
              <a:rPr lang="en-US" sz="2000">
                <a:latin typeface="Arial"/>
                <a:cs typeface="Arial"/>
              </a:rPr>
              <a:t>Where</a:t>
            </a:r>
            <a:r>
              <a:rPr lang="en-US" sz="2000" b="0" i="0">
                <a:effectLst/>
                <a:latin typeface="Arial"/>
                <a:cs typeface="Arial"/>
              </a:rPr>
              <a:t> food comes from and provide a wide range of activities that teachers can select depending on their pupils’ needs, age and abilities, and the time available.</a:t>
            </a:r>
          </a:p>
          <a:p>
            <a:pPr algn="l"/>
            <a:r>
              <a:rPr lang="en-US" sz="2000">
                <a:latin typeface="Arial"/>
                <a:cs typeface="Arial"/>
              </a:rPr>
              <a:t>there</a:t>
            </a:r>
            <a:r>
              <a:rPr lang="en-US" sz="2000" b="0" i="0">
                <a:effectLst/>
                <a:latin typeface="Arial"/>
                <a:cs typeface="Arial"/>
              </a:rPr>
              <a:t> are 12 Challenges developed to be used with nursery, primary or secondary pupils</a:t>
            </a:r>
            <a:r>
              <a:rPr lang="en-US" sz="2000">
                <a:latin typeface="Arial"/>
                <a:cs typeface="Arial"/>
              </a:rPr>
              <a:t>;</a:t>
            </a:r>
            <a:endParaRPr lang="en-US" sz="2000" b="0" i="0">
              <a:effectLst/>
              <a:latin typeface="Arial"/>
              <a:cs typeface="Arial"/>
            </a:endParaRPr>
          </a:p>
          <a:p>
            <a:pPr algn="l"/>
            <a:r>
              <a:rPr lang="en-US" sz="2000">
                <a:latin typeface="Arial"/>
                <a:cs typeface="Arial"/>
              </a:rPr>
              <a:t>each</a:t>
            </a:r>
            <a:r>
              <a:rPr lang="en-US" sz="2000" b="0" i="0">
                <a:effectLst/>
                <a:latin typeface="Arial"/>
                <a:cs typeface="Arial"/>
              </a:rPr>
              <a:t> Challenge presentation comprises:</a:t>
            </a:r>
          </a:p>
          <a:p>
            <a:pPr marL="800100" lvl="1" indent="-342900" algn="l">
              <a:buFont typeface="Arial" panose="020B0604020202020204" pitchFamily="34" charset="0"/>
              <a:buChar char="•"/>
            </a:pPr>
            <a:r>
              <a:rPr lang="en-US" b="0" i="0">
                <a:effectLst/>
                <a:latin typeface="Arial"/>
                <a:cs typeface="Arial"/>
              </a:rPr>
              <a:t>slides to present the Challenge to the class, including images, information and questions/tasks to stimulate pupil discussion and planning;</a:t>
            </a:r>
          </a:p>
          <a:p>
            <a:pPr marL="800100" lvl="1" indent="-342900" algn="l">
              <a:buFont typeface="Arial" panose="020B0604020202020204" pitchFamily="34" charset="0"/>
              <a:buChar char="•"/>
            </a:pPr>
            <a:r>
              <a:rPr lang="en-US" b="0" i="0">
                <a:effectLst/>
                <a:latin typeface="Arial"/>
                <a:cs typeface="Arial"/>
              </a:rPr>
              <a:t>a teachers' guide with opportunities for learning and a variety of pupil activities that can be completed individually or in groups</a:t>
            </a:r>
            <a:r>
              <a:rPr lang="en-US" sz="2200" b="0" i="0">
                <a:effectLst/>
                <a:latin typeface="Arial"/>
                <a:cs typeface="Arial"/>
              </a:rPr>
              <a:t>.</a:t>
            </a:r>
          </a:p>
          <a:p>
            <a:pPr marL="0" indent="0">
              <a:buNone/>
            </a:pPr>
            <a:endParaRPr lang="en-GB"/>
          </a:p>
        </p:txBody>
      </p:sp>
      <p:pic>
        <p:nvPicPr>
          <p:cNvPr id="5" name="Picture 4">
            <a:extLst>
              <a:ext uri="{FF2B5EF4-FFF2-40B4-BE49-F238E27FC236}">
                <a16:creationId xmlns:a16="http://schemas.microsoft.com/office/drawing/2014/main" id="{24D205DB-62F8-494F-8FA0-4CB701589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7409" y="1642493"/>
            <a:ext cx="3465390" cy="2157308"/>
          </a:xfrm>
          <a:prstGeom prst="rect">
            <a:avLst/>
          </a:prstGeom>
          <a:ln w="25400">
            <a:solidFill>
              <a:srgbClr val="C33D86"/>
            </a:solidFill>
          </a:ln>
        </p:spPr>
      </p:pic>
      <p:sp>
        <p:nvSpPr>
          <p:cNvPr id="6" name="TextBox 5">
            <a:extLst>
              <a:ext uri="{FF2B5EF4-FFF2-40B4-BE49-F238E27FC236}">
                <a16:creationId xmlns:a16="http://schemas.microsoft.com/office/drawing/2014/main" id="{1A8B4293-37F0-418E-AF40-AAC41D348F63}"/>
              </a:ext>
            </a:extLst>
          </p:cNvPr>
          <p:cNvSpPr txBox="1"/>
          <p:nvPr/>
        </p:nvSpPr>
        <p:spPr>
          <a:xfrm>
            <a:off x="8587409" y="6040942"/>
            <a:ext cx="3081130" cy="369332"/>
          </a:xfrm>
          <a:prstGeom prst="rect">
            <a:avLst/>
          </a:prstGeom>
          <a:noFill/>
        </p:spPr>
        <p:txBody>
          <a:bodyPr wrap="square" rtlCol="0">
            <a:spAutoFit/>
          </a:bodyPr>
          <a:lstStyle/>
          <a:p>
            <a:r>
              <a:rPr lang="en-GB">
                <a:hlinkClick r:id="rId4"/>
              </a:rPr>
              <a:t>11-14 years </a:t>
            </a:r>
            <a:r>
              <a:rPr lang="en-GB"/>
              <a:t>and </a:t>
            </a:r>
            <a:r>
              <a:rPr lang="en-GB">
                <a:hlinkClick r:id="rId5"/>
              </a:rPr>
              <a:t>14-16 years</a:t>
            </a:r>
            <a:endParaRPr lang="en-GB"/>
          </a:p>
        </p:txBody>
      </p:sp>
      <p:pic>
        <p:nvPicPr>
          <p:cNvPr id="8" name="Picture 7">
            <a:extLst>
              <a:ext uri="{FF2B5EF4-FFF2-40B4-BE49-F238E27FC236}">
                <a16:creationId xmlns:a16="http://schemas.microsoft.com/office/drawing/2014/main" id="{0ADEE25B-9EFF-4B9F-9434-42CB4180E7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7409" y="3878374"/>
            <a:ext cx="3540756" cy="2108732"/>
          </a:xfrm>
          <a:prstGeom prst="rect">
            <a:avLst/>
          </a:prstGeom>
          <a:ln w="25400">
            <a:solidFill>
              <a:srgbClr val="C33D86"/>
            </a:solidFill>
          </a:ln>
        </p:spPr>
      </p:pic>
    </p:spTree>
    <p:extLst>
      <p:ext uri="{BB962C8B-B14F-4D97-AF65-F5344CB8AC3E}">
        <p14:creationId xmlns:p14="http://schemas.microsoft.com/office/powerpoint/2010/main" val="156446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a:t>
            </a:r>
          </a:p>
        </p:txBody>
      </p:sp>
      <p:sp>
        <p:nvSpPr>
          <p:cNvPr id="3" name="Subtitle 2"/>
          <p:cNvSpPr>
            <a:spLocks noGrp="1"/>
          </p:cNvSpPr>
          <p:nvPr>
            <p:ph type="subTitle" idx="1"/>
          </p:nvPr>
        </p:nvSpPr>
        <p:spPr>
          <a:xfrm>
            <a:off x="1169274" y="2283798"/>
            <a:ext cx="6972282" cy="3010404"/>
          </a:xfrm>
        </p:spPr>
        <p:txBody>
          <a:bodyPr/>
          <a:lstStyle/>
          <a:p>
            <a:pPr marL="0" indent="0">
              <a:buNone/>
            </a:pPr>
            <a:r>
              <a:rPr lang="en-GB" sz="2000"/>
              <a:t>As part of the British Nutrition Foundation’s work around a ‘</a:t>
            </a:r>
            <a:r>
              <a:rPr lang="en-GB" sz="2000" b="1"/>
              <a:t>modern, diverse food and nutrition education</a:t>
            </a:r>
            <a:r>
              <a:rPr lang="en-GB" sz="2000"/>
              <a:t>’ we asked students what was important to them about the recipes they cooked at school. </a:t>
            </a:r>
          </a:p>
          <a:p>
            <a:pPr marL="0" indent="0">
              <a:buNone/>
            </a:pPr>
            <a:r>
              <a:rPr lang="en-GB" sz="2000"/>
              <a:t>Students responded that they want dishes that are:</a:t>
            </a:r>
          </a:p>
          <a:p>
            <a:r>
              <a:rPr lang="en-GB" sz="2000"/>
              <a:t>tasty, healthy, family/everyday recipes; </a:t>
            </a:r>
          </a:p>
          <a:p>
            <a:r>
              <a:rPr lang="en-GB" sz="2000"/>
              <a:t>most significantly they want them to be dishes from around the world that are - modern, diverse and reflect different cultures.</a:t>
            </a:r>
            <a:endParaRPr lang="en-US" sz="2000"/>
          </a:p>
        </p:txBody>
      </p:sp>
      <p:sp>
        <p:nvSpPr>
          <p:cNvPr id="5" name="TextBox 4">
            <a:extLst>
              <a:ext uri="{FF2B5EF4-FFF2-40B4-BE49-F238E27FC236}">
                <a16:creationId xmlns:a16="http://schemas.microsoft.com/office/drawing/2014/main" id="{1B3A57C0-3CBE-446B-BB0F-F7A89E581FEF}"/>
              </a:ext>
            </a:extLst>
          </p:cNvPr>
          <p:cNvSpPr txBox="1"/>
          <p:nvPr/>
        </p:nvSpPr>
        <p:spPr>
          <a:xfrm>
            <a:off x="719191" y="6174296"/>
            <a:ext cx="9246742" cy="307777"/>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The British Nutrition Foundation is grateful for the support from the </a:t>
            </a:r>
            <a:r>
              <a:rPr lang="en-GB" sz="1400" i="1" dirty="0">
                <a:latin typeface="Arial" panose="020B0604020202020204" pitchFamily="34" charset="0"/>
                <a:cs typeface="Arial" panose="020B0604020202020204" pitchFamily="34" charset="0"/>
                <a:hlinkClick r:id="rId3"/>
              </a:rPr>
              <a:t>All Saints Educational Trust </a:t>
            </a:r>
            <a:r>
              <a:rPr lang="en-GB" sz="1400" i="1" dirty="0">
                <a:latin typeface="Arial" panose="020B0604020202020204" pitchFamily="34" charset="0"/>
                <a:cs typeface="Arial" panose="020B0604020202020204" pitchFamily="34" charset="0"/>
              </a:rPr>
              <a:t>for this work.  </a:t>
            </a:r>
          </a:p>
        </p:txBody>
      </p:sp>
      <p:sp>
        <p:nvSpPr>
          <p:cNvPr id="7" name="TextBox 6">
            <a:extLst>
              <a:ext uri="{FF2B5EF4-FFF2-40B4-BE49-F238E27FC236}">
                <a16:creationId xmlns:a16="http://schemas.microsoft.com/office/drawing/2014/main" id="{7B2D5F71-4702-7B3E-8A55-6EFFA46BC3C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Subtitle 2">
            <a:extLst>
              <a:ext uri="{FF2B5EF4-FFF2-40B4-BE49-F238E27FC236}">
                <a16:creationId xmlns:a16="http://schemas.microsoft.com/office/drawing/2014/main" id="{C7D0F135-FFF9-43C1-91EA-5679A79639B5}"/>
              </a:ext>
            </a:extLst>
          </p:cNvPr>
          <p:cNvSpPr txBox="1">
            <a:spLocks/>
          </p:cNvSpPr>
          <p:nvPr/>
        </p:nvSpPr>
        <p:spPr>
          <a:xfrm>
            <a:off x="2385126" y="5562784"/>
            <a:ext cx="5366278" cy="34293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000" b="1" dirty="0"/>
              <a:t>Please say hello in the chat box!</a:t>
            </a:r>
          </a:p>
        </p:txBody>
      </p:sp>
      <p:pic>
        <p:nvPicPr>
          <p:cNvPr id="6" name="Picture 8">
            <a:extLst>
              <a:ext uri="{FF2B5EF4-FFF2-40B4-BE49-F238E27FC236}">
                <a16:creationId xmlns:a16="http://schemas.microsoft.com/office/drawing/2014/main" id="{FF22FE26-0193-07E6-C93F-EF64DCC8F5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16096" y="2373238"/>
            <a:ext cx="3843392" cy="2592107"/>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6BFF-8259-4EB2-A69D-A34084A342F7}"/>
              </a:ext>
            </a:extLst>
          </p:cNvPr>
          <p:cNvSpPr>
            <a:spLocks noGrp="1"/>
          </p:cNvSpPr>
          <p:nvPr>
            <p:ph type="ctrTitle"/>
          </p:nvPr>
        </p:nvSpPr>
        <p:spPr/>
        <p:txBody>
          <a:bodyPr/>
          <a:lstStyle/>
          <a:p>
            <a:r>
              <a:rPr lang="en-GB"/>
              <a:t>Diverse food culture Challenges</a:t>
            </a:r>
          </a:p>
        </p:txBody>
      </p:sp>
      <p:pic>
        <p:nvPicPr>
          <p:cNvPr id="5" name="Picture 4">
            <a:extLst>
              <a:ext uri="{FF2B5EF4-FFF2-40B4-BE49-F238E27FC236}">
                <a16:creationId xmlns:a16="http://schemas.microsoft.com/office/drawing/2014/main" id="{BC6F98F5-6688-42B4-9A42-BEE66B5A9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632" y="2381332"/>
            <a:ext cx="5501203" cy="3073086"/>
          </a:xfrm>
          <a:prstGeom prst="rect">
            <a:avLst/>
          </a:prstGeom>
          <a:ln w="25400">
            <a:solidFill>
              <a:srgbClr val="C33D86"/>
            </a:solidFill>
          </a:ln>
        </p:spPr>
      </p:pic>
      <p:sp>
        <p:nvSpPr>
          <p:cNvPr id="4" name="TextBox 3">
            <a:extLst>
              <a:ext uri="{FF2B5EF4-FFF2-40B4-BE49-F238E27FC236}">
                <a16:creationId xmlns:a16="http://schemas.microsoft.com/office/drawing/2014/main" id="{F0969157-8DF6-4CDE-8A0C-AD44AE54D286}"/>
              </a:ext>
            </a:extLst>
          </p:cNvPr>
          <p:cNvSpPr txBox="1"/>
          <p:nvPr/>
        </p:nvSpPr>
        <p:spPr>
          <a:xfrm>
            <a:off x="314632" y="6400800"/>
            <a:ext cx="468015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rPr>
              <a:t>11-14 years </a:t>
            </a:r>
            <a:r>
              <a:rPr lang="en-GB" sz="1400">
                <a:latin typeface="Arial" panose="020B0604020202020204" pitchFamily="34" charset="0"/>
                <a:cs typeface="Arial" panose="020B0604020202020204" pitchFamily="34" charset="0"/>
              </a:rPr>
              <a:t>and </a:t>
            </a:r>
            <a:r>
              <a:rPr lang="en-GB" sz="1400">
                <a:latin typeface="Arial" panose="020B0604020202020204" pitchFamily="34" charset="0"/>
                <a:cs typeface="Arial" panose="020B0604020202020204" pitchFamily="34" charset="0"/>
                <a:hlinkClick r:id="rId5"/>
              </a:rPr>
              <a:t>14-16 years</a:t>
            </a:r>
            <a:endParaRPr lang="en-GB" sz="14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267350E-0FB8-4CBA-B8CB-8FE1795408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3383" y="2381332"/>
            <a:ext cx="5367377" cy="3052555"/>
          </a:xfrm>
          <a:prstGeom prst="rect">
            <a:avLst/>
          </a:prstGeom>
          <a:ln w="25400">
            <a:solidFill>
              <a:srgbClr val="C33D86"/>
            </a:solidFill>
          </a:ln>
        </p:spPr>
      </p:pic>
    </p:spTree>
    <p:extLst>
      <p:ext uri="{BB962C8B-B14F-4D97-AF65-F5344CB8AC3E}">
        <p14:creationId xmlns:p14="http://schemas.microsoft.com/office/powerpoint/2010/main" val="173765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520" y="1103171"/>
            <a:ext cx="9720000" cy="486383"/>
          </a:xfrm>
        </p:spPr>
        <p:txBody>
          <a:bodyPr/>
          <a:lstStyle/>
          <a:p>
            <a:r>
              <a:rPr lang="en-US"/>
              <a:t>Other FFL resources</a:t>
            </a: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235145664"/>
              </p:ext>
            </p:extLst>
          </p:nvPr>
        </p:nvGraphicFramePr>
        <p:xfrm>
          <a:off x="1034520" y="1716287"/>
          <a:ext cx="10390668" cy="3903404"/>
        </p:xfrm>
        <a:graphic>
          <a:graphicData uri="http://schemas.openxmlformats.org/drawingml/2006/table">
            <a:tbl>
              <a:tblPr firstRow="1" bandRow="1">
                <a:tableStyleId>{5C22544A-7EE6-4342-B048-85BDC9FD1C3A}</a:tableStyleId>
              </a:tblPr>
              <a:tblGrid>
                <a:gridCol w="3463556">
                  <a:extLst>
                    <a:ext uri="{9D8B030D-6E8A-4147-A177-3AD203B41FA5}">
                      <a16:colId xmlns:a16="http://schemas.microsoft.com/office/drawing/2014/main" val="3987826760"/>
                    </a:ext>
                  </a:extLst>
                </a:gridCol>
                <a:gridCol w="3463556">
                  <a:extLst>
                    <a:ext uri="{9D8B030D-6E8A-4147-A177-3AD203B41FA5}">
                      <a16:colId xmlns:a16="http://schemas.microsoft.com/office/drawing/2014/main" val="1855280855"/>
                    </a:ext>
                  </a:extLst>
                </a:gridCol>
                <a:gridCol w="3463556">
                  <a:extLst>
                    <a:ext uri="{9D8B030D-6E8A-4147-A177-3AD203B41FA5}">
                      <a16:colId xmlns:a16="http://schemas.microsoft.com/office/drawing/2014/main" val="3355334905"/>
                    </a:ext>
                  </a:extLst>
                </a:gridCol>
              </a:tblGrid>
              <a:tr h="767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Classroom resources and</a:t>
                      </a:r>
                      <a:r>
                        <a:rPr lang="en-US" sz="1600" b="1" baseline="0">
                          <a:latin typeface="Arial" panose="020B0604020202020204" pitchFamily="34" charset="0"/>
                          <a:cs typeface="Arial" panose="020B0604020202020204" pitchFamily="34" charset="0"/>
                        </a:rPr>
                        <a:t> activities</a:t>
                      </a:r>
                      <a:endParaRPr lang="en-GB" sz="1600" b="1">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Teaching and learning</a:t>
                      </a:r>
                      <a:endParaRPr lang="en-GB" sz="1600" b="1">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txBody>
                  <a:tcPr>
                    <a:solidFill>
                      <a:srgbClr val="C33D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Personal and professional development (PPD)</a:t>
                      </a:r>
                      <a:endParaRPr lang="en-GB" sz="1600" b="1">
                        <a:latin typeface="Arial" panose="020B0604020202020204" pitchFamily="34" charset="0"/>
                        <a:cs typeface="Arial" panose="020B0604020202020204" pitchFamily="34" charset="0"/>
                      </a:endParaRPr>
                    </a:p>
                  </a:txBody>
                  <a:tcPr>
                    <a:solidFill>
                      <a:srgbClr val="C33D86"/>
                    </a:solidFill>
                  </a:tcPr>
                </a:tc>
                <a:extLst>
                  <a:ext uri="{0D108BD9-81ED-4DB2-BD59-A6C34878D82A}">
                    <a16:rowId xmlns:a16="http://schemas.microsoft.com/office/drawing/2014/main" val="1064555214"/>
                  </a:ext>
                </a:extLst>
              </a:tr>
              <a:tr h="31363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latin typeface="Arial" panose="020B0604020202020204" pitchFamily="34" charset="0"/>
                          <a:cs typeface="Arial" panose="020B0604020202020204" pitchFamily="34" charset="0"/>
                          <a:hlinkClick r:id="rId3"/>
                        </a:rPr>
                        <a:t>Bread activity pack</a:t>
                      </a:r>
                      <a:endParaRPr lang="en-US" sz="1600">
                        <a:latin typeface="Arial" panose="020B0604020202020204" pitchFamily="34" charset="0"/>
                        <a:cs typeface="Arial" panose="020B0604020202020204" pitchFamily="34" charset="0"/>
                        <a:hlinkClick r:id="rId4"/>
                      </a:endParaRPr>
                    </a:p>
                    <a:p>
                      <a:pPr marL="285750" indent="-285750">
                        <a:buFont typeface="Arial" panose="020B0604020202020204" pitchFamily="34" charset="0"/>
                        <a:buChar char="•"/>
                      </a:pPr>
                      <a:r>
                        <a:rPr lang="en-US" sz="1600" err="1">
                          <a:latin typeface="Arial" panose="020B0604020202020204" pitchFamily="34" charset="0"/>
                          <a:cs typeface="Arial" panose="020B0604020202020204" pitchFamily="34" charset="0"/>
                          <a:hlinkClick r:id="rId4"/>
                        </a:rPr>
                        <a:t>Fibre</a:t>
                      </a:r>
                      <a:r>
                        <a:rPr lang="en-US" sz="1600">
                          <a:latin typeface="Arial" panose="020B0604020202020204" pitchFamily="34" charset="0"/>
                          <a:cs typeface="Arial" panose="020B0604020202020204" pitchFamily="34" charset="0"/>
                          <a:hlinkClick r:id="rId4"/>
                        </a:rPr>
                        <a:t> activity</a:t>
                      </a:r>
                      <a:r>
                        <a:rPr lang="en-US" sz="1600" baseline="0">
                          <a:latin typeface="Arial" panose="020B0604020202020204" pitchFamily="34" charset="0"/>
                          <a:cs typeface="Arial" panose="020B0604020202020204" pitchFamily="34" charset="0"/>
                          <a:hlinkClick r:id="rId4"/>
                        </a:rPr>
                        <a:t> pack</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5"/>
                        </a:rPr>
                        <a:t>Harvest activity pack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Knowledge </a:t>
                      </a:r>
                      <a:r>
                        <a:rPr lang="en-US" sz="1600" err="1">
                          <a:latin typeface="Arial" panose="020B0604020202020204" pitchFamily="34" charset="0"/>
                          <a:cs typeface="Arial" panose="020B0604020202020204" pitchFamily="34" charset="0"/>
                        </a:rPr>
                        <a:t>organisers</a:t>
                      </a:r>
                      <a:r>
                        <a:rPr lang="en-US"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hlinkClick r:id="rId6"/>
                        </a:rPr>
                        <a:t>11-14</a:t>
                      </a:r>
                      <a:r>
                        <a:rPr lang="en-US" sz="1600">
                          <a:latin typeface="Arial" panose="020B0604020202020204" pitchFamily="34" charset="0"/>
                          <a:cs typeface="Arial" panose="020B0604020202020204" pitchFamily="34" charset="0"/>
                        </a:rPr>
                        <a:t> and </a:t>
                      </a:r>
                      <a:r>
                        <a:rPr lang="en-US" sz="1600">
                          <a:latin typeface="Arial" panose="020B0604020202020204" pitchFamily="34" charset="0"/>
                          <a:cs typeface="Arial" panose="020B0604020202020204" pitchFamily="34" charset="0"/>
                          <a:hlinkClick r:id="rId7"/>
                        </a:rPr>
                        <a:t>14-16</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8"/>
                        </a:rPr>
                        <a:t>Nutritional</a:t>
                      </a:r>
                      <a:r>
                        <a:rPr lang="en-US" sz="1600" baseline="0">
                          <a:latin typeface="Arial" panose="020B0604020202020204" pitchFamily="34" charset="0"/>
                          <a:cs typeface="Arial" panose="020B0604020202020204" pitchFamily="34" charset="0"/>
                          <a:hlinkClick r:id="rId8"/>
                        </a:rPr>
                        <a:t> analysis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9"/>
                        </a:rPr>
                        <a:t>Quizzes 11-14 </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0"/>
                        </a:rPr>
                        <a:t>Quizzes 14-16</a:t>
                      </a:r>
                      <a:r>
                        <a:rPr lang="en-US" sz="1600" baseline="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1"/>
                        </a:rPr>
                        <a:t>Remote learning resources</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2"/>
                        </a:rPr>
                        <a:t>Videos – cooking</a:t>
                      </a:r>
                      <a:endParaRPr lang="en-US" sz="1600" baseline="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aseline="0">
                          <a:latin typeface="Arial" panose="020B0604020202020204" pitchFamily="34" charset="0"/>
                          <a:cs typeface="Arial" panose="020B0604020202020204" pitchFamily="34" charset="0"/>
                          <a:hlinkClick r:id="rId13"/>
                        </a:rPr>
                        <a:t>Videos – where food comes from</a:t>
                      </a:r>
                      <a:endParaRPr lang="en-US" sz="1600">
                        <a:latin typeface="Arial" panose="020B0604020202020204" pitchFamily="34" charset="0"/>
                        <a:cs typeface="Arial" panose="020B0604020202020204" pitchFamily="34" charset="0"/>
                      </a:endParaRPr>
                    </a:p>
                  </a:txBody>
                  <a:tcPr>
                    <a:solidFill>
                      <a:srgbClr val="F9D4B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14"/>
                        </a:rPr>
                        <a:t>Good food hygiene and safety practices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Arial" panose="020B0604020202020204" pitchFamily="34" charset="0"/>
                          <a:cs typeface="Arial" panose="020B0604020202020204" pitchFamily="34" charset="0"/>
                          <a:hlinkClick r:id="rId15"/>
                        </a:rPr>
                        <a:t>Planning sheets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u="sng">
                          <a:latin typeface="Arial" panose="020B0604020202020204" pitchFamily="34" charset="0"/>
                          <a:cs typeface="Arial" panose="020B0604020202020204" pitchFamily="34" charset="0"/>
                          <a:hlinkClick r:id="rId16"/>
                        </a:rPr>
                        <a:t>Resources and presentations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hlinkClick r:id="rId17"/>
                        </a:rPr>
                        <a:t>Resources to support UK examination specifications</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8"/>
                        </a:rPr>
                        <a:t>Schemes of Work</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19"/>
                        </a:rPr>
                        <a:t>Teaching and learning videos</a:t>
                      </a:r>
                      <a:endParaRPr lang="en-US" sz="160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hlinkClick r:id="rId20"/>
                        </a:rPr>
                        <a:t>Practical food skill progression and complexity rating</a:t>
                      </a:r>
                      <a:endParaRPr lang="en-GB" sz="16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a:latin typeface="Arial" panose="020B0604020202020204" pitchFamily="34" charset="0"/>
                        <a:cs typeface="Arial" panose="020B0604020202020204" pitchFamily="34" charset="0"/>
                      </a:endParaRPr>
                    </a:p>
                  </a:txBody>
                  <a:tcPr>
                    <a:solidFill>
                      <a:srgbClr val="F9D4B6"/>
                    </a:solidFill>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1"/>
                        </a:rPr>
                        <a:t>FFL training</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2"/>
                        </a:rPr>
                        <a:t>PPD toolkit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3"/>
                        </a:rPr>
                        <a:t>Schemes of Work and lesson planning – advice and support</a:t>
                      </a: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hlinkClick r:id="rId24"/>
                        </a:rPr>
                        <a:t>Teacher knowledge and skills</a:t>
                      </a:r>
                      <a:endParaRPr lang="en-GB" sz="1600">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2045222079"/>
                  </a:ext>
                </a:extLst>
              </a:tr>
            </a:tbl>
          </a:graphicData>
        </a:graphic>
      </p:graphicFrame>
      <p:sp>
        <p:nvSpPr>
          <p:cNvPr id="5" name="TextBox 4"/>
          <p:cNvSpPr txBox="1"/>
          <p:nvPr/>
        </p:nvSpPr>
        <p:spPr>
          <a:xfrm>
            <a:off x="1034519" y="5871410"/>
            <a:ext cx="10390669" cy="338554"/>
          </a:xfrm>
          <a:prstGeom prst="rect">
            <a:avLst/>
          </a:prstGeom>
          <a:noFill/>
          <a:ln w="25400">
            <a:solidFill>
              <a:srgbClr val="C33D86"/>
            </a:solidFill>
          </a:ln>
        </p:spPr>
        <p:txBody>
          <a:bodyPr wrap="square" rtlCol="0">
            <a:spAutoFit/>
          </a:bodyPr>
          <a:lstStyle/>
          <a:p>
            <a:pPr algn="ctr"/>
            <a:r>
              <a:rPr lang="en-US" sz="1600">
                <a:latin typeface="Arial" panose="020B0604020202020204" pitchFamily="34" charset="0"/>
                <a:cs typeface="Arial" panose="020B0604020202020204" pitchFamily="34" charset="0"/>
              </a:rPr>
              <a:t>Links to resources that focus on topics covered in today’s workshop can be found in your joining instructions.</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77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Arial"/>
                <a:cs typeface="Arial"/>
              </a:rPr>
              <a:t>Last words ...</a:t>
            </a:r>
            <a:endParaRPr lang="en-GB"/>
          </a:p>
        </p:txBody>
      </p:sp>
      <p:sp>
        <p:nvSpPr>
          <p:cNvPr id="3" name="Subtitle 2"/>
          <p:cNvSpPr>
            <a:spLocks noGrp="1"/>
          </p:cNvSpPr>
          <p:nvPr>
            <p:ph type="subTitle" idx="1"/>
          </p:nvPr>
        </p:nvSpPr>
        <p:spPr>
          <a:xfrm>
            <a:off x="1169275" y="2571092"/>
            <a:ext cx="5796603" cy="3600000"/>
          </a:xfrm>
        </p:spPr>
        <p:txBody>
          <a:bodyPr/>
          <a:lstStyle/>
          <a:p>
            <a:r>
              <a:rPr lang="en-US" sz="2000" dirty="0"/>
              <a:t>Review of training – ‘bright spots’?</a:t>
            </a:r>
          </a:p>
          <a:p>
            <a:pPr marL="0" indent="0">
              <a:buNone/>
            </a:pPr>
            <a:endParaRPr lang="en-US" sz="2000" dirty="0">
              <a:latin typeface="Arial"/>
              <a:cs typeface="Arial"/>
            </a:endParaRPr>
          </a:p>
          <a:p>
            <a:r>
              <a:rPr lang="en-US" sz="2000" dirty="0">
                <a:latin typeface="Arial"/>
                <a:cs typeface="Arial"/>
              </a:rPr>
              <a:t>Evaluation – a link will be sent to you. When completed …</a:t>
            </a:r>
            <a:endParaRPr lang="en-US" dirty="0"/>
          </a:p>
          <a:p>
            <a:endParaRPr lang="en-US" sz="2000" dirty="0"/>
          </a:p>
          <a:p>
            <a:r>
              <a:rPr lang="en-US" sz="2000" dirty="0" err="1">
                <a:latin typeface="Arial"/>
                <a:cs typeface="Arial"/>
              </a:rPr>
              <a:t>Personalised</a:t>
            </a:r>
            <a:r>
              <a:rPr lang="en-US" sz="2000" dirty="0">
                <a:latin typeface="Arial"/>
                <a:cs typeface="Arial"/>
              </a:rPr>
              <a:t> certificate – will be emailed to you </a:t>
            </a:r>
            <a:endParaRPr lang="en-US" sz="2000" dirty="0"/>
          </a:p>
          <a:p>
            <a:endParaRPr lang="en-US" sz="2000" dirty="0"/>
          </a:p>
          <a:p>
            <a:r>
              <a:rPr lang="en-US" sz="2000" dirty="0">
                <a:latin typeface="Arial"/>
                <a:cs typeface="Arial"/>
              </a:rPr>
              <a:t>Voucher – will be sent to you</a:t>
            </a:r>
          </a:p>
          <a:p>
            <a:pPr marL="0" indent="0">
              <a:buNone/>
            </a:pPr>
            <a:endParaRPr lang="en-US" sz="2000" dirty="0">
              <a:latin typeface="Arial"/>
              <a:cs typeface="Arial"/>
            </a:endParaRPr>
          </a:p>
        </p:txBody>
      </p:sp>
      <p:pic>
        <p:nvPicPr>
          <p:cNvPr id="6" name="Picture 5">
            <a:extLst>
              <a:ext uri="{FF2B5EF4-FFF2-40B4-BE49-F238E27FC236}">
                <a16:creationId xmlns:a16="http://schemas.microsoft.com/office/drawing/2014/main" id="{A916FBB8-F497-41C9-BD94-4CB9451C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9054" y="1774814"/>
            <a:ext cx="3167200" cy="4542431"/>
          </a:xfrm>
          <a:prstGeom prst="rect">
            <a:avLst/>
          </a:prstGeom>
          <a:ln w="25400">
            <a:solidFill>
              <a:srgbClr val="C33D86"/>
            </a:solidFill>
          </a:ln>
        </p:spPr>
      </p:pic>
    </p:spTree>
    <p:extLst>
      <p:ext uri="{BB962C8B-B14F-4D97-AF65-F5344CB8AC3E}">
        <p14:creationId xmlns:p14="http://schemas.microsoft.com/office/powerpoint/2010/main" val="670497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Thank you for joining! </a:t>
            </a:r>
            <a:endParaRPr lang="en-US"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228064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C5C6-372F-4721-AA06-328482C6711B}"/>
              </a:ext>
            </a:extLst>
          </p:cNvPr>
          <p:cNvSpPr>
            <a:spLocks noGrp="1"/>
          </p:cNvSpPr>
          <p:nvPr>
            <p:ph type="ctrTitle"/>
          </p:nvPr>
        </p:nvSpPr>
        <p:spPr/>
        <p:txBody>
          <a:bodyPr/>
          <a:lstStyle/>
          <a:p>
            <a:r>
              <a:rPr lang="en-GB">
                <a:latin typeface="Arial"/>
                <a:cs typeface="Arial"/>
              </a:rPr>
              <a:t>Session aims</a:t>
            </a:r>
          </a:p>
        </p:txBody>
      </p:sp>
      <p:sp>
        <p:nvSpPr>
          <p:cNvPr id="3" name="Subtitle 2">
            <a:extLst>
              <a:ext uri="{FF2B5EF4-FFF2-40B4-BE49-F238E27FC236}">
                <a16:creationId xmlns:a16="http://schemas.microsoft.com/office/drawing/2014/main" id="{3C98F008-EDA4-4F3B-921D-90BBEE082553}"/>
              </a:ext>
            </a:extLst>
          </p:cNvPr>
          <p:cNvSpPr>
            <a:spLocks noGrp="1"/>
          </p:cNvSpPr>
          <p:nvPr>
            <p:ph type="subTitle" idx="1"/>
          </p:nvPr>
        </p:nvSpPr>
        <p:spPr>
          <a:xfrm>
            <a:off x="1169273" y="2283797"/>
            <a:ext cx="9700357" cy="3890499"/>
          </a:xfrm>
        </p:spPr>
        <p:txBody>
          <a:bodyPr/>
          <a:lstStyle/>
          <a:p>
            <a:pPr marL="0" indent="0" algn="l">
              <a:buNone/>
            </a:pPr>
            <a:r>
              <a:rPr lang="en-GB" sz="2000" b="0" i="0">
                <a:effectLst/>
                <a:latin typeface="Arial" panose="020B0604020202020204" pitchFamily="34" charset="0"/>
                <a:cs typeface="Arial" panose="020B0604020202020204" pitchFamily="34" charset="0"/>
              </a:rPr>
              <a:t>During the session we will:</a:t>
            </a:r>
          </a:p>
          <a:p>
            <a:r>
              <a:rPr lang="en-GB" sz="2000" b="0" i="0">
                <a:effectLst/>
                <a:latin typeface="Arial"/>
                <a:cs typeface="Arial"/>
              </a:rPr>
              <a:t>make two recipes from around the world that are new to </a:t>
            </a:r>
            <a:r>
              <a:rPr lang="en-GB" sz="2000" b="0" i="1">
                <a:effectLst/>
                <a:latin typeface="Arial"/>
                <a:cs typeface="Arial"/>
              </a:rPr>
              <a:t>Food – a fact of life</a:t>
            </a:r>
            <a:r>
              <a:rPr lang="en-GB" sz="2000">
                <a:latin typeface="Arial"/>
                <a:cs typeface="Arial"/>
              </a:rPr>
              <a:t>;</a:t>
            </a:r>
          </a:p>
          <a:p>
            <a:r>
              <a:rPr lang="en-GB" sz="2000">
                <a:latin typeface="Arial"/>
                <a:cs typeface="Arial"/>
              </a:rPr>
              <a:t>u</a:t>
            </a:r>
            <a:r>
              <a:rPr lang="en-GB" sz="2000" b="0" i="0">
                <a:effectLst/>
                <a:latin typeface="Arial"/>
                <a:cs typeface="Arial"/>
              </a:rPr>
              <a:t>se traditional ingredients and consider alternatives;</a:t>
            </a:r>
            <a:r>
              <a:rPr lang="en-GB" sz="2000">
                <a:latin typeface="Arial"/>
                <a:cs typeface="Arial"/>
              </a:rPr>
              <a:t> </a:t>
            </a:r>
          </a:p>
          <a:p>
            <a:r>
              <a:rPr lang="en-GB" sz="2000" b="0" i="0">
                <a:effectLst/>
                <a:latin typeface="Arial" panose="020B0604020202020204" pitchFamily="34" charset="0"/>
                <a:cs typeface="Arial" panose="020B0604020202020204" pitchFamily="34" charset="0"/>
              </a:rPr>
              <a:t>develop, acquire and secure practical food skills using </a:t>
            </a:r>
            <a:r>
              <a:rPr lang="en-GB" sz="2000" b="1" i="0">
                <a:effectLst/>
                <a:latin typeface="Arial" panose="020B0604020202020204" pitchFamily="34" charset="0"/>
                <a:cs typeface="Arial" panose="020B0604020202020204" pitchFamily="34" charset="0"/>
              </a:rPr>
              <a:t>recipes</a:t>
            </a:r>
            <a:r>
              <a:rPr lang="en-GB" sz="2000" b="0" i="0">
                <a:effectLst/>
                <a:latin typeface="Arial" panose="020B0604020202020204" pitchFamily="34" charset="0"/>
                <a:cs typeface="Arial" panose="020B0604020202020204" pitchFamily="34" charset="0"/>
              </a:rPr>
              <a:t> that are </a:t>
            </a:r>
            <a:r>
              <a:rPr lang="en-GB" sz="2000" b="1" i="0">
                <a:effectLst/>
                <a:latin typeface="Arial" panose="020B0604020202020204" pitchFamily="34" charset="0"/>
                <a:cs typeface="Arial" panose="020B0604020202020204" pitchFamily="34" charset="0"/>
              </a:rPr>
              <a:t>suitable</a:t>
            </a:r>
            <a:r>
              <a:rPr lang="en-GB" sz="2000" b="0" i="0">
                <a:effectLst/>
                <a:latin typeface="Arial" panose="020B0604020202020204" pitchFamily="34" charset="0"/>
                <a:cs typeface="Arial" panose="020B0604020202020204" pitchFamily="34" charset="0"/>
              </a:rPr>
              <a:t> and </a:t>
            </a:r>
            <a:r>
              <a:rPr lang="en-GB" sz="2000" b="1" i="0">
                <a:effectLst/>
                <a:latin typeface="Arial" panose="020B0604020202020204" pitchFamily="34" charset="0"/>
                <a:cs typeface="Arial" panose="020B0604020202020204" pitchFamily="34" charset="0"/>
              </a:rPr>
              <a:t>practical</a:t>
            </a:r>
            <a:r>
              <a:rPr lang="en-GB" sz="2000" b="0" i="0">
                <a:effectLst/>
                <a:latin typeface="Arial" panose="020B0604020202020204" pitchFamily="34" charset="0"/>
                <a:cs typeface="Arial" panose="020B0604020202020204" pitchFamily="34" charset="0"/>
              </a:rPr>
              <a:t> for schools and their </a:t>
            </a:r>
            <a:r>
              <a:rPr lang="en-GB" sz="2000" b="1" i="0">
                <a:effectLst/>
                <a:latin typeface="Arial" panose="020B0604020202020204" pitchFamily="34" charset="0"/>
                <a:cs typeface="Arial" panose="020B0604020202020204" pitchFamily="34" charset="0"/>
              </a:rPr>
              <a:t>budgets</a:t>
            </a:r>
            <a:r>
              <a:rPr lang="en-GB" sz="2000" b="0" i="0">
                <a:effectLst/>
                <a:latin typeface="Arial" panose="020B0604020202020204" pitchFamily="34" charset="0"/>
                <a:cs typeface="Arial" panose="020B0604020202020204" pitchFamily="34" charset="0"/>
              </a:rPr>
              <a:t>, </a:t>
            </a:r>
            <a:r>
              <a:rPr lang="en-GB" sz="2000" b="1" i="0">
                <a:effectLst/>
                <a:latin typeface="Arial" panose="020B0604020202020204" pitchFamily="34" charset="0"/>
                <a:cs typeface="Arial" panose="020B0604020202020204" pitchFamily="34" charset="0"/>
              </a:rPr>
              <a:t>promote healthier eating</a:t>
            </a:r>
            <a:r>
              <a:rPr lang="en-GB" sz="2000" b="0" i="0">
                <a:effectLst/>
                <a:latin typeface="Arial" panose="020B0604020202020204" pitchFamily="34" charset="0"/>
                <a:cs typeface="Arial" panose="020B0604020202020204" pitchFamily="34" charset="0"/>
              </a:rPr>
              <a:t>, reflect more </a:t>
            </a:r>
            <a:r>
              <a:rPr lang="en-GB" sz="2000" b="1" i="0">
                <a:effectLst/>
                <a:latin typeface="Arial" panose="020B0604020202020204" pitchFamily="34" charset="0"/>
                <a:cs typeface="Arial" panose="020B0604020202020204" pitchFamily="34" charset="0"/>
              </a:rPr>
              <a:t>global cuisine</a:t>
            </a:r>
            <a:r>
              <a:rPr lang="en-GB" sz="2000" b="0" i="0">
                <a:effectLst/>
                <a:latin typeface="Arial" panose="020B0604020202020204" pitchFamily="34" charset="0"/>
                <a:cs typeface="Arial" panose="020B0604020202020204" pitchFamily="34" charset="0"/>
              </a:rPr>
              <a:t>, and encourage </a:t>
            </a:r>
            <a:r>
              <a:rPr lang="en-GB" sz="2000" b="1" i="0">
                <a:effectLst/>
                <a:latin typeface="Arial" panose="020B0604020202020204" pitchFamily="34" charset="0"/>
                <a:cs typeface="Arial" panose="020B0604020202020204" pitchFamily="34" charset="0"/>
              </a:rPr>
              <a:t>dialogue</a:t>
            </a:r>
            <a:r>
              <a:rPr lang="en-GB" sz="2000" b="0" i="0">
                <a:effectLst/>
                <a:latin typeface="Arial" panose="020B0604020202020204" pitchFamily="34" charset="0"/>
                <a:cs typeface="Arial" panose="020B0604020202020204" pitchFamily="34" charset="0"/>
              </a:rPr>
              <a:t> around </a:t>
            </a:r>
            <a:r>
              <a:rPr lang="en-GB" sz="2000" b="1" i="0">
                <a:effectLst/>
                <a:latin typeface="Arial" panose="020B0604020202020204" pitchFamily="34" charset="0"/>
                <a:cs typeface="Arial" panose="020B0604020202020204" pitchFamily="34" charset="0"/>
              </a:rPr>
              <a:t>culture </a:t>
            </a:r>
            <a:r>
              <a:rPr lang="en-GB" sz="2000" b="0" i="0">
                <a:effectLst/>
                <a:latin typeface="Arial" panose="020B0604020202020204" pitchFamily="34" charset="0"/>
                <a:cs typeface="Arial" panose="020B0604020202020204" pitchFamily="34" charset="0"/>
              </a:rPr>
              <a:t>and </a:t>
            </a:r>
            <a:r>
              <a:rPr lang="en-GB" sz="2000" b="1" i="0">
                <a:effectLst/>
                <a:latin typeface="Arial" panose="020B0604020202020204" pitchFamily="34" charset="0"/>
                <a:cs typeface="Arial" panose="020B0604020202020204" pitchFamily="34" charset="0"/>
              </a:rPr>
              <a:t>inclusivity</a:t>
            </a:r>
            <a:r>
              <a:rPr lang="en-GB" sz="2000" b="0" i="0">
                <a:effectLst/>
                <a:latin typeface="Arial" panose="020B0604020202020204" pitchFamily="34" charset="0"/>
                <a:cs typeface="Arial" panose="020B0604020202020204" pitchFamily="34" charset="0"/>
              </a:rPr>
              <a:t>;</a:t>
            </a:r>
          </a:p>
          <a:p>
            <a:r>
              <a:rPr lang="en-US" sz="2000">
                <a:latin typeface="Arial" panose="020B0604020202020204" pitchFamily="34" charset="0"/>
                <a:cs typeface="Arial" panose="020B0604020202020204" pitchFamily="34" charset="0"/>
              </a:rPr>
              <a:t>c</a:t>
            </a:r>
            <a:r>
              <a:rPr lang="en-US" sz="2000" b="0" i="0">
                <a:effectLst/>
                <a:latin typeface="Arial" panose="020B0604020202020204" pitchFamily="34" charset="0"/>
                <a:cs typeface="Arial" panose="020B0604020202020204" pitchFamily="34" charset="0"/>
              </a:rPr>
              <a:t>onsider planning and implementing practical activities in the secondary classroom;</a:t>
            </a:r>
            <a:endParaRPr lang="en-GB" sz="2000" b="0" i="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a:latin typeface="Arial"/>
                <a:cs typeface="Arial"/>
              </a:rPr>
              <a:t>d</a:t>
            </a:r>
            <a:r>
              <a:rPr lang="en-GB" sz="2000" b="0" i="0">
                <a:effectLst/>
                <a:latin typeface="Arial"/>
                <a:cs typeface="Arial"/>
              </a:rPr>
              <a:t>emonstrate good food hygiene and safety practices</a:t>
            </a:r>
            <a:r>
              <a:rPr lang="en-GB" sz="2000">
                <a:latin typeface="Arial"/>
                <a:cs typeface="Arial"/>
              </a:rPr>
              <a:t>;</a:t>
            </a:r>
            <a:endParaRPr lang="en-GB" sz="2000" b="0" i="0">
              <a:effectLst/>
              <a:latin typeface="Arial"/>
              <a:cs typeface="Arial"/>
            </a:endParaRPr>
          </a:p>
          <a:p>
            <a:pPr algn="l">
              <a:buFont typeface="Arial" panose="020B0604020202020204" pitchFamily="34" charset="0"/>
              <a:buChar char="•"/>
            </a:pPr>
            <a:r>
              <a:rPr lang="en-GB" sz="2000">
                <a:latin typeface="Arial" panose="020B0604020202020204" pitchFamily="34" charset="0"/>
                <a:cs typeface="Arial" panose="020B0604020202020204" pitchFamily="34" charset="0"/>
              </a:rPr>
              <a:t>p</a:t>
            </a:r>
            <a:r>
              <a:rPr lang="en-GB" sz="2000" b="0" i="0">
                <a:effectLst/>
                <a:latin typeface="Arial" panose="020B0604020202020204" pitchFamily="34" charset="0"/>
                <a:cs typeface="Arial" panose="020B0604020202020204" pitchFamily="34" charset="0"/>
              </a:rPr>
              <a:t>rovide links to </a:t>
            </a:r>
            <a:r>
              <a:rPr lang="en-GB" sz="2000" b="0" i="1" u="none" strike="noStrike">
                <a:solidFill>
                  <a:srgbClr val="007BFF"/>
                </a:solidFill>
                <a:effectLst/>
                <a:latin typeface="Arial" panose="020B0604020202020204" pitchFamily="34" charset="0"/>
                <a:cs typeface="Arial" panose="020B0604020202020204" pitchFamily="34" charset="0"/>
                <a:hlinkClick r:id="rId3"/>
              </a:rPr>
              <a:t>Food – a fact of life</a:t>
            </a:r>
            <a:r>
              <a:rPr lang="en-GB" sz="2000" b="0" i="1" u="none" strike="noStrike">
                <a:solidFill>
                  <a:srgbClr val="007BFF"/>
                </a:solidFill>
                <a:effectLst/>
                <a:latin typeface="Arial" panose="020B0604020202020204" pitchFamily="34" charset="0"/>
                <a:cs typeface="Arial" panose="020B0604020202020204" pitchFamily="34" charset="0"/>
              </a:rPr>
              <a:t>.</a:t>
            </a:r>
            <a:endParaRPr lang="en-GB" sz="2000" b="0" i="0">
              <a:solidFill>
                <a:srgbClr val="263143"/>
              </a:solidFill>
              <a:effectLst/>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87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E974-D187-4B07-B9D5-9628E390F660}"/>
              </a:ext>
            </a:extLst>
          </p:cNvPr>
          <p:cNvSpPr>
            <a:spLocks noGrp="1"/>
          </p:cNvSpPr>
          <p:nvPr>
            <p:ph type="ctrTitle"/>
          </p:nvPr>
        </p:nvSpPr>
        <p:spPr/>
        <p:txBody>
          <a:bodyPr/>
          <a:lstStyle/>
          <a:p>
            <a:r>
              <a:rPr lang="en-GB"/>
              <a:t>Programme </a:t>
            </a:r>
          </a:p>
        </p:txBody>
      </p:sp>
      <p:sp>
        <p:nvSpPr>
          <p:cNvPr id="8" name="TextBox 7">
            <a:extLst>
              <a:ext uri="{FF2B5EF4-FFF2-40B4-BE49-F238E27FC236}">
                <a16:creationId xmlns:a16="http://schemas.microsoft.com/office/drawing/2014/main" id="{B49BACFF-B07A-4E58-9828-52159189B29E}"/>
              </a:ext>
            </a:extLst>
          </p:cNvPr>
          <p:cNvSpPr txBox="1"/>
          <p:nvPr/>
        </p:nvSpPr>
        <p:spPr>
          <a:xfrm>
            <a:off x="977900" y="2169884"/>
            <a:ext cx="8264071" cy="5609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effectLst/>
                <a:latin typeface="Arial" panose="020B0604020202020204" pitchFamily="34" charset="0"/>
                <a:ea typeface="MS Mincho" panose="02020609040205080304" pitchFamily="49" charset="-128"/>
                <a:cs typeface="Times New Roman" panose="02020603050405020304" pitchFamily="18" charset="0"/>
              </a:rPr>
              <a:t>16.45	Registration</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17.00	Welcome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indent="457200"/>
            <a:r>
              <a:rPr lang="en-GB" sz="2000" dirty="0">
                <a:effectLst/>
                <a:latin typeface="Arial" panose="020B0604020202020204" pitchFamily="34" charset="0"/>
                <a:ea typeface="MS Mincho" panose="02020609040205080304" pitchFamily="49" charset="-128"/>
                <a:cs typeface="Times New Roman" panose="02020603050405020304" pitchFamily="18" charset="0"/>
              </a:rPr>
              <a:t>Practical food skills, recipes and diversity – Eastern Asian 	cuisines</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i="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17.10	Katsu curry – </a:t>
            </a:r>
            <a:r>
              <a:rPr lang="en-GB" sz="2000" i="1" dirty="0">
                <a:effectLst/>
                <a:latin typeface="Arial" panose="020B0604020202020204" pitchFamily="34" charset="0"/>
                <a:ea typeface="MS Mincho" panose="02020609040205080304" pitchFamily="49" charset="-128"/>
                <a:cs typeface="Times New Roman" panose="02020603050405020304" pitchFamily="18" charset="0"/>
              </a:rPr>
              <a:t>activity and review</a:t>
            </a:r>
            <a:endParaRPr lang="en-GB" sz="2000" i="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17.55	Pork yuk sung – </a:t>
            </a:r>
            <a:r>
              <a:rPr lang="en-GB" sz="2000" i="1" dirty="0">
                <a:effectLst/>
                <a:latin typeface="Arial" panose="020B0604020202020204" pitchFamily="34" charset="0"/>
                <a:ea typeface="MS Mincho" panose="02020609040205080304" pitchFamily="49" charset="-128"/>
                <a:cs typeface="Times New Roman" panose="02020603050405020304" pitchFamily="18" charset="0"/>
              </a:rPr>
              <a:t>activity and review</a:t>
            </a:r>
            <a:endParaRPr lang="en-GB" sz="2000" i="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18.25	Review and next steps</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b="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dirty="0">
                <a:effectLst/>
                <a:latin typeface="Arial" panose="020B0604020202020204" pitchFamily="34" charset="0"/>
                <a:ea typeface="MS Mincho" panose="02020609040205080304" pitchFamily="49" charset="-128"/>
                <a:cs typeface="Times New Roman" panose="02020603050405020304" pitchFamily="18" charset="0"/>
              </a:rPr>
              <a:t>18.30	Finish – </a:t>
            </a:r>
            <a:r>
              <a:rPr lang="en-GB" sz="2000" i="1" dirty="0">
                <a:effectLst/>
                <a:latin typeface="Arial" panose="020B0604020202020204" pitchFamily="34" charset="0"/>
                <a:ea typeface="MS Mincho" panose="02020609040205080304" pitchFamily="49" charset="-128"/>
                <a:cs typeface="Times New Roman" panose="02020603050405020304" pitchFamily="18" charset="0"/>
              </a:rPr>
              <a:t>Evaluation, certificate and voucher</a:t>
            </a:r>
            <a:r>
              <a:rPr lang="en-GB" sz="2000" dirty="0">
                <a:effectLst/>
                <a:latin typeface="Arial" panose="020B0604020202020204" pitchFamily="34" charset="0"/>
                <a:ea typeface="MS Mincho" panose="02020609040205080304" pitchFamily="49" charset="-128"/>
                <a:cs typeface="Times New Roman" panose="02020603050405020304" pitchFamily="18" charset="0"/>
              </a:rPr>
              <a:t>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2000" b="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2000" dirty="0">
              <a:effectLst/>
              <a:latin typeface="Cambria" panose="02040503050406030204" pitchFamily="18" charset="0"/>
              <a:ea typeface="MS Mincho" panose="02020609040205080304" pitchFamily="49" charset="-128"/>
              <a:cs typeface="Times New Roman" panose="02020603050405020304" pitchFamily="18" charset="0"/>
            </a:endParaRPr>
          </a:p>
          <a:p>
            <a:br>
              <a:rPr lang="en-GB" sz="1800" b="1" dirty="0">
                <a:effectLst/>
                <a:latin typeface="Arial" panose="020B0604020202020204" pitchFamily="34" charset="0"/>
                <a:ea typeface="MS Mincho" panose="02020609040205080304" pitchFamily="49" charset="-128"/>
              </a:rPr>
            </a:br>
            <a:r>
              <a:rPr lang="en-GB" sz="1800" b="1" dirty="0">
                <a:effectLst/>
                <a:latin typeface="Arial" panose="020B06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90000"/>
              </a:lnSpc>
              <a:spcBef>
                <a:spcPts val="1000"/>
              </a:spcBef>
            </a:pPr>
            <a:endParaRPr lang="en-GB" dirty="0">
              <a:ea typeface="+mn-lt"/>
              <a:cs typeface="+mn-lt"/>
            </a:endParaRPr>
          </a:p>
          <a:p>
            <a:pPr algn="l"/>
            <a:endParaRPr lang="en-US" dirty="0">
              <a:cs typeface="Calibri"/>
            </a:endParaRPr>
          </a:p>
        </p:txBody>
      </p:sp>
    </p:spTree>
    <p:extLst>
      <p:ext uri="{BB962C8B-B14F-4D97-AF65-F5344CB8AC3E}">
        <p14:creationId xmlns:p14="http://schemas.microsoft.com/office/powerpoint/2010/main" val="381904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1AF9-6517-4C72-A45E-E293757E518B}"/>
              </a:ext>
            </a:extLst>
          </p:cNvPr>
          <p:cNvSpPr>
            <a:spLocks noGrp="1"/>
          </p:cNvSpPr>
          <p:nvPr>
            <p:ph type="ctrTitle"/>
          </p:nvPr>
        </p:nvSpPr>
        <p:spPr/>
        <p:txBody>
          <a:bodyPr/>
          <a:lstStyle/>
          <a:p>
            <a:r>
              <a:rPr lang="en-GB"/>
              <a:t>Diversity and inclusion in Schemes of Work</a:t>
            </a:r>
          </a:p>
        </p:txBody>
      </p:sp>
      <p:sp>
        <p:nvSpPr>
          <p:cNvPr id="3" name="Subtitle 2">
            <a:extLst>
              <a:ext uri="{FF2B5EF4-FFF2-40B4-BE49-F238E27FC236}">
                <a16:creationId xmlns:a16="http://schemas.microsoft.com/office/drawing/2014/main" id="{4411F657-FDA7-4EF0-A3F9-EBDBBF9EE29B}"/>
              </a:ext>
            </a:extLst>
          </p:cNvPr>
          <p:cNvSpPr>
            <a:spLocks noGrp="1"/>
          </p:cNvSpPr>
          <p:nvPr>
            <p:ph type="subTitle" idx="1"/>
          </p:nvPr>
        </p:nvSpPr>
        <p:spPr>
          <a:xfrm>
            <a:off x="1272016" y="2283798"/>
            <a:ext cx="7697323" cy="3600000"/>
          </a:xfrm>
        </p:spPr>
        <p:txBody>
          <a:bodyPr/>
          <a:lstStyle/>
          <a:p>
            <a:r>
              <a:rPr lang="en-GB">
                <a:latin typeface="Arial"/>
                <a:cs typeface="Arial"/>
              </a:rPr>
              <a:t>Know your pupils!</a:t>
            </a:r>
          </a:p>
          <a:p>
            <a:r>
              <a:rPr lang="en-GB">
                <a:latin typeface="Arial"/>
                <a:cs typeface="Arial"/>
              </a:rPr>
              <a:t>Know and understand the local community, e.g. what are the challenges that young people are facing?</a:t>
            </a:r>
          </a:p>
          <a:p>
            <a:r>
              <a:rPr lang="en-GB">
                <a:latin typeface="Arial"/>
                <a:cs typeface="Arial"/>
              </a:rPr>
              <a:t>Understand what young people (and their families) want to make in food lessons. Not just cakes though! </a:t>
            </a:r>
          </a:p>
          <a:p>
            <a:r>
              <a:rPr lang="en-GB">
                <a:latin typeface="Arial"/>
                <a:cs typeface="Arial"/>
              </a:rPr>
              <a:t>Ensure recipes and practical activities build on knowledge and skill.</a:t>
            </a:r>
          </a:p>
          <a:p>
            <a:r>
              <a:rPr lang="en-GB">
                <a:latin typeface="Arial"/>
                <a:cs typeface="Arial"/>
              </a:rPr>
              <a:t>Incorporate </a:t>
            </a:r>
            <a:r>
              <a:rPr lang="en-US">
                <a:latin typeface="Arial"/>
                <a:cs typeface="Arial"/>
              </a:rPr>
              <a:t>different flavours, ingredients and culinary techniques</a:t>
            </a:r>
            <a:r>
              <a:rPr lang="en-GB">
                <a:latin typeface="Arial"/>
                <a:cs typeface="Arial"/>
              </a:rPr>
              <a:t> and experiences to </a:t>
            </a:r>
            <a:r>
              <a:rPr lang="en-GB">
                <a:effectLst/>
                <a:latin typeface="Arial"/>
                <a:ea typeface="Calibri" panose="020F0502020204030204" pitchFamily="34" charset="0"/>
                <a:cs typeface="Arial"/>
              </a:rPr>
              <a:t>widen young people’s understanding of food and cultures around the world.</a:t>
            </a:r>
            <a:endParaRPr lang="en-GB">
              <a:latin typeface="Arial"/>
              <a:cs typeface="Arial"/>
            </a:endParaRPr>
          </a:p>
          <a:p>
            <a:r>
              <a:rPr lang="en-GB">
                <a:latin typeface="Arial"/>
                <a:cs typeface="Arial"/>
              </a:rPr>
              <a:t>Encourage pupils to share their </a:t>
            </a:r>
            <a:r>
              <a:rPr lang="en-GB">
                <a:effectLst/>
                <a:latin typeface="Arial"/>
                <a:ea typeface="Calibri" panose="020F0502020204030204" pitchFamily="34" charset="0"/>
                <a:cs typeface="Arial"/>
              </a:rPr>
              <a:t>personal experiences around food culture, ingredients and recipes with the class or school community.</a:t>
            </a:r>
            <a:r>
              <a:rPr lang="en-GB">
                <a:latin typeface="Arial"/>
                <a:ea typeface="Calibri" panose="020F0502020204030204" pitchFamily="34" charset="0"/>
                <a:cs typeface="Arial"/>
              </a:rPr>
              <a:t>  </a:t>
            </a:r>
            <a:endParaRPr lang="en-GB">
              <a:effectLst/>
              <a:latin typeface="Arial" panose="020B0604020202020204" pitchFamily="34" charset="0"/>
              <a:ea typeface="Calibri" panose="020F0502020204030204" pitchFamily="34" charset="0"/>
              <a:cs typeface="Arial" panose="020B0604020202020204" pitchFamily="34" charset="0"/>
            </a:endParaRPr>
          </a:p>
          <a:p>
            <a:r>
              <a:rPr lang="en-GB">
                <a:latin typeface="Arial"/>
                <a:cs typeface="Arial"/>
              </a:rPr>
              <a:t>Consider healthy, sustainable diets – </a:t>
            </a:r>
            <a:r>
              <a:rPr lang="en-GB">
                <a:latin typeface="Arial"/>
                <a:cs typeface="Arial"/>
                <a:hlinkClick r:id="rId3"/>
              </a:rPr>
              <a:t>nutrition.org.uk </a:t>
            </a:r>
            <a:endParaRPr lang="en-GB">
              <a:latin typeface="Arial" panose="020B0604020202020204" pitchFamily="34" charset="0"/>
              <a:cs typeface="Arial" panose="020B0604020202020204" pitchFamily="34" charset="0"/>
            </a:endParaRPr>
          </a:p>
          <a:p>
            <a:endParaRPr lang="en-GB" sz="2000">
              <a:effectLst/>
              <a:latin typeface="Arial" panose="020B0604020202020204" pitchFamily="34" charset="0"/>
              <a:ea typeface="Calibri" panose="020F0502020204030204" pitchFamily="34" charset="0"/>
              <a:cs typeface="Arial" panose="020B0604020202020204" pitchFamily="34" charset="0"/>
            </a:endParaRPr>
          </a:p>
          <a:p>
            <a:endParaRPr lang="en-GB" sz="2000"/>
          </a:p>
        </p:txBody>
      </p:sp>
      <p:sp>
        <p:nvSpPr>
          <p:cNvPr id="4" name="TextBox 3">
            <a:extLst>
              <a:ext uri="{FF2B5EF4-FFF2-40B4-BE49-F238E27FC236}">
                <a16:creationId xmlns:a16="http://schemas.microsoft.com/office/drawing/2014/main" id="{196C8B58-7351-4DC3-A37C-3E8EA8F22458}"/>
              </a:ext>
            </a:extLst>
          </p:cNvPr>
          <p:cNvSpPr txBox="1"/>
          <p:nvPr/>
        </p:nvSpPr>
        <p:spPr>
          <a:xfrm>
            <a:off x="9205645" y="2647324"/>
            <a:ext cx="2794571" cy="2646878"/>
          </a:xfrm>
          <a:prstGeom prst="rect">
            <a:avLst/>
          </a:prstGeom>
          <a:noFill/>
          <a:ln w="25400">
            <a:solidFill>
              <a:srgbClr val="C33D86"/>
            </a:solidFill>
          </a:ln>
        </p:spPr>
        <p:txBody>
          <a:bodyPr wrap="square" rtlCol="0">
            <a:spAutoFit/>
          </a:bodyPr>
          <a:lstStyle/>
          <a:p>
            <a:r>
              <a:rPr lang="en-GB" sz="2000" b="1">
                <a:latin typeface="Arial" panose="020B0604020202020204" pitchFamily="34" charset="0"/>
                <a:cs typeface="Arial" panose="020B0604020202020204" pitchFamily="34" charset="0"/>
              </a:rPr>
              <a:t>Did you know?</a:t>
            </a:r>
          </a:p>
          <a:p>
            <a:endParaRPr lang="en-GB" sz="2000">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Some food and drink-related traditions are currently </a:t>
            </a:r>
            <a:r>
              <a:rPr lang="en-US" err="1">
                <a:latin typeface="Arial" panose="020B0604020202020204" pitchFamily="34" charset="0"/>
                <a:cs typeface="Arial" panose="020B0604020202020204" pitchFamily="34" charset="0"/>
              </a:rPr>
              <a:t>recognised</a:t>
            </a:r>
            <a:r>
              <a:rPr lang="en-US">
                <a:latin typeface="Arial" panose="020B0604020202020204" pitchFamily="34" charset="0"/>
                <a:cs typeface="Arial" panose="020B0604020202020204" pitchFamily="34" charset="0"/>
              </a:rPr>
              <a:t> by UNESCO and its </a:t>
            </a:r>
            <a:r>
              <a:rPr lang="en-US">
                <a:latin typeface="Arial" panose="020B0604020202020204" pitchFamily="34" charset="0"/>
                <a:cs typeface="Arial" panose="020B0604020202020204" pitchFamily="34" charset="0"/>
                <a:hlinkClick r:id="rId4"/>
              </a:rPr>
              <a:t>Representative List of the Intangible Cultural Heritage of Humanity</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75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18E7-ECC4-4F67-B462-8A0D2FAC8353}"/>
              </a:ext>
            </a:extLst>
          </p:cNvPr>
          <p:cNvSpPr>
            <a:spLocks noGrp="1"/>
          </p:cNvSpPr>
          <p:nvPr>
            <p:ph type="ctrTitle"/>
          </p:nvPr>
        </p:nvSpPr>
        <p:spPr/>
        <p:txBody>
          <a:bodyPr/>
          <a:lstStyle/>
          <a:p>
            <a:r>
              <a:rPr lang="en-GB"/>
              <a:t>In the classroom </a:t>
            </a:r>
          </a:p>
        </p:txBody>
      </p:sp>
      <p:sp>
        <p:nvSpPr>
          <p:cNvPr id="3" name="Subtitle 2">
            <a:extLst>
              <a:ext uri="{FF2B5EF4-FFF2-40B4-BE49-F238E27FC236}">
                <a16:creationId xmlns:a16="http://schemas.microsoft.com/office/drawing/2014/main" id="{C538E052-D360-47B7-9ED5-010BF9AB0E52}"/>
              </a:ext>
            </a:extLst>
          </p:cNvPr>
          <p:cNvSpPr>
            <a:spLocks noGrp="1"/>
          </p:cNvSpPr>
          <p:nvPr>
            <p:ph type="subTitle" idx="1"/>
          </p:nvPr>
        </p:nvSpPr>
        <p:spPr>
          <a:xfrm>
            <a:off x="1169274" y="2278737"/>
            <a:ext cx="6665877" cy="3600000"/>
          </a:xfrm>
        </p:spPr>
        <p:txBody>
          <a:bodyPr/>
          <a:lstStyle/>
          <a:p>
            <a:pPr marL="0" indent="0">
              <a:buNone/>
            </a:pPr>
            <a:r>
              <a:rPr lang="en-GB" sz="2000" dirty="0"/>
              <a:t>Consider the following:</a:t>
            </a:r>
          </a:p>
          <a:p>
            <a:r>
              <a:rPr lang="en-GB" sz="2000" dirty="0"/>
              <a:t>time and budget available;</a:t>
            </a:r>
          </a:p>
          <a:p>
            <a:r>
              <a:rPr lang="en-GB" sz="2000" dirty="0"/>
              <a:t>pupils - practical skills;</a:t>
            </a:r>
          </a:p>
          <a:p>
            <a:r>
              <a:rPr lang="en-GB" sz="2000" dirty="0"/>
              <a:t>equipment available; </a:t>
            </a:r>
          </a:p>
          <a:p>
            <a:r>
              <a:rPr lang="en-GB" sz="2000" dirty="0"/>
              <a:t>provision/availability of ingredients e.g. spices or herbs that may not be used often, vegetables that might not be readily available in your area;</a:t>
            </a:r>
          </a:p>
          <a:p>
            <a:r>
              <a:rPr lang="en-GB" sz="2000" dirty="0"/>
              <a:t>involving the school/local community – there may be an ‘expert’ in a particular cuisine that could offer guidance and/or input to the lesson;</a:t>
            </a:r>
          </a:p>
          <a:p>
            <a:r>
              <a:rPr lang="en-GB" sz="2000" dirty="0"/>
              <a:t>sharing the success of your pupils work through school social media, newsletters and special events such as open evening and options. </a:t>
            </a:r>
          </a:p>
          <a:p>
            <a:endParaRPr lang="en-GB" dirty="0"/>
          </a:p>
          <a:p>
            <a:pPr marL="0" indent="0">
              <a:buNone/>
            </a:pPr>
            <a:endParaRPr lang="en-GB" dirty="0"/>
          </a:p>
          <a:p>
            <a:endParaRPr lang="en-GB" dirty="0"/>
          </a:p>
          <a:p>
            <a:endParaRPr lang="en-GB" dirty="0"/>
          </a:p>
          <a:p>
            <a:endParaRPr lang="en-GB" dirty="0"/>
          </a:p>
        </p:txBody>
      </p:sp>
      <p:pic>
        <p:nvPicPr>
          <p:cNvPr id="6" name="Picture 5" descr="A picture containing plate, food, table, different&#10;&#10;Description automatically generated">
            <a:extLst>
              <a:ext uri="{FF2B5EF4-FFF2-40B4-BE49-F238E27FC236}">
                <a16:creationId xmlns:a16="http://schemas.microsoft.com/office/drawing/2014/main" id="{58667E33-1349-493E-978E-BA11DF16914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204947" y="2863273"/>
            <a:ext cx="3646393" cy="2430929"/>
          </a:xfrm>
          <a:prstGeom prst="rect">
            <a:avLst/>
          </a:prstGeom>
        </p:spPr>
      </p:pic>
    </p:spTree>
    <p:extLst>
      <p:ext uri="{BB962C8B-B14F-4D97-AF65-F5344CB8AC3E}">
        <p14:creationId xmlns:p14="http://schemas.microsoft.com/office/powerpoint/2010/main" val="259627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AC1C-EC91-499B-869A-9C0D64B6CF28}"/>
              </a:ext>
            </a:extLst>
          </p:cNvPr>
          <p:cNvSpPr>
            <a:spLocks noGrp="1"/>
          </p:cNvSpPr>
          <p:nvPr>
            <p:ph type="ctrTitle"/>
          </p:nvPr>
        </p:nvSpPr>
        <p:spPr/>
        <p:txBody>
          <a:bodyPr/>
          <a:lstStyle/>
          <a:p>
            <a:r>
              <a:rPr lang="en-GB"/>
              <a:t>Generation Z and food culture</a:t>
            </a:r>
          </a:p>
        </p:txBody>
      </p:sp>
      <p:sp>
        <p:nvSpPr>
          <p:cNvPr id="3" name="Subtitle 2">
            <a:extLst>
              <a:ext uri="{FF2B5EF4-FFF2-40B4-BE49-F238E27FC236}">
                <a16:creationId xmlns:a16="http://schemas.microsoft.com/office/drawing/2014/main" id="{60FD2067-B400-44C8-A47E-1032251746DB}"/>
              </a:ext>
            </a:extLst>
          </p:cNvPr>
          <p:cNvSpPr>
            <a:spLocks noGrp="1"/>
          </p:cNvSpPr>
          <p:nvPr>
            <p:ph type="subTitle" idx="1"/>
          </p:nvPr>
        </p:nvSpPr>
        <p:spPr>
          <a:xfrm>
            <a:off x="1169275" y="2571092"/>
            <a:ext cx="5867598" cy="3981000"/>
          </a:xfrm>
        </p:spPr>
        <p:txBody>
          <a:bodyPr/>
          <a:lstStyle/>
          <a:p>
            <a:pPr marL="0" indent="0">
              <a:buNone/>
            </a:pPr>
            <a:r>
              <a:rPr lang="en-GB" sz="2000" b="0" i="0">
                <a:effectLst/>
                <a:latin typeface="Arial"/>
                <a:cs typeface="Arial"/>
              </a:rPr>
              <a:t>Globalisation has been changing the </a:t>
            </a:r>
            <a:r>
              <a:rPr lang="en-GB" sz="2000" i="0">
                <a:effectLst/>
                <a:latin typeface="Arial"/>
                <a:cs typeface="Arial"/>
              </a:rPr>
              <a:t>food we eat</a:t>
            </a:r>
            <a:r>
              <a:rPr lang="en-GB" sz="2000" b="0" i="0">
                <a:effectLst/>
                <a:latin typeface="Arial"/>
                <a:cs typeface="Arial"/>
              </a:rPr>
              <a:t> and the ways we eat those foods. But it is not new!</a:t>
            </a:r>
          </a:p>
          <a:p>
            <a:pPr marL="0" indent="0">
              <a:buNone/>
            </a:pPr>
            <a:r>
              <a:rPr lang="en-GB" sz="2000" b="0" i="0">
                <a:effectLst/>
                <a:latin typeface="Arial"/>
                <a:cs typeface="Arial"/>
              </a:rPr>
              <a:t>Food cultures are moving, and globalisation has made a wide range of cuisines more accessible.</a:t>
            </a:r>
          </a:p>
          <a:p>
            <a:pPr marL="0" indent="0">
              <a:buNone/>
            </a:pPr>
            <a:r>
              <a:rPr lang="en-GB" sz="2000" b="0" i="0">
                <a:effectLst/>
                <a:latin typeface="Arial"/>
                <a:cs typeface="Arial"/>
              </a:rPr>
              <a:t>Food culture is no longer tied down to where it originated from and can spread far and wide.</a:t>
            </a:r>
          </a:p>
          <a:p>
            <a:pPr marL="0" indent="0">
              <a:buNone/>
            </a:pPr>
            <a:r>
              <a:rPr lang="en-GB" sz="2000">
                <a:latin typeface="Arial"/>
                <a:cs typeface="Arial"/>
              </a:rPr>
              <a:t>Trends:</a:t>
            </a:r>
            <a:endParaRPr lang="en-GB"/>
          </a:p>
          <a:p>
            <a:pPr marL="342900" indent="-342900">
              <a:buFont typeface="Wingdings" charset="0"/>
              <a:buChar char="v"/>
            </a:pPr>
            <a:r>
              <a:rPr lang="en-GB" sz="2000">
                <a:latin typeface="Arial"/>
                <a:cs typeface="Arial"/>
              </a:rPr>
              <a:t>Street food               </a:t>
            </a:r>
            <a:endParaRPr lang="en-GB" sz="2000"/>
          </a:p>
          <a:p>
            <a:pPr marL="342900" indent="-342900">
              <a:buFont typeface="Wingdings" charset="0"/>
              <a:buChar char="v"/>
            </a:pPr>
            <a:r>
              <a:rPr lang="en-GB" sz="2000">
                <a:latin typeface="Arial"/>
                <a:cs typeface="Arial"/>
              </a:rPr>
              <a:t>Fusion food</a:t>
            </a:r>
            <a:endParaRPr lang="en-GB" sz="2000"/>
          </a:p>
          <a:p>
            <a:pPr marL="342900" indent="-342900">
              <a:buFont typeface="Wingdings" charset="0"/>
              <a:buChar char="v"/>
            </a:pPr>
            <a:r>
              <a:rPr lang="en-GB" sz="2000">
                <a:latin typeface="Arial"/>
                <a:cs typeface="Arial"/>
              </a:rPr>
              <a:t>Travel – trying a wider variety of cuisines     </a:t>
            </a:r>
            <a:endParaRPr lang="en-GB" sz="2000"/>
          </a:p>
          <a:p>
            <a:pPr marL="0" indent="0">
              <a:buNone/>
            </a:pPr>
            <a:endParaRPr lang="en-GB"/>
          </a:p>
          <a:p>
            <a:pPr marL="0" indent="0">
              <a:buNone/>
            </a:pPr>
            <a:endParaRPr lang="en-GB"/>
          </a:p>
        </p:txBody>
      </p:sp>
      <p:pic>
        <p:nvPicPr>
          <p:cNvPr id="8" name="Picture 7" descr="A group of people stand around a table full of pizzas&#10;&#10;Description automatically generated with low confidence">
            <a:extLst>
              <a:ext uri="{FF2B5EF4-FFF2-40B4-BE49-F238E27FC236}">
                <a16:creationId xmlns:a16="http://schemas.microsoft.com/office/drawing/2014/main" id="{DEAEA29C-0635-457A-9006-98A934ED43F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36873" y="2571092"/>
            <a:ext cx="4562475" cy="3036897"/>
          </a:xfrm>
          <a:prstGeom prst="rect">
            <a:avLst/>
          </a:prstGeom>
        </p:spPr>
      </p:pic>
    </p:spTree>
    <p:extLst>
      <p:ext uri="{BB962C8B-B14F-4D97-AF65-F5344CB8AC3E}">
        <p14:creationId xmlns:p14="http://schemas.microsoft.com/office/powerpoint/2010/main" val="385211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A717-65C7-4F26-8F69-F69B51408614}"/>
              </a:ext>
            </a:extLst>
          </p:cNvPr>
          <p:cNvSpPr>
            <a:spLocks noGrp="1"/>
          </p:cNvSpPr>
          <p:nvPr>
            <p:ph type="ctrTitle"/>
          </p:nvPr>
        </p:nvSpPr>
        <p:spPr>
          <a:xfrm>
            <a:off x="1033575" y="1563798"/>
            <a:ext cx="9720000" cy="720000"/>
          </a:xfrm>
        </p:spPr>
        <p:txBody>
          <a:bodyPr/>
          <a:lstStyle/>
          <a:p>
            <a:r>
              <a:rPr lang="en-GB" dirty="0">
                <a:latin typeface="Arial"/>
                <a:cs typeface="Arial"/>
              </a:rPr>
              <a:t> Eastern Asia cuisine</a:t>
            </a:r>
          </a:p>
        </p:txBody>
      </p:sp>
      <p:sp>
        <p:nvSpPr>
          <p:cNvPr id="3" name="Subtitle 2">
            <a:extLst>
              <a:ext uri="{FF2B5EF4-FFF2-40B4-BE49-F238E27FC236}">
                <a16:creationId xmlns:a16="http://schemas.microsoft.com/office/drawing/2014/main" id="{3F2A4BF1-1C98-43AB-AD12-2F475E40D018}"/>
              </a:ext>
            </a:extLst>
          </p:cNvPr>
          <p:cNvSpPr>
            <a:spLocks noGrp="1"/>
          </p:cNvSpPr>
          <p:nvPr>
            <p:ph type="subTitle" idx="1"/>
          </p:nvPr>
        </p:nvSpPr>
        <p:spPr>
          <a:xfrm>
            <a:off x="1169276" y="2390617"/>
            <a:ext cx="6736995" cy="3927989"/>
          </a:xfrm>
        </p:spPr>
        <p:txBody>
          <a:bodyPr/>
          <a:lstStyle/>
          <a:p>
            <a:pPr marL="0" indent="0">
              <a:buNone/>
            </a:pPr>
            <a:r>
              <a:rPr lang="en-US" dirty="0">
                <a:latin typeface="Arial"/>
                <a:ea typeface="Arial"/>
                <a:cs typeface="Arial"/>
              </a:rPr>
              <a:t>Asia can be divided into regions. These are North, Central, East, South, Southeast, and Western Asia.</a:t>
            </a:r>
            <a:endParaRPr lang="en-US" dirty="0"/>
          </a:p>
          <a:p>
            <a:pPr marL="0" indent="0">
              <a:buNone/>
            </a:pPr>
            <a:r>
              <a:rPr lang="en-US" dirty="0">
                <a:latin typeface="Arial"/>
                <a:ea typeface="Arial"/>
                <a:cs typeface="Arial"/>
              </a:rPr>
              <a:t>East Asia includes China, Hong Kong, Japan, Macau, Mongolia, North Korea, South Korea, and Taiwan.</a:t>
            </a:r>
          </a:p>
          <a:p>
            <a:pPr marL="0" indent="0">
              <a:buNone/>
            </a:pPr>
            <a:r>
              <a:rPr lang="en-US" dirty="0">
                <a:latin typeface="Arial"/>
                <a:cs typeface="Arial"/>
              </a:rPr>
              <a:t>Being one of the most populated regions of the world East Asia has many regional cuisines.</a:t>
            </a:r>
            <a:endParaRPr lang="en-US" dirty="0"/>
          </a:p>
          <a:p>
            <a:pPr marL="0" indent="0">
              <a:buNone/>
            </a:pPr>
            <a:r>
              <a:rPr lang="en-US" dirty="0">
                <a:latin typeface="Arial"/>
                <a:cs typeface="Arial"/>
              </a:rPr>
              <a:t>The geography of East Asia is varied depending on the zone. </a:t>
            </a:r>
            <a:endParaRPr lang="en-US" dirty="0"/>
          </a:p>
          <a:p>
            <a:r>
              <a:rPr lang="en-US" dirty="0">
                <a:latin typeface="Arial"/>
                <a:cs typeface="Arial"/>
              </a:rPr>
              <a:t>The inner continental area has a temperate climate;</a:t>
            </a:r>
            <a:endParaRPr lang="en-US" dirty="0"/>
          </a:p>
          <a:p>
            <a:r>
              <a:rPr lang="en-US" dirty="0">
                <a:latin typeface="Arial"/>
                <a:cs typeface="Arial"/>
              </a:rPr>
              <a:t> Mongolia is covered by the arid Gobi Desert; </a:t>
            </a:r>
            <a:endParaRPr lang="en-US" dirty="0"/>
          </a:p>
          <a:p>
            <a:r>
              <a:rPr lang="en-US" dirty="0">
                <a:latin typeface="Arial"/>
                <a:cs typeface="Arial"/>
              </a:rPr>
              <a:t>China ranges from tropical in south to subarctic in north;</a:t>
            </a:r>
            <a:endParaRPr lang="en-US" dirty="0"/>
          </a:p>
          <a:p>
            <a:r>
              <a:rPr lang="en-US" dirty="0">
                <a:latin typeface="Arial"/>
                <a:cs typeface="Arial"/>
              </a:rPr>
              <a:t>Japan has many islands and coastlines. </a:t>
            </a:r>
            <a:endParaRPr lang="en-US" dirty="0"/>
          </a:p>
          <a:p>
            <a:pPr marL="0" indent="0">
              <a:buNone/>
            </a:pPr>
            <a:r>
              <a:rPr lang="en-US" dirty="0">
                <a:latin typeface="Arial"/>
                <a:ea typeface="Calibri" panose="020F0502020204030204" pitchFamily="34" charset="0"/>
                <a:cs typeface="Arial"/>
              </a:rPr>
              <a:t>These differences all have an influence on the cuisine of the area. </a:t>
            </a:r>
          </a:p>
          <a:p>
            <a:pPr marL="0" indent="0">
              <a:buNone/>
            </a:pPr>
            <a:endParaRPr lang="en-US" dirty="0">
              <a:latin typeface="Arial"/>
              <a:ea typeface="Calibri" panose="020F0502020204030204" pitchFamily="34" charset="0"/>
              <a:cs typeface="Arial"/>
            </a:endParaRPr>
          </a:p>
          <a:p>
            <a:pPr marL="0" indent="0">
              <a:buNone/>
            </a:pPr>
            <a:endParaRPr lang="en-US" dirty="0">
              <a:latin typeface="Arial"/>
              <a:ea typeface="Calibri" panose="020F0502020204030204" pitchFamily="34" charset="0"/>
              <a:cs typeface="Arial"/>
            </a:endParaRPr>
          </a:p>
          <a:p>
            <a:pPr marL="0" indent="0">
              <a:buNone/>
            </a:pPr>
            <a:endParaRPr lang="en-US" dirty="0">
              <a:latin typeface="Arial"/>
              <a:ea typeface="Calibri" panose="020F0502020204030204" pitchFamily="34" charset="0"/>
              <a:cs typeface="Arial"/>
            </a:endParaRPr>
          </a:p>
        </p:txBody>
      </p:sp>
      <p:pic>
        <p:nvPicPr>
          <p:cNvPr id="5" name="Picture 5" descr="Map&#10;&#10;Description automatically generated">
            <a:extLst>
              <a:ext uri="{FF2B5EF4-FFF2-40B4-BE49-F238E27FC236}">
                <a16:creationId xmlns:a16="http://schemas.microsoft.com/office/drawing/2014/main" id="{135E626D-5888-40BA-41B2-2BCA6CE6B5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1767" y="2434736"/>
            <a:ext cx="3945460" cy="3011619"/>
          </a:xfrm>
          <a:prstGeom prst="rect">
            <a:avLst/>
          </a:prstGeom>
        </p:spPr>
      </p:pic>
    </p:spTree>
    <p:extLst>
      <p:ext uri="{BB962C8B-B14F-4D97-AF65-F5344CB8AC3E}">
        <p14:creationId xmlns:p14="http://schemas.microsoft.com/office/powerpoint/2010/main" val="342983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2A33C-42EB-4739-B4BA-5B611C937FE4}">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48D8A6F-DC99-4EDE-81B8-669354427F98}">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68EEA6-2408-41C8-960A-9EFEB6F29C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TotalTime>
  <Words>4942</Words>
  <Application>Microsoft Office PowerPoint</Application>
  <PresentationFormat>Widescreen</PresentationFormat>
  <Paragraphs>466</Paragraphs>
  <Slides>33</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Arial,Sans-Serif</vt:lpstr>
      <vt:lpstr>Calibri</vt:lpstr>
      <vt:lpstr>Cambria</vt:lpstr>
      <vt:lpstr>open sans</vt:lpstr>
      <vt:lpstr>PT Serif</vt:lpstr>
      <vt:lpstr>Symbol</vt:lpstr>
      <vt:lpstr>Wingdings</vt:lpstr>
      <vt:lpstr>Office Theme</vt:lpstr>
      <vt:lpstr>Custom Design</vt:lpstr>
      <vt:lpstr>1_Custom Design</vt:lpstr>
      <vt:lpstr>3_Custom Design</vt:lpstr>
      <vt:lpstr>2_Custom Design</vt:lpstr>
      <vt:lpstr>Food skills, recipes and diversity Eastern Asian cuisines 6 April 2022</vt:lpstr>
      <vt:lpstr>Housekeeping and overview</vt:lpstr>
      <vt:lpstr>Welcome </vt:lpstr>
      <vt:lpstr>Session aims</vt:lpstr>
      <vt:lpstr>Programme </vt:lpstr>
      <vt:lpstr>Diversity and inclusion in Schemes of Work</vt:lpstr>
      <vt:lpstr>In the classroom </vt:lpstr>
      <vt:lpstr>Generation Z and food culture</vt:lpstr>
      <vt:lpstr> Eastern Asia cuisine</vt:lpstr>
      <vt:lpstr>History</vt:lpstr>
      <vt:lpstr>History </vt:lpstr>
      <vt:lpstr>Staple food </vt:lpstr>
      <vt:lpstr>Rice</vt:lpstr>
      <vt:lpstr>Rice - Japan</vt:lpstr>
      <vt:lpstr>Umami</vt:lpstr>
      <vt:lpstr> Chinese cuisine</vt:lpstr>
      <vt:lpstr>Japanese cuisine</vt:lpstr>
      <vt:lpstr>Mongolian cuisine</vt:lpstr>
      <vt:lpstr>Ingredients </vt:lpstr>
      <vt:lpstr>The recipes</vt:lpstr>
      <vt:lpstr>Katsu curry</vt:lpstr>
      <vt:lpstr>Katsu curry</vt:lpstr>
      <vt:lpstr>Katsu curry - review</vt:lpstr>
      <vt:lpstr>Pork yuk sung </vt:lpstr>
      <vt:lpstr>Pork yuk sung  </vt:lpstr>
      <vt:lpstr>Pork yuk sung - review</vt:lpstr>
      <vt:lpstr>Practical task record sheets</vt:lpstr>
      <vt:lpstr>Food – a fact of life: How can we help?</vt:lpstr>
      <vt:lpstr>Challenge activities</vt:lpstr>
      <vt:lpstr>Diverse food culture Challenges</vt:lpstr>
      <vt:lpstr>Other FFL resources</vt:lpstr>
      <vt:lpstr>Last words ...</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1045</cp:revision>
  <dcterms:created xsi:type="dcterms:W3CDTF">2018-10-10T09:22:08Z</dcterms:created>
  <dcterms:modified xsi:type="dcterms:W3CDTF">2022-04-07T19:40:38Z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