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strawberries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 farmers grow strawberries in large plastic tunnels.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99671" y="3496959"/>
            <a:ext cx="25923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tunnels protect the strawberries from bad weather.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straw coversb (855 x 642) (428 x 321)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520292"/>
            <a:ext cx="5296840" cy="397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Look at all these tunnels!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824076" y="4268334"/>
            <a:ext cx="36059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many tunnels can you see?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Strawberry distant rowsb(845 x 634) (422 x 317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6"/>
          <a:stretch/>
        </p:blipFill>
        <p:spPr bwMode="auto">
          <a:xfrm>
            <a:off x="1169274" y="2086882"/>
            <a:ext cx="6551612" cy="436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0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When the strawberries are ready, they are picked by hand.</a:t>
            </a:r>
            <a:br>
              <a:rPr lang="en-GB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598784" y="2571092"/>
            <a:ext cx="497000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They have to be picked by hand because they are too soft to be picked by machine.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518049" y="5478711"/>
            <a:ext cx="547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Can you see the pickers?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Straw pickers b(676 x 507) (338 x 2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2571092"/>
            <a:ext cx="53292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When they have been picked, the strawberries are put into punnets.</a:t>
            </a:r>
            <a:endParaRPr lang="en-US" dirty="0"/>
          </a:p>
        </p:txBody>
      </p:sp>
      <p:pic>
        <p:nvPicPr>
          <p:cNvPr id="5" name="Picture 4" descr="strawberry punnets(676 x 50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t="4504" r="48990" b="40138"/>
          <a:stretch>
            <a:fillRect/>
          </a:stretch>
        </p:blipFill>
        <p:spPr bwMode="auto">
          <a:xfrm>
            <a:off x="6582628" y="2283799"/>
            <a:ext cx="2905321" cy="386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73060" y="3190195"/>
            <a:ext cx="37495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many punnets can you see?</a:t>
            </a:r>
          </a:p>
        </p:txBody>
      </p:sp>
    </p:spTree>
    <p:extLst>
      <p:ext uri="{BB962C8B-B14F-4D97-AF65-F5344CB8AC3E}">
        <p14:creationId xmlns:p14="http://schemas.microsoft.com/office/powerpoint/2010/main" val="24316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punnets are put into crates so they can be moved around easily.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8" descr="Straw punnet 2(676 x 507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5"/>
          <a:stretch/>
        </p:blipFill>
        <p:spPr bwMode="auto">
          <a:xfrm>
            <a:off x="1169276" y="2571091"/>
            <a:ext cx="6374524" cy="38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37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Sometimes the strawberries are sold in a farm shop or on a market.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5" descr="market(280 x 1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43" y="2472420"/>
            <a:ext cx="35274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arm shop 019 (512 x 384)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2440" r="11621" b="10634"/>
          <a:stretch>
            <a:fillRect/>
          </a:stretch>
        </p:blipFill>
        <p:spPr bwMode="auto">
          <a:xfrm>
            <a:off x="1169274" y="3384976"/>
            <a:ext cx="3517027" cy="244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iStock_000003967394Small (424 x 28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10" y="4201151"/>
            <a:ext cx="3285051" cy="218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78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Sometimes strawberries are loaded into a lorry and taken to a supermarket.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lorryb(676 x 507) (338 x 254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256"/>
          <a:stretch/>
        </p:blipFill>
        <p:spPr bwMode="auto">
          <a:xfrm>
            <a:off x="1169273" y="2571092"/>
            <a:ext cx="6407184" cy="39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6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 you like strawberries?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6" descr="Strawberry boys 3(327 x 21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21463" r="3775" b="1106"/>
          <a:stretch/>
        </p:blipFill>
        <p:spPr bwMode="auto">
          <a:xfrm>
            <a:off x="1169276" y="2416192"/>
            <a:ext cx="7248103" cy="408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Growing strawberries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37395-8C44-578D-B52F-9F1E0F96C123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 you know what these are? 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71486" y="3342615"/>
            <a:ext cx="4032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They are strawberries.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59428" y="4836428"/>
            <a:ext cx="3991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are they grown? </a:t>
            </a:r>
          </a:p>
        </p:txBody>
      </p:sp>
      <p:pic>
        <p:nvPicPr>
          <p:cNvPr id="7" name="Picture 10" descr="strawberry punnets(676 x 50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r="3894"/>
          <a:stretch>
            <a:fillRect/>
          </a:stretch>
        </p:blipFill>
        <p:spPr bwMode="auto">
          <a:xfrm>
            <a:off x="1169274" y="2154238"/>
            <a:ext cx="475297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First, the farmer makes soil mounds.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785850" y="2901335"/>
            <a:ext cx="298732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mounds are called beds.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800" b="1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Century Gothic" pitchFamily="34" charset="0"/>
            </a:endParaRPr>
          </a:p>
        </p:txBody>
      </p:sp>
      <p:pic>
        <p:nvPicPr>
          <p:cNvPr id="6" name="Picture 17" descr="strawberries tunnel prepb(929 x 697) (464 x 34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2398098"/>
            <a:ext cx="54721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 farmers use a machine to do this.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85849" y="2464999"/>
            <a:ext cx="2808288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The machine is called a bedformer.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Strawberry soilb(676 x 507) (338 x 2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177662"/>
            <a:ext cx="532923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Next, the beds are covered with plastic.</a:t>
            </a:r>
            <a:endParaRPr lang="en-US" dirty="0"/>
          </a:p>
        </p:txBody>
      </p:sp>
      <p:pic>
        <p:nvPicPr>
          <p:cNvPr id="5" name="Picture 6" descr="strawberry plastic(b929 x 697) (464 x 3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 b="6391"/>
          <a:stretch/>
        </p:blipFill>
        <p:spPr bwMode="auto">
          <a:xfrm>
            <a:off x="1169274" y="2391477"/>
            <a:ext cx="5668957" cy="383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6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farmer makes holes in the plastic and plants the strawberry plants.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70767" y="2545692"/>
            <a:ext cx="359802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plastic keeps the strawberries warm and helps them grow.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 descr="Strawberries plantedb(676 x 507) (338 x 2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92" y="2545692"/>
            <a:ext cx="5256213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strawberry plants grow small white flowers.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7" descr="Strawberry plantb(676 x 507) (338 x 2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508477"/>
            <a:ext cx="5256213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6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flowers die and fruit grows in their place.</a:t>
            </a:r>
            <a:endParaRPr lang="en-US" dirty="0"/>
          </a:p>
        </p:txBody>
      </p:sp>
      <p:pic>
        <p:nvPicPr>
          <p:cNvPr id="5" name="Picture 7" descr="Straw green 3(676 x 507)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7721" r="41541" b="54385"/>
          <a:stretch>
            <a:fillRect/>
          </a:stretch>
        </p:blipFill>
        <p:spPr bwMode="auto">
          <a:xfrm>
            <a:off x="1169274" y="2283798"/>
            <a:ext cx="54006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712827" y="2908299"/>
            <a:ext cx="31321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Can you see the strawberries?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798824" y="4775090"/>
            <a:ext cx="417644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colour are they?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When the strawberries turn red, they are ready to be picked.</a:t>
            </a:r>
            <a:br>
              <a:rPr lang="en-GB" dirty="0"/>
            </a:br>
            <a:endParaRPr lang="en-US" dirty="0"/>
          </a:p>
        </p:txBody>
      </p:sp>
      <p:pic>
        <p:nvPicPr>
          <p:cNvPr id="5" name="Picture 4" descr="Straw plant 2(676 x 50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7684" r="21153" b="20564"/>
          <a:stretch>
            <a:fillRect/>
          </a:stretch>
        </p:blipFill>
        <p:spPr bwMode="auto">
          <a:xfrm>
            <a:off x="1169274" y="2497613"/>
            <a:ext cx="4930321" cy="373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0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294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Office Theme</vt:lpstr>
      <vt:lpstr>Custom Design</vt:lpstr>
      <vt:lpstr>1_Custom Design</vt:lpstr>
      <vt:lpstr>3_Custom Design</vt:lpstr>
      <vt:lpstr>Growing strawberries</vt:lpstr>
      <vt:lpstr>Do you know what these are? </vt:lpstr>
      <vt:lpstr>First, the farmer makes soil mounds.</vt:lpstr>
      <vt:lpstr>Some farmers use a machine to do this.</vt:lpstr>
      <vt:lpstr>Next, the beds are covered with plastic.</vt:lpstr>
      <vt:lpstr>The farmer makes holes in the plastic and plants the strawberry plants. </vt:lpstr>
      <vt:lpstr>The strawberry plants grow small white flowers.</vt:lpstr>
      <vt:lpstr>The flowers die and fruit grows in their place.</vt:lpstr>
      <vt:lpstr>When the strawberries turn red, they are ready to be picked. </vt:lpstr>
      <vt:lpstr>Some farmers grow strawberries in large plastic tunnels.</vt:lpstr>
      <vt:lpstr>Look at all these tunnels!</vt:lpstr>
      <vt:lpstr>When the strawberries are ready, they are picked by hand. </vt:lpstr>
      <vt:lpstr>When they have been picked, the strawberries are put into punnets.</vt:lpstr>
      <vt:lpstr>The punnets are put into crates so they can be moved around easily. </vt:lpstr>
      <vt:lpstr>Sometimes the strawberries are sold in a farm shop or on a market. </vt:lpstr>
      <vt:lpstr>Sometimes strawberries are loaded into a lorry and taken to a supermarket. </vt:lpstr>
      <vt:lpstr>Do you like strawberries?</vt:lpstr>
      <vt:lpstr>Growing strawberries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30</cp:revision>
  <dcterms:created xsi:type="dcterms:W3CDTF">2018-10-10T09:22:08Z</dcterms:created>
  <dcterms:modified xsi:type="dcterms:W3CDTF">2023-10-25T07:47:01Z</dcterms:modified>
</cp:coreProperties>
</file>