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theme/theme4.xml" ContentType="application/vnd.openxmlformats-officedocument.theme+xml"/>
  <Override PartName="/ppt/slideLayouts/slideLayout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50" r:id="rId5"/>
    <p:sldMasterId id="2147483652" r:id="rId6"/>
    <p:sldMasterId id="2147483656" r:id="rId7"/>
    <p:sldMasterId id="2147483662" r:id="rId8"/>
  </p:sldMasterIdLst>
  <p:notesMasterIdLst>
    <p:notesMasterId r:id="rId41"/>
  </p:notesMasterIdLst>
  <p:sldIdLst>
    <p:sldId id="256" r:id="rId9"/>
    <p:sldId id="264" r:id="rId10"/>
    <p:sldId id="259" r:id="rId11"/>
    <p:sldId id="512" r:id="rId12"/>
    <p:sldId id="526" r:id="rId13"/>
    <p:sldId id="532" r:id="rId14"/>
    <p:sldId id="513" r:id="rId15"/>
    <p:sldId id="520" r:id="rId16"/>
    <p:sldId id="533" r:id="rId17"/>
    <p:sldId id="552" r:id="rId18"/>
    <p:sldId id="534" r:id="rId19"/>
    <p:sldId id="547" r:id="rId20"/>
    <p:sldId id="548" r:id="rId21"/>
    <p:sldId id="551" r:id="rId22"/>
    <p:sldId id="555" r:id="rId23"/>
    <p:sldId id="519" r:id="rId24"/>
    <p:sldId id="549" r:id="rId25"/>
    <p:sldId id="518" r:id="rId26"/>
    <p:sldId id="556" r:id="rId27"/>
    <p:sldId id="530" r:id="rId28"/>
    <p:sldId id="527" r:id="rId29"/>
    <p:sldId id="546" r:id="rId30"/>
    <p:sldId id="521" r:id="rId31"/>
    <p:sldId id="279" r:id="rId32"/>
    <p:sldId id="554" r:id="rId33"/>
    <p:sldId id="553" r:id="rId34"/>
    <p:sldId id="289" r:id="rId35"/>
    <p:sldId id="509" r:id="rId36"/>
    <p:sldId id="529" r:id="rId37"/>
    <p:sldId id="283" r:id="rId38"/>
    <p:sldId id="281" r:id="rId39"/>
    <p:sldId id="261"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509C464-AC91-1B87-CC9E-3DFC35796E7E}" name="Guest User" initials="GU" userId="S::urn:spo:anon#0ec18b03692a94d7668f5833aad2b7a8a968c578166f08bf2ef7d44eadd0b4f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33D86"/>
    <a:srgbClr val="F2E2E9"/>
    <a:srgbClr val="E46B2F"/>
    <a:srgbClr val="F9D4B6"/>
    <a:srgbClr val="EDAD80"/>
    <a:srgbClr val="ED6B1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BAB33D9-5943-4EC3-8C30-217D4957F57C}" v="82" dt="2022-06-15T15:24:45.78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9" d="100"/>
          <a:sy n="59" d="100"/>
        </p:scale>
        <p:origin x="868" y="60"/>
      </p:cViewPr>
      <p:guideLst>
        <p:guide orient="horz" pos="2160"/>
        <p:guide pos="3840"/>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presProps" Target="presProps.xml"/><Relationship Id="rId47" Type="http://schemas.microsoft.com/office/2015/10/relationships/revisionInfo" Target="revisionInfo.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viewProps" Target="viewProps.xml"/><Relationship Id="rId48" Type="http://schemas.microsoft.com/office/2018/10/relationships/authors" Target="authors.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microsoft.com/office/2016/11/relationships/changesInfo" Target="changesInfos/changesInfo1.xml"/><Relationship Id="rId20" Type="http://schemas.openxmlformats.org/officeDocument/2006/relationships/slide" Target="slides/slide12.xml"/><Relationship Id="rId41"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uest User" userId="S::urn:spo:anon#bc50d42d52467ca7951fac6f1004d49782a31bc32463f96beda722fe32e42c79::" providerId="AD" clId="Web-{1D04EE05-4CA9-1E72-41A2-D89E27BF3968}"/>
    <pc:docChg chg="modSld">
      <pc:chgData name="Guest User" userId="S::urn:spo:anon#bc50d42d52467ca7951fac6f1004d49782a31bc32463f96beda722fe32e42c79::" providerId="AD" clId="Web-{1D04EE05-4CA9-1E72-41A2-D89E27BF3968}" dt="2022-06-07T16:26:03.419" v="110" actId="20577"/>
      <pc:docMkLst>
        <pc:docMk/>
      </pc:docMkLst>
      <pc:sldChg chg="modSp modNotes">
        <pc:chgData name="Guest User" userId="S::urn:spo:anon#bc50d42d52467ca7951fac6f1004d49782a31bc32463f96beda722fe32e42c79::" providerId="AD" clId="Web-{1D04EE05-4CA9-1E72-41A2-D89E27BF3968}" dt="2022-06-07T16:26:03.419" v="110" actId="20577"/>
        <pc:sldMkLst>
          <pc:docMk/>
          <pc:sldMk cId="3355973195" sldId="519"/>
        </pc:sldMkLst>
        <pc:spChg chg="mod">
          <ac:chgData name="Guest User" userId="S::urn:spo:anon#bc50d42d52467ca7951fac6f1004d49782a31bc32463f96beda722fe32e42c79::" providerId="AD" clId="Web-{1D04EE05-4CA9-1E72-41A2-D89E27BF3968}" dt="2022-06-07T16:26:03.419" v="110" actId="20577"/>
          <ac:spMkLst>
            <pc:docMk/>
            <pc:sldMk cId="3355973195" sldId="519"/>
            <ac:spMk id="3" creationId="{D51BB2F1-4FF3-475B-8D3C-E786DB78F06A}"/>
          </ac:spMkLst>
        </pc:spChg>
      </pc:sldChg>
    </pc:docChg>
  </pc:docChgLst>
  <pc:docChgLst>
    <pc:chgData name="Frances Meek" userId="f3af35cc-3229-46e1-af36-3525661cfbd3" providerId="ADAL" clId="{21E0F70F-A903-4976-BC8A-876D4CEC4025}"/>
    <pc:docChg chg="undo custSel delSld modSld">
      <pc:chgData name="Frances Meek" userId="f3af35cc-3229-46e1-af36-3525661cfbd3" providerId="ADAL" clId="{21E0F70F-A903-4976-BC8A-876D4CEC4025}" dt="2022-05-22T11:27:01.930" v="326" actId="1076"/>
      <pc:docMkLst>
        <pc:docMk/>
      </pc:docMkLst>
      <pc:sldChg chg="modSp mod">
        <pc:chgData name="Frances Meek" userId="f3af35cc-3229-46e1-af36-3525661cfbd3" providerId="ADAL" clId="{21E0F70F-A903-4976-BC8A-876D4CEC4025}" dt="2022-05-18T09:59:32.517" v="235" actId="20577"/>
        <pc:sldMkLst>
          <pc:docMk/>
          <pc:sldMk cId="1740591820" sldId="279"/>
        </pc:sldMkLst>
        <pc:spChg chg="mod">
          <ac:chgData name="Frances Meek" userId="f3af35cc-3229-46e1-af36-3525661cfbd3" providerId="ADAL" clId="{21E0F70F-A903-4976-BC8A-876D4CEC4025}" dt="2022-05-18T09:59:32.517" v="235" actId="20577"/>
          <ac:spMkLst>
            <pc:docMk/>
            <pc:sldMk cId="1740591820" sldId="279"/>
            <ac:spMk id="3" creationId="{00000000-0000-0000-0000-000000000000}"/>
          </ac:spMkLst>
        </pc:spChg>
      </pc:sldChg>
      <pc:sldChg chg="modSp mod">
        <pc:chgData name="Frances Meek" userId="f3af35cc-3229-46e1-af36-3525661cfbd3" providerId="ADAL" clId="{21E0F70F-A903-4976-BC8A-876D4CEC4025}" dt="2022-05-19T11:03:14.737" v="325" actId="20577"/>
        <pc:sldMkLst>
          <pc:docMk/>
          <pc:sldMk cId="2015346148" sldId="280"/>
        </pc:sldMkLst>
        <pc:spChg chg="mod">
          <ac:chgData name="Frances Meek" userId="f3af35cc-3229-46e1-af36-3525661cfbd3" providerId="ADAL" clId="{21E0F70F-A903-4976-BC8A-876D4CEC4025}" dt="2022-05-18T10:01:43.893" v="251" actId="20577"/>
          <ac:spMkLst>
            <pc:docMk/>
            <pc:sldMk cId="2015346148" sldId="280"/>
            <ac:spMk id="4" creationId="{00000000-0000-0000-0000-000000000000}"/>
          </ac:spMkLst>
        </pc:spChg>
        <pc:graphicFrameChg chg="modGraphic">
          <ac:chgData name="Frances Meek" userId="f3af35cc-3229-46e1-af36-3525661cfbd3" providerId="ADAL" clId="{21E0F70F-A903-4976-BC8A-876D4CEC4025}" dt="2022-05-19T11:03:14.737" v="325" actId="20577"/>
          <ac:graphicFrameMkLst>
            <pc:docMk/>
            <pc:sldMk cId="2015346148" sldId="280"/>
            <ac:graphicFrameMk id="7" creationId="{00000000-0000-0000-0000-000000000000}"/>
          </ac:graphicFrameMkLst>
        </pc:graphicFrameChg>
      </pc:sldChg>
      <pc:sldChg chg="addSp delSp modSp mod">
        <pc:chgData name="Frances Meek" userId="f3af35cc-3229-46e1-af36-3525661cfbd3" providerId="ADAL" clId="{21E0F70F-A903-4976-BC8A-876D4CEC4025}" dt="2022-05-18T10:04:16.184" v="263" actId="692"/>
        <pc:sldMkLst>
          <pc:docMk/>
          <pc:sldMk cId="670497265" sldId="281"/>
        </pc:sldMkLst>
        <pc:picChg chg="del">
          <ac:chgData name="Frances Meek" userId="f3af35cc-3229-46e1-af36-3525661cfbd3" providerId="ADAL" clId="{21E0F70F-A903-4976-BC8A-876D4CEC4025}" dt="2022-05-18T10:03:59.561" v="252" actId="478"/>
          <ac:picMkLst>
            <pc:docMk/>
            <pc:sldMk cId="670497265" sldId="281"/>
            <ac:picMk id="5" creationId="{7B4B6D05-15CE-4663-BDD1-AAB64E8A3AD0}"/>
          </ac:picMkLst>
        </pc:picChg>
        <pc:picChg chg="add mod">
          <ac:chgData name="Frances Meek" userId="f3af35cc-3229-46e1-af36-3525661cfbd3" providerId="ADAL" clId="{21E0F70F-A903-4976-BC8A-876D4CEC4025}" dt="2022-05-18T10:04:16.184" v="263" actId="692"/>
          <ac:picMkLst>
            <pc:docMk/>
            <pc:sldMk cId="670497265" sldId="281"/>
            <ac:picMk id="6" creationId="{F66ACCD2-DFF3-C98E-8A59-712F3531CE09}"/>
          </ac:picMkLst>
        </pc:picChg>
      </pc:sldChg>
      <pc:sldChg chg="delSp modSp del mod">
        <pc:chgData name="Frances Meek" userId="f3af35cc-3229-46e1-af36-3525661cfbd3" providerId="ADAL" clId="{21E0F70F-A903-4976-BC8A-876D4CEC4025}" dt="2022-05-22T11:27:01.930" v="326" actId="1076"/>
        <pc:sldMkLst>
          <pc:docMk/>
          <pc:sldMk cId="1136978663" sldId="494"/>
        </pc:sldMkLst>
        <pc:spChg chg="mod">
          <ac:chgData name="Frances Meek" userId="f3af35cc-3229-46e1-af36-3525661cfbd3" providerId="ADAL" clId="{21E0F70F-A903-4976-BC8A-876D4CEC4025}" dt="2022-05-18T09:52:43.052" v="175" actId="20577"/>
          <ac:spMkLst>
            <pc:docMk/>
            <pc:sldMk cId="1136978663" sldId="494"/>
            <ac:spMk id="2" creationId="{076CB21F-6756-4BEE-9A8E-2C9A8E6AE872}"/>
          </ac:spMkLst>
        </pc:spChg>
        <pc:spChg chg="del">
          <ac:chgData name="Frances Meek" userId="f3af35cc-3229-46e1-af36-3525661cfbd3" providerId="ADAL" clId="{21E0F70F-A903-4976-BC8A-876D4CEC4025}" dt="2022-05-18T09:52:46.259" v="176" actId="478"/>
          <ac:spMkLst>
            <pc:docMk/>
            <pc:sldMk cId="1136978663" sldId="494"/>
            <ac:spMk id="4" creationId="{6C34DF2C-B964-4B46-910F-50D8B4C77B5B}"/>
          </ac:spMkLst>
        </pc:spChg>
        <pc:picChg chg="mod">
          <ac:chgData name="Frances Meek" userId="f3af35cc-3229-46e1-af36-3525661cfbd3" providerId="ADAL" clId="{21E0F70F-A903-4976-BC8A-876D4CEC4025}" dt="2022-05-22T11:27:01.930" v="326" actId="1076"/>
          <ac:picMkLst>
            <pc:docMk/>
            <pc:sldMk cId="1136978663" sldId="494"/>
            <ac:picMk id="1026" creationId="{11CF91BC-46A5-4759-A3F2-88614FE9F4F2}"/>
          </ac:picMkLst>
        </pc:picChg>
        <pc:picChg chg="mod">
          <ac:chgData name="Frances Meek" userId="f3af35cc-3229-46e1-af36-3525661cfbd3" providerId="ADAL" clId="{21E0F70F-A903-4976-BC8A-876D4CEC4025}" dt="2022-05-22T11:27:01.930" v="326" actId="1076"/>
          <ac:picMkLst>
            <pc:docMk/>
            <pc:sldMk cId="1136978663" sldId="494"/>
            <ac:picMk id="1027" creationId="{DC8B420A-D3F2-4126-A7DB-74D42C8A1984}"/>
          </ac:picMkLst>
        </pc:picChg>
        <pc:picChg chg="mod">
          <ac:chgData name="Frances Meek" userId="f3af35cc-3229-46e1-af36-3525661cfbd3" providerId="ADAL" clId="{21E0F70F-A903-4976-BC8A-876D4CEC4025}" dt="2022-05-22T11:27:01.930" v="326" actId="1076"/>
          <ac:picMkLst>
            <pc:docMk/>
            <pc:sldMk cId="1136978663" sldId="494"/>
            <ac:picMk id="1028" creationId="{6D27D744-8FF8-40CF-835B-7739B3CCAA29}"/>
          </ac:picMkLst>
        </pc:picChg>
      </pc:sldChg>
      <pc:sldChg chg="addSp delSp modSp mod">
        <pc:chgData name="Frances Meek" userId="f3af35cc-3229-46e1-af36-3525661cfbd3" providerId="ADAL" clId="{21E0F70F-A903-4976-BC8A-876D4CEC4025}" dt="2022-05-17T14:37:05.316" v="39" actId="255"/>
        <pc:sldMkLst>
          <pc:docMk/>
          <pc:sldMk cId="3027879098" sldId="515"/>
        </pc:sldMkLst>
        <pc:spChg chg="mod">
          <ac:chgData name="Frances Meek" userId="f3af35cc-3229-46e1-af36-3525661cfbd3" providerId="ADAL" clId="{21E0F70F-A903-4976-BC8A-876D4CEC4025}" dt="2022-05-17T14:33:57.878" v="11" actId="255"/>
          <ac:spMkLst>
            <pc:docMk/>
            <pc:sldMk cId="3027879098" sldId="515"/>
            <ac:spMk id="6" creationId="{AABF25CF-5432-64CE-DF25-75EC2039E0B9}"/>
          </ac:spMkLst>
        </pc:spChg>
        <pc:spChg chg="del mod">
          <ac:chgData name="Frances Meek" userId="f3af35cc-3229-46e1-af36-3525661cfbd3" providerId="ADAL" clId="{21E0F70F-A903-4976-BC8A-876D4CEC4025}" dt="2022-05-17T14:33:38.531" v="1" actId="478"/>
          <ac:spMkLst>
            <pc:docMk/>
            <pc:sldMk cId="3027879098" sldId="515"/>
            <ac:spMk id="9" creationId="{B890E901-3D54-061A-5E3B-6BAB9926EDBF}"/>
          </ac:spMkLst>
        </pc:spChg>
        <pc:spChg chg="mod">
          <ac:chgData name="Frances Meek" userId="f3af35cc-3229-46e1-af36-3525661cfbd3" providerId="ADAL" clId="{21E0F70F-A903-4976-BC8A-876D4CEC4025}" dt="2022-05-17T14:37:05.316" v="39" actId="255"/>
          <ac:spMkLst>
            <pc:docMk/>
            <pc:sldMk cId="3027879098" sldId="515"/>
            <ac:spMk id="10" creationId="{3E2200B7-14EC-7E43-E194-158D971F7F30}"/>
          </ac:spMkLst>
        </pc:spChg>
        <pc:spChg chg="mod">
          <ac:chgData name="Frances Meek" userId="f3af35cc-3229-46e1-af36-3525661cfbd3" providerId="ADAL" clId="{21E0F70F-A903-4976-BC8A-876D4CEC4025}" dt="2022-05-17T14:35:52.447" v="26" actId="255"/>
          <ac:spMkLst>
            <pc:docMk/>
            <pc:sldMk cId="3027879098" sldId="515"/>
            <ac:spMk id="11" creationId="{9BCDBEA6-0430-7CA3-3CCA-DD77F78FB776}"/>
          </ac:spMkLst>
        </pc:spChg>
        <pc:spChg chg="del mod">
          <ac:chgData name="Frances Meek" userId="f3af35cc-3229-46e1-af36-3525661cfbd3" providerId="ADAL" clId="{21E0F70F-A903-4976-BC8A-876D4CEC4025}" dt="2022-05-17T14:36:46.707" v="31" actId="478"/>
          <ac:spMkLst>
            <pc:docMk/>
            <pc:sldMk cId="3027879098" sldId="515"/>
            <ac:spMk id="15" creationId="{4A7C6130-4486-2C45-45AD-E54D2AD39195}"/>
          </ac:spMkLst>
        </pc:spChg>
        <pc:spChg chg="add del">
          <ac:chgData name="Frances Meek" userId="f3af35cc-3229-46e1-af36-3525661cfbd3" providerId="ADAL" clId="{21E0F70F-A903-4976-BC8A-876D4CEC4025}" dt="2022-05-17T14:34:41.626" v="14" actId="478"/>
          <ac:spMkLst>
            <pc:docMk/>
            <pc:sldMk cId="3027879098" sldId="515"/>
            <ac:spMk id="17" creationId="{E2DF2897-F15E-E824-7CEC-30AC550FC8F4}"/>
          </ac:spMkLst>
        </pc:spChg>
        <pc:picChg chg="add mod">
          <ac:chgData name="Frances Meek" userId="f3af35cc-3229-46e1-af36-3525661cfbd3" providerId="ADAL" clId="{21E0F70F-A903-4976-BC8A-876D4CEC4025}" dt="2022-05-17T14:33:44.942" v="8" actId="1076"/>
          <ac:picMkLst>
            <pc:docMk/>
            <pc:sldMk cId="3027879098" sldId="515"/>
            <ac:picMk id="7" creationId="{BE7A6312-158F-3EA4-DEA1-AAF70DD4DBFE}"/>
          </ac:picMkLst>
        </pc:picChg>
        <pc:picChg chg="del">
          <ac:chgData name="Frances Meek" userId="f3af35cc-3229-46e1-af36-3525661cfbd3" providerId="ADAL" clId="{21E0F70F-A903-4976-BC8A-876D4CEC4025}" dt="2022-05-17T14:35:11.623" v="15" actId="478"/>
          <ac:picMkLst>
            <pc:docMk/>
            <pc:sldMk cId="3027879098" sldId="515"/>
            <ac:picMk id="8" creationId="{749EE264-15E7-71D8-5F77-AB77B6E4D13D}"/>
          </ac:picMkLst>
        </pc:picChg>
        <pc:picChg chg="add mod">
          <ac:chgData name="Frances Meek" userId="f3af35cc-3229-46e1-af36-3525661cfbd3" providerId="ADAL" clId="{21E0F70F-A903-4976-BC8A-876D4CEC4025}" dt="2022-05-17T14:36:52.629" v="35" actId="1076"/>
          <ac:picMkLst>
            <pc:docMk/>
            <pc:sldMk cId="3027879098" sldId="515"/>
            <ac:picMk id="13" creationId="{36A41ACB-B46F-1EB5-2AE7-F2DDE97830B0}"/>
          </ac:picMkLst>
        </pc:picChg>
        <pc:picChg chg="add mod">
          <ac:chgData name="Frances Meek" userId="f3af35cc-3229-46e1-af36-3525661cfbd3" providerId="ADAL" clId="{21E0F70F-A903-4976-BC8A-876D4CEC4025}" dt="2022-05-17T14:36:54.453" v="36" actId="1076"/>
          <ac:picMkLst>
            <pc:docMk/>
            <pc:sldMk cId="3027879098" sldId="515"/>
            <ac:picMk id="16" creationId="{1F1ADCF6-B301-2A85-FC50-1F47044F7F36}"/>
          </ac:picMkLst>
        </pc:picChg>
        <pc:picChg chg="del">
          <ac:chgData name="Frances Meek" userId="f3af35cc-3229-46e1-af36-3525661cfbd3" providerId="ADAL" clId="{21E0F70F-A903-4976-BC8A-876D4CEC4025}" dt="2022-05-17T14:33:39.217" v="2" actId="478"/>
          <ac:picMkLst>
            <pc:docMk/>
            <pc:sldMk cId="3027879098" sldId="515"/>
            <ac:picMk id="5122" creationId="{95E6FABE-268D-A7E0-FE6B-3EC1E2DBE779}"/>
          </ac:picMkLst>
        </pc:picChg>
        <pc:picChg chg="del">
          <ac:chgData name="Frances Meek" userId="f3af35cc-3229-46e1-af36-3525661cfbd3" providerId="ADAL" clId="{21E0F70F-A903-4976-BC8A-876D4CEC4025}" dt="2022-05-17T14:36:42.580" v="27" actId="478"/>
          <ac:picMkLst>
            <pc:docMk/>
            <pc:sldMk cId="3027879098" sldId="515"/>
            <ac:picMk id="5124" creationId="{2F195221-244F-F285-95F3-0B2FBC2964A2}"/>
          </ac:picMkLst>
        </pc:picChg>
      </pc:sldChg>
      <pc:sldChg chg="addSp delSp modSp mod">
        <pc:chgData name="Frances Meek" userId="f3af35cc-3229-46e1-af36-3525661cfbd3" providerId="ADAL" clId="{21E0F70F-A903-4976-BC8A-876D4CEC4025}" dt="2022-05-18T09:54:50.546" v="200" actId="1076"/>
        <pc:sldMkLst>
          <pc:docMk/>
          <pc:sldMk cId="2839772769" sldId="518"/>
        </pc:sldMkLst>
        <pc:spChg chg="mod">
          <ac:chgData name="Frances Meek" userId="f3af35cc-3229-46e1-af36-3525661cfbd3" providerId="ADAL" clId="{21E0F70F-A903-4976-BC8A-876D4CEC4025}" dt="2022-05-18T09:54:02.716" v="183" actId="14100"/>
          <ac:spMkLst>
            <pc:docMk/>
            <pc:sldMk cId="2839772769" sldId="518"/>
            <ac:spMk id="3" creationId="{3FE6FC15-942C-41B9-AAFB-C1CDAFF16230}"/>
          </ac:spMkLst>
        </pc:spChg>
        <pc:picChg chg="add del mod">
          <ac:chgData name="Frances Meek" userId="f3af35cc-3229-46e1-af36-3525661cfbd3" providerId="ADAL" clId="{21E0F70F-A903-4976-BC8A-876D4CEC4025}" dt="2022-05-18T09:54:03.751" v="184"/>
          <ac:picMkLst>
            <pc:docMk/>
            <pc:sldMk cId="2839772769" sldId="518"/>
            <ac:picMk id="4" creationId="{275F5F09-5B9C-96AC-0172-E0A48C4D25D6}"/>
          </ac:picMkLst>
        </pc:picChg>
        <pc:picChg chg="add mod">
          <ac:chgData name="Frances Meek" userId="f3af35cc-3229-46e1-af36-3525661cfbd3" providerId="ADAL" clId="{21E0F70F-A903-4976-BC8A-876D4CEC4025}" dt="2022-05-18T09:54:50.546" v="200" actId="1076"/>
          <ac:picMkLst>
            <pc:docMk/>
            <pc:sldMk cId="2839772769" sldId="518"/>
            <ac:picMk id="1027" creationId="{904DFC05-E556-6CC3-8B78-83B0D96BA0EC}"/>
          </ac:picMkLst>
        </pc:picChg>
      </pc:sldChg>
      <pc:sldChg chg="addSp delSp modSp mod">
        <pc:chgData name="Frances Meek" userId="f3af35cc-3229-46e1-af36-3525661cfbd3" providerId="ADAL" clId="{21E0F70F-A903-4976-BC8A-876D4CEC4025}" dt="2022-05-18T09:46:48.530" v="137" actId="1076"/>
        <pc:sldMkLst>
          <pc:docMk/>
          <pc:sldMk cId="3355973195" sldId="519"/>
        </pc:sldMkLst>
        <pc:spChg chg="mod">
          <ac:chgData name="Frances Meek" userId="f3af35cc-3229-46e1-af36-3525661cfbd3" providerId="ADAL" clId="{21E0F70F-A903-4976-BC8A-876D4CEC4025}" dt="2022-05-18T09:45:47.339" v="131" actId="962"/>
          <ac:spMkLst>
            <pc:docMk/>
            <pc:sldMk cId="3355973195" sldId="519"/>
            <ac:spMk id="3" creationId="{D51BB2F1-4FF3-475B-8D3C-E786DB78F06A}"/>
          </ac:spMkLst>
        </pc:spChg>
        <pc:spChg chg="del">
          <ac:chgData name="Frances Meek" userId="f3af35cc-3229-46e1-af36-3525661cfbd3" providerId="ADAL" clId="{21E0F70F-A903-4976-BC8A-876D4CEC4025}" dt="2022-05-18T09:45:43.036" v="127" actId="478"/>
          <ac:spMkLst>
            <pc:docMk/>
            <pc:sldMk cId="3355973195" sldId="519"/>
            <ac:spMk id="6" creationId="{B4E0A394-6C90-EAB5-5FB0-E743C1D69E4E}"/>
          </ac:spMkLst>
        </pc:spChg>
        <pc:spChg chg="del">
          <ac:chgData name="Frances Meek" userId="f3af35cc-3229-46e1-af36-3525661cfbd3" providerId="ADAL" clId="{21E0F70F-A903-4976-BC8A-876D4CEC4025}" dt="2022-05-18T09:46:40.091" v="133" actId="478"/>
          <ac:spMkLst>
            <pc:docMk/>
            <pc:sldMk cId="3355973195" sldId="519"/>
            <ac:spMk id="9" creationId="{B6C24F0E-FFB0-ADF5-92BA-82DEC84A3AB3}"/>
          </ac:spMkLst>
        </pc:spChg>
        <pc:picChg chg="add mod">
          <ac:chgData name="Frances Meek" userId="f3af35cc-3229-46e1-af36-3525661cfbd3" providerId="ADAL" clId="{21E0F70F-A903-4976-BC8A-876D4CEC4025}" dt="2022-05-18T09:45:47.339" v="130" actId="27614"/>
          <ac:picMkLst>
            <pc:docMk/>
            <pc:sldMk cId="3355973195" sldId="519"/>
            <ac:picMk id="5" creationId="{9EE7C217-2102-DE5E-AD88-520C411307C3}"/>
          </ac:picMkLst>
        </pc:picChg>
        <pc:picChg chg="add mod">
          <ac:chgData name="Frances Meek" userId="f3af35cc-3229-46e1-af36-3525661cfbd3" providerId="ADAL" clId="{21E0F70F-A903-4976-BC8A-876D4CEC4025}" dt="2022-05-18T09:46:48.530" v="137" actId="1076"/>
          <ac:picMkLst>
            <pc:docMk/>
            <pc:sldMk cId="3355973195" sldId="519"/>
            <ac:picMk id="8" creationId="{60BF90D3-EFD7-5827-EC77-AAA0D334AFF6}"/>
          </ac:picMkLst>
        </pc:picChg>
        <pc:picChg chg="del">
          <ac:chgData name="Frances Meek" userId="f3af35cc-3229-46e1-af36-3525661cfbd3" providerId="ADAL" clId="{21E0F70F-A903-4976-BC8A-876D4CEC4025}" dt="2022-05-18T09:45:41.718" v="126" actId="478"/>
          <ac:picMkLst>
            <pc:docMk/>
            <pc:sldMk cId="3355973195" sldId="519"/>
            <ac:picMk id="3074" creationId="{AB754BA5-3BBE-ECB9-6F93-064E75086E49}"/>
          </ac:picMkLst>
        </pc:picChg>
        <pc:picChg chg="del">
          <ac:chgData name="Frances Meek" userId="f3af35cc-3229-46e1-af36-3525661cfbd3" providerId="ADAL" clId="{21E0F70F-A903-4976-BC8A-876D4CEC4025}" dt="2022-05-18T09:46:38.635" v="132" actId="478"/>
          <ac:picMkLst>
            <pc:docMk/>
            <pc:sldMk cId="3355973195" sldId="519"/>
            <ac:picMk id="3076" creationId="{9ADBEFFF-41DB-16FD-582F-30E2125C49D9}"/>
          </ac:picMkLst>
        </pc:picChg>
      </pc:sldChg>
      <pc:sldChg chg="modSp mod">
        <pc:chgData name="Frances Meek" userId="f3af35cc-3229-46e1-af36-3525661cfbd3" providerId="ADAL" clId="{21E0F70F-A903-4976-BC8A-876D4CEC4025}" dt="2022-05-18T09:56:15.158" v="205" actId="13926"/>
        <pc:sldMkLst>
          <pc:docMk/>
          <pc:sldMk cId="615125642" sldId="530"/>
        </pc:sldMkLst>
        <pc:spChg chg="mod">
          <ac:chgData name="Frances Meek" userId="f3af35cc-3229-46e1-af36-3525661cfbd3" providerId="ADAL" clId="{21E0F70F-A903-4976-BC8A-876D4CEC4025}" dt="2022-05-18T09:56:15.158" v="205" actId="13926"/>
          <ac:spMkLst>
            <pc:docMk/>
            <pc:sldMk cId="615125642" sldId="530"/>
            <ac:spMk id="3" creationId="{00000000-0000-0000-0000-000000000000}"/>
          </ac:spMkLst>
        </pc:spChg>
      </pc:sldChg>
      <pc:sldChg chg="addSp delSp modSp mod">
        <pc:chgData name="Frances Meek" userId="f3af35cc-3229-46e1-af36-3525661cfbd3" providerId="ADAL" clId="{21E0F70F-A903-4976-BC8A-876D4CEC4025}" dt="2022-05-17T17:19:00.038" v="58" actId="14100"/>
        <pc:sldMkLst>
          <pc:docMk/>
          <pc:sldMk cId="2758783957" sldId="533"/>
        </pc:sldMkLst>
        <pc:spChg chg="mod">
          <ac:chgData name="Frances Meek" userId="f3af35cc-3229-46e1-af36-3525661cfbd3" providerId="ADAL" clId="{21E0F70F-A903-4976-BC8A-876D4CEC4025}" dt="2022-05-17T17:17:18.319" v="47" actId="207"/>
          <ac:spMkLst>
            <pc:docMk/>
            <pc:sldMk cId="2758783957" sldId="533"/>
            <ac:spMk id="5" creationId="{496737F9-5CB9-E186-536F-B22076D287DA}"/>
          </ac:spMkLst>
        </pc:spChg>
        <pc:spChg chg="mod">
          <ac:chgData name="Frances Meek" userId="f3af35cc-3229-46e1-af36-3525661cfbd3" providerId="ADAL" clId="{21E0F70F-A903-4976-BC8A-876D4CEC4025}" dt="2022-05-17T17:17:31.663" v="49" actId="207"/>
          <ac:spMkLst>
            <pc:docMk/>
            <pc:sldMk cId="2758783957" sldId="533"/>
            <ac:spMk id="6" creationId="{80FFAD52-58BF-6A26-759B-97AEA170E404}"/>
          </ac:spMkLst>
        </pc:spChg>
        <pc:spChg chg="del">
          <ac:chgData name="Frances Meek" userId="f3af35cc-3229-46e1-af36-3525661cfbd3" providerId="ADAL" clId="{21E0F70F-A903-4976-BC8A-876D4CEC4025}" dt="2022-05-17T17:18:48.669" v="51" actId="478"/>
          <ac:spMkLst>
            <pc:docMk/>
            <pc:sldMk cId="2758783957" sldId="533"/>
            <ac:spMk id="11" creationId="{B3026EBB-DDC1-9F82-5C40-FC4B6C10D796}"/>
          </ac:spMkLst>
        </pc:spChg>
        <pc:spChg chg="del">
          <ac:chgData name="Frances Meek" userId="f3af35cc-3229-46e1-af36-3525661cfbd3" providerId="ADAL" clId="{21E0F70F-A903-4976-BC8A-876D4CEC4025}" dt="2022-05-17T14:39:16.503" v="41" actId="478"/>
          <ac:spMkLst>
            <pc:docMk/>
            <pc:sldMk cId="2758783957" sldId="533"/>
            <ac:spMk id="13" creationId="{F4246BE3-BCC3-C867-31EA-DC618FBD32F0}"/>
          </ac:spMkLst>
        </pc:spChg>
        <pc:picChg chg="add mod">
          <ac:chgData name="Frances Meek" userId="f3af35cc-3229-46e1-af36-3525661cfbd3" providerId="ADAL" clId="{21E0F70F-A903-4976-BC8A-876D4CEC4025}" dt="2022-05-17T14:39:20.923" v="45" actId="962"/>
          <ac:picMkLst>
            <pc:docMk/>
            <pc:sldMk cId="2758783957" sldId="533"/>
            <ac:picMk id="8" creationId="{8A7654BC-FF2C-924A-DB7C-669707E66699}"/>
          </ac:picMkLst>
        </pc:picChg>
        <pc:picChg chg="add mod">
          <ac:chgData name="Frances Meek" userId="f3af35cc-3229-46e1-af36-3525661cfbd3" providerId="ADAL" clId="{21E0F70F-A903-4976-BC8A-876D4CEC4025}" dt="2022-05-17T17:19:00.038" v="58" actId="14100"/>
          <ac:picMkLst>
            <pc:docMk/>
            <pc:sldMk cId="2758783957" sldId="533"/>
            <ac:picMk id="10" creationId="{8199AB55-30F6-A7E8-F8F9-E245B051E93E}"/>
          </ac:picMkLst>
        </pc:picChg>
        <pc:picChg chg="del">
          <ac:chgData name="Frances Meek" userId="f3af35cc-3229-46e1-af36-3525661cfbd3" providerId="ADAL" clId="{21E0F70F-A903-4976-BC8A-876D4CEC4025}" dt="2022-05-17T14:39:15.029" v="40" actId="478"/>
          <ac:picMkLst>
            <pc:docMk/>
            <pc:sldMk cId="2758783957" sldId="533"/>
            <ac:picMk id="6148" creationId="{17E61671-20AC-ADFB-4750-33407A1BB88A}"/>
          </ac:picMkLst>
        </pc:picChg>
        <pc:picChg chg="del">
          <ac:chgData name="Frances Meek" userId="f3af35cc-3229-46e1-af36-3525661cfbd3" providerId="ADAL" clId="{21E0F70F-A903-4976-BC8A-876D4CEC4025}" dt="2022-05-17T17:18:46.856" v="50" actId="478"/>
          <ac:picMkLst>
            <pc:docMk/>
            <pc:sldMk cId="2758783957" sldId="533"/>
            <ac:picMk id="6150" creationId="{4F2EA834-7D12-CBC2-1E01-C90D5091BFFA}"/>
          </ac:picMkLst>
        </pc:picChg>
      </pc:sldChg>
      <pc:sldChg chg="addSp delSp modSp mod">
        <pc:chgData name="Frances Meek" userId="f3af35cc-3229-46e1-af36-3525661cfbd3" providerId="ADAL" clId="{21E0F70F-A903-4976-BC8A-876D4CEC4025}" dt="2022-05-17T17:22:16.384" v="83" actId="255"/>
        <pc:sldMkLst>
          <pc:docMk/>
          <pc:sldMk cId="3351186663" sldId="534"/>
        </pc:sldMkLst>
        <pc:spChg chg="mod">
          <ac:chgData name="Frances Meek" userId="f3af35cc-3229-46e1-af36-3525661cfbd3" providerId="ADAL" clId="{21E0F70F-A903-4976-BC8A-876D4CEC4025}" dt="2022-05-17T17:22:16.384" v="83" actId="255"/>
          <ac:spMkLst>
            <pc:docMk/>
            <pc:sldMk cId="3351186663" sldId="534"/>
            <ac:spMk id="9" creationId="{E8D7916C-90AA-E701-71C0-099F55D50903}"/>
          </ac:spMkLst>
        </pc:spChg>
        <pc:spChg chg="del">
          <ac:chgData name="Frances Meek" userId="f3af35cc-3229-46e1-af36-3525661cfbd3" providerId="ADAL" clId="{21E0F70F-A903-4976-BC8A-876D4CEC4025}" dt="2022-05-17T17:21:57.893" v="73" actId="478"/>
          <ac:spMkLst>
            <pc:docMk/>
            <pc:sldMk cId="3351186663" sldId="534"/>
            <ac:spMk id="13" creationId="{B5833052-BCCA-E0A0-5A55-C71A23FA9FB4}"/>
          </ac:spMkLst>
        </pc:spChg>
        <pc:picChg chg="add mod">
          <ac:chgData name="Frances Meek" userId="f3af35cc-3229-46e1-af36-3525661cfbd3" providerId="ADAL" clId="{21E0F70F-A903-4976-BC8A-876D4CEC4025}" dt="2022-05-17T17:22:07.567" v="80" actId="1076"/>
          <ac:picMkLst>
            <pc:docMk/>
            <pc:sldMk cId="3351186663" sldId="534"/>
            <ac:picMk id="5" creationId="{F968A0EC-BF9A-9F7E-72E1-3E313CA7D496}"/>
          </ac:picMkLst>
        </pc:picChg>
        <pc:picChg chg="del">
          <ac:chgData name="Frances Meek" userId="f3af35cc-3229-46e1-af36-3525661cfbd3" providerId="ADAL" clId="{21E0F70F-A903-4976-BC8A-876D4CEC4025}" dt="2022-05-17T17:22:02.038" v="74" actId="478"/>
          <ac:picMkLst>
            <pc:docMk/>
            <pc:sldMk cId="3351186663" sldId="534"/>
            <ac:picMk id="2052" creationId="{5A454F1F-9FF6-C5E7-8F03-4DF3A2629FC5}"/>
          </ac:picMkLst>
        </pc:picChg>
      </pc:sldChg>
      <pc:sldChg chg="addSp delSp modSp mod">
        <pc:chgData name="Frances Meek" userId="f3af35cc-3229-46e1-af36-3525661cfbd3" providerId="ADAL" clId="{21E0F70F-A903-4976-BC8A-876D4CEC4025}" dt="2022-05-17T17:25:26.265" v="99" actId="27614"/>
        <pc:sldMkLst>
          <pc:docMk/>
          <pc:sldMk cId="3858719413" sldId="547"/>
        </pc:sldMkLst>
        <pc:spChg chg="mod">
          <ac:chgData name="Frances Meek" userId="f3af35cc-3229-46e1-af36-3525661cfbd3" providerId="ADAL" clId="{21E0F70F-A903-4976-BC8A-876D4CEC4025}" dt="2022-05-17T17:23:55.587" v="92" actId="14100"/>
          <ac:spMkLst>
            <pc:docMk/>
            <pc:sldMk cId="3858719413" sldId="547"/>
            <ac:spMk id="7" creationId="{217DF50A-6BC7-3383-97C6-31376195F058}"/>
          </ac:spMkLst>
        </pc:spChg>
        <pc:spChg chg="del">
          <ac:chgData name="Frances Meek" userId="f3af35cc-3229-46e1-af36-3525661cfbd3" providerId="ADAL" clId="{21E0F70F-A903-4976-BC8A-876D4CEC4025}" dt="2022-05-17T17:25:20.033" v="96" actId="478"/>
          <ac:spMkLst>
            <pc:docMk/>
            <pc:sldMk cId="3858719413" sldId="547"/>
            <ac:spMk id="11" creationId="{056567B2-61E5-FE48-DF91-AD51C1DD53BD}"/>
          </ac:spMkLst>
        </pc:spChg>
        <pc:spChg chg="del">
          <ac:chgData name="Frances Meek" userId="f3af35cc-3229-46e1-af36-3525661cfbd3" providerId="ADAL" clId="{21E0F70F-A903-4976-BC8A-876D4CEC4025}" dt="2022-05-17T17:23:35.429" v="85" actId="478"/>
          <ac:spMkLst>
            <pc:docMk/>
            <pc:sldMk cId="3858719413" sldId="547"/>
            <ac:spMk id="14" creationId="{1F02EB67-03EE-B51D-D1F9-E01D6E54AD26}"/>
          </ac:spMkLst>
        </pc:spChg>
        <pc:picChg chg="add mod">
          <ac:chgData name="Frances Meek" userId="f3af35cc-3229-46e1-af36-3525661cfbd3" providerId="ADAL" clId="{21E0F70F-A903-4976-BC8A-876D4CEC4025}" dt="2022-05-17T17:23:59.200" v="94" actId="1076"/>
          <ac:picMkLst>
            <pc:docMk/>
            <pc:sldMk cId="3858719413" sldId="547"/>
            <ac:picMk id="5" creationId="{4A95FA0B-135B-19F0-9BAC-D60BA6CB7B13}"/>
          </ac:picMkLst>
        </pc:picChg>
        <pc:picChg chg="add mod">
          <ac:chgData name="Frances Meek" userId="f3af35cc-3229-46e1-af36-3525661cfbd3" providerId="ADAL" clId="{21E0F70F-A903-4976-BC8A-876D4CEC4025}" dt="2022-05-17T17:25:26.265" v="99" actId="27614"/>
          <ac:picMkLst>
            <pc:docMk/>
            <pc:sldMk cId="3858719413" sldId="547"/>
            <ac:picMk id="8" creationId="{C1C63DED-1C09-FF77-3102-B9A705F07746}"/>
          </ac:picMkLst>
        </pc:picChg>
        <pc:picChg chg="del">
          <ac:chgData name="Frances Meek" userId="f3af35cc-3229-46e1-af36-3525661cfbd3" providerId="ADAL" clId="{21E0F70F-A903-4976-BC8A-876D4CEC4025}" dt="2022-05-17T17:23:33.889" v="84" actId="478"/>
          <ac:picMkLst>
            <pc:docMk/>
            <pc:sldMk cId="3858719413" sldId="547"/>
            <ac:picMk id="9" creationId="{224F2AAA-B273-E2C1-5371-DABE444F3DE1}"/>
          </ac:picMkLst>
        </pc:picChg>
        <pc:picChg chg="del mod">
          <ac:chgData name="Frances Meek" userId="f3af35cc-3229-46e1-af36-3525661cfbd3" providerId="ADAL" clId="{21E0F70F-A903-4976-BC8A-876D4CEC4025}" dt="2022-05-17T17:25:18.274" v="95" actId="478"/>
          <ac:picMkLst>
            <pc:docMk/>
            <pc:sldMk cId="3858719413" sldId="547"/>
            <ac:picMk id="1028" creationId="{55330E43-09FD-4515-99EB-18B518E37E6B}"/>
          </ac:picMkLst>
        </pc:picChg>
      </pc:sldChg>
      <pc:sldChg chg="addSp delSp modSp mod">
        <pc:chgData name="Frances Meek" userId="f3af35cc-3229-46e1-af36-3525661cfbd3" providerId="ADAL" clId="{21E0F70F-A903-4976-BC8A-876D4CEC4025}" dt="2022-05-17T17:26:27.426" v="108" actId="1076"/>
        <pc:sldMkLst>
          <pc:docMk/>
          <pc:sldMk cId="1914661678" sldId="548"/>
        </pc:sldMkLst>
        <pc:spChg chg="del mod">
          <ac:chgData name="Frances Meek" userId="f3af35cc-3229-46e1-af36-3525661cfbd3" providerId="ADAL" clId="{21E0F70F-A903-4976-BC8A-876D4CEC4025}" dt="2022-05-17T17:26:13.797" v="104" actId="478"/>
          <ac:spMkLst>
            <pc:docMk/>
            <pc:sldMk cId="1914661678" sldId="548"/>
            <ac:spMk id="6" creationId="{E4A8FD07-7D66-69CB-BB85-A6C1E7FD0DC1}"/>
          </ac:spMkLst>
        </pc:spChg>
        <pc:picChg chg="add mod">
          <ac:chgData name="Frances Meek" userId="f3af35cc-3229-46e1-af36-3525661cfbd3" providerId="ADAL" clId="{21E0F70F-A903-4976-BC8A-876D4CEC4025}" dt="2022-05-17T17:26:27.426" v="108" actId="1076"/>
          <ac:picMkLst>
            <pc:docMk/>
            <pc:sldMk cId="1914661678" sldId="548"/>
            <ac:picMk id="5" creationId="{49C6D3D4-DB4C-B855-424B-C6BBB2C63F4D}"/>
          </ac:picMkLst>
        </pc:picChg>
        <pc:picChg chg="del">
          <ac:chgData name="Frances Meek" userId="f3af35cc-3229-46e1-af36-3525661cfbd3" providerId="ADAL" clId="{21E0F70F-A903-4976-BC8A-876D4CEC4025}" dt="2022-05-17T17:26:03.034" v="100" actId="478"/>
          <ac:picMkLst>
            <pc:docMk/>
            <pc:sldMk cId="1914661678" sldId="548"/>
            <ac:picMk id="2050" creationId="{E140D148-237F-252E-3C17-C95BBCD20E11}"/>
          </ac:picMkLst>
        </pc:picChg>
      </pc:sldChg>
      <pc:sldChg chg="addSp delSp modSp mod">
        <pc:chgData name="Frances Meek" userId="f3af35cc-3229-46e1-af36-3525661cfbd3" providerId="ADAL" clId="{21E0F70F-A903-4976-BC8A-876D4CEC4025}" dt="2022-05-18T09:48:35.531" v="148" actId="1076"/>
        <pc:sldMkLst>
          <pc:docMk/>
          <pc:sldMk cId="4172207667" sldId="549"/>
        </pc:sldMkLst>
        <pc:spChg chg="del">
          <ac:chgData name="Frances Meek" userId="f3af35cc-3229-46e1-af36-3525661cfbd3" providerId="ADAL" clId="{21E0F70F-A903-4976-BC8A-876D4CEC4025}" dt="2022-05-18T09:47:39.912" v="139" actId="478"/>
          <ac:spMkLst>
            <pc:docMk/>
            <pc:sldMk cId="4172207667" sldId="549"/>
            <ac:spMk id="6" creationId="{D0D6593B-5AC5-95CC-9354-E721B5CD61B8}"/>
          </ac:spMkLst>
        </pc:spChg>
        <pc:spChg chg="del">
          <ac:chgData name="Frances Meek" userId="f3af35cc-3229-46e1-af36-3525661cfbd3" providerId="ADAL" clId="{21E0F70F-A903-4976-BC8A-876D4CEC4025}" dt="2022-05-18T09:48:29.784" v="143" actId="478"/>
          <ac:spMkLst>
            <pc:docMk/>
            <pc:sldMk cId="4172207667" sldId="549"/>
            <ac:spMk id="9" creationId="{D1E4940A-D064-7BC2-7045-DED6CF9CD7BC}"/>
          </ac:spMkLst>
        </pc:spChg>
        <pc:picChg chg="add mod">
          <ac:chgData name="Frances Meek" userId="f3af35cc-3229-46e1-af36-3525661cfbd3" providerId="ADAL" clId="{21E0F70F-A903-4976-BC8A-876D4CEC4025}" dt="2022-05-18T09:47:44.897" v="142" actId="27614"/>
          <ac:picMkLst>
            <pc:docMk/>
            <pc:sldMk cId="4172207667" sldId="549"/>
            <ac:picMk id="5" creationId="{6B24B9EA-D373-BEC2-1F8F-A732CBA4811A}"/>
          </ac:picMkLst>
        </pc:picChg>
        <pc:picChg chg="add mod">
          <ac:chgData name="Frances Meek" userId="f3af35cc-3229-46e1-af36-3525661cfbd3" providerId="ADAL" clId="{21E0F70F-A903-4976-BC8A-876D4CEC4025}" dt="2022-05-18T09:48:35.531" v="148" actId="1076"/>
          <ac:picMkLst>
            <pc:docMk/>
            <pc:sldMk cId="4172207667" sldId="549"/>
            <ac:picMk id="8" creationId="{47864E27-C906-9A93-568A-ABDDF41ECDB5}"/>
          </ac:picMkLst>
        </pc:picChg>
        <pc:picChg chg="del">
          <ac:chgData name="Frances Meek" userId="f3af35cc-3229-46e1-af36-3525661cfbd3" providerId="ADAL" clId="{21E0F70F-A903-4976-BC8A-876D4CEC4025}" dt="2022-05-18T09:47:37.969" v="138" actId="478"/>
          <ac:picMkLst>
            <pc:docMk/>
            <pc:sldMk cId="4172207667" sldId="549"/>
            <ac:picMk id="4098" creationId="{97986EE3-33E7-6DE5-0C39-A7CC73A7BEF9}"/>
          </ac:picMkLst>
        </pc:picChg>
        <pc:picChg chg="del">
          <ac:chgData name="Frances Meek" userId="f3af35cc-3229-46e1-af36-3525661cfbd3" providerId="ADAL" clId="{21E0F70F-A903-4976-BC8A-876D4CEC4025}" dt="2022-05-18T09:48:30.422" v="144" actId="478"/>
          <ac:picMkLst>
            <pc:docMk/>
            <pc:sldMk cId="4172207667" sldId="549"/>
            <ac:picMk id="4100" creationId="{960B9083-477E-0A03-27EA-3A36DC280FA7}"/>
          </ac:picMkLst>
        </pc:picChg>
      </pc:sldChg>
      <pc:sldChg chg="addSp delSp modSp mod">
        <pc:chgData name="Frances Meek" userId="f3af35cc-3229-46e1-af36-3525661cfbd3" providerId="ADAL" clId="{21E0F70F-A903-4976-BC8A-876D4CEC4025}" dt="2022-05-17T17:28:35.003" v="125" actId="1076"/>
        <pc:sldMkLst>
          <pc:docMk/>
          <pc:sldMk cId="3067177694" sldId="550"/>
        </pc:sldMkLst>
        <pc:spChg chg="del">
          <ac:chgData name="Frances Meek" userId="f3af35cc-3229-46e1-af36-3525661cfbd3" providerId="ADAL" clId="{21E0F70F-A903-4976-BC8A-876D4CEC4025}" dt="2022-05-17T17:28:29.558" v="119" actId="478"/>
          <ac:spMkLst>
            <pc:docMk/>
            <pc:sldMk cId="3067177694" sldId="550"/>
            <ac:spMk id="6" creationId="{4A1F81D3-DE80-4CCC-68B5-489D7BA6C0D4}"/>
          </ac:spMkLst>
        </pc:spChg>
        <pc:picChg chg="add mod">
          <ac:chgData name="Frances Meek" userId="f3af35cc-3229-46e1-af36-3525661cfbd3" providerId="ADAL" clId="{21E0F70F-A903-4976-BC8A-876D4CEC4025}" dt="2022-05-17T17:28:35.003" v="125" actId="1076"/>
          <ac:picMkLst>
            <pc:docMk/>
            <pc:sldMk cId="3067177694" sldId="550"/>
            <ac:picMk id="5" creationId="{FD767EDF-6CDD-1E5D-3B90-0C8EF455777F}"/>
          </ac:picMkLst>
        </pc:picChg>
        <pc:picChg chg="del">
          <ac:chgData name="Frances Meek" userId="f3af35cc-3229-46e1-af36-3525661cfbd3" providerId="ADAL" clId="{21E0F70F-A903-4976-BC8A-876D4CEC4025}" dt="2022-05-17T17:28:26.468" v="118" actId="478"/>
          <ac:picMkLst>
            <pc:docMk/>
            <pc:sldMk cId="3067177694" sldId="550"/>
            <ac:picMk id="4098" creationId="{346983E5-0A85-EFEB-F3F3-3C59BEC2F570}"/>
          </ac:picMkLst>
        </pc:picChg>
      </pc:sldChg>
      <pc:sldChg chg="addSp delSp modSp mod">
        <pc:chgData name="Frances Meek" userId="f3af35cc-3229-46e1-af36-3525661cfbd3" providerId="ADAL" clId="{21E0F70F-A903-4976-BC8A-876D4CEC4025}" dt="2022-05-17T17:27:42.986" v="117" actId="1076"/>
        <pc:sldMkLst>
          <pc:docMk/>
          <pc:sldMk cId="1150582978" sldId="551"/>
        </pc:sldMkLst>
        <pc:spChg chg="del">
          <ac:chgData name="Frances Meek" userId="f3af35cc-3229-46e1-af36-3525661cfbd3" providerId="ADAL" clId="{21E0F70F-A903-4976-BC8A-876D4CEC4025}" dt="2022-05-17T17:27:19.979" v="110" actId="478"/>
          <ac:spMkLst>
            <pc:docMk/>
            <pc:sldMk cId="1150582978" sldId="551"/>
            <ac:spMk id="6" creationId="{48BC3E7D-AF3C-31AD-AAA6-8FB2D23F33F3}"/>
          </ac:spMkLst>
        </pc:spChg>
        <pc:picChg chg="add mod">
          <ac:chgData name="Frances Meek" userId="f3af35cc-3229-46e1-af36-3525661cfbd3" providerId="ADAL" clId="{21E0F70F-A903-4976-BC8A-876D4CEC4025}" dt="2022-05-17T17:27:42.986" v="117" actId="1076"/>
          <ac:picMkLst>
            <pc:docMk/>
            <pc:sldMk cId="1150582978" sldId="551"/>
            <ac:picMk id="5" creationId="{FCA73969-933E-60A2-CEB0-28270D02918F}"/>
          </ac:picMkLst>
        </pc:picChg>
        <pc:picChg chg="del">
          <ac:chgData name="Frances Meek" userId="f3af35cc-3229-46e1-af36-3525661cfbd3" providerId="ADAL" clId="{21E0F70F-A903-4976-BC8A-876D4CEC4025}" dt="2022-05-17T17:27:18.393" v="109" actId="478"/>
          <ac:picMkLst>
            <pc:docMk/>
            <pc:sldMk cId="1150582978" sldId="551"/>
            <ac:picMk id="3074" creationId="{AC7100EA-98FE-82F5-A9C0-32FF847A45EB}"/>
          </ac:picMkLst>
        </pc:picChg>
      </pc:sldChg>
      <pc:sldChg chg="addSp delSp modSp mod">
        <pc:chgData name="Frances Meek" userId="f3af35cc-3229-46e1-af36-3525661cfbd3" providerId="ADAL" clId="{21E0F70F-A903-4976-BC8A-876D4CEC4025}" dt="2022-05-17T17:20:47.640" v="72" actId="1076"/>
        <pc:sldMkLst>
          <pc:docMk/>
          <pc:sldMk cId="3951398758" sldId="552"/>
        </pc:sldMkLst>
        <pc:spChg chg="mod">
          <ac:chgData name="Frances Meek" userId="f3af35cc-3229-46e1-af36-3525661cfbd3" providerId="ADAL" clId="{21E0F70F-A903-4976-BC8A-876D4CEC4025}" dt="2022-05-17T17:20:44.759" v="71" actId="1076"/>
          <ac:spMkLst>
            <pc:docMk/>
            <pc:sldMk cId="3951398758" sldId="552"/>
            <ac:spMk id="7" creationId="{19904796-5F0E-9C60-4C85-4BEB6FE9A234}"/>
          </ac:spMkLst>
        </pc:spChg>
        <pc:spChg chg="del">
          <ac:chgData name="Frances Meek" userId="f3af35cc-3229-46e1-af36-3525661cfbd3" providerId="ADAL" clId="{21E0F70F-A903-4976-BC8A-876D4CEC4025}" dt="2022-05-17T17:20:24.980" v="60" actId="478"/>
          <ac:spMkLst>
            <pc:docMk/>
            <pc:sldMk cId="3951398758" sldId="552"/>
            <ac:spMk id="10" creationId="{1D5079EF-FB54-4E72-4B62-DAB61AC34093}"/>
          </ac:spMkLst>
        </pc:spChg>
        <pc:spChg chg="mod">
          <ac:chgData name="Frances Meek" userId="f3af35cc-3229-46e1-af36-3525661cfbd3" providerId="ADAL" clId="{21E0F70F-A903-4976-BC8A-876D4CEC4025}" dt="2022-05-17T17:20:47.640" v="72" actId="1076"/>
          <ac:spMkLst>
            <pc:docMk/>
            <pc:sldMk cId="3951398758" sldId="552"/>
            <ac:spMk id="15" creationId="{226BD5F9-2E29-B50F-AF69-5EBC3CA9345D}"/>
          </ac:spMkLst>
        </pc:spChg>
        <pc:spChg chg="mod">
          <ac:chgData name="Frances Meek" userId="f3af35cc-3229-46e1-af36-3525661cfbd3" providerId="ADAL" clId="{21E0F70F-A903-4976-BC8A-876D4CEC4025}" dt="2022-05-17T17:20:34.334" v="67" actId="1076"/>
          <ac:spMkLst>
            <pc:docMk/>
            <pc:sldMk cId="3951398758" sldId="552"/>
            <ac:spMk id="16" creationId="{D8A7008F-5031-59DC-11C4-47527E8BBB0B}"/>
          </ac:spMkLst>
        </pc:spChg>
        <pc:picChg chg="mod">
          <ac:chgData name="Frances Meek" userId="f3af35cc-3229-46e1-af36-3525661cfbd3" providerId="ADAL" clId="{21E0F70F-A903-4976-BC8A-876D4CEC4025}" dt="2022-05-17T17:20:31.079" v="66" actId="14100"/>
          <ac:picMkLst>
            <pc:docMk/>
            <pc:sldMk cId="3951398758" sldId="552"/>
            <ac:picMk id="5" creationId="{11FFF3BB-A4B1-995C-EB0E-B7D3F42B40A1}"/>
          </ac:picMkLst>
        </pc:picChg>
        <pc:picChg chg="add mod">
          <ac:chgData name="Frances Meek" userId="f3af35cc-3229-46e1-af36-3525661cfbd3" providerId="ADAL" clId="{21E0F70F-A903-4976-BC8A-876D4CEC4025}" dt="2022-05-17T17:20:40.007" v="70" actId="14100"/>
          <ac:picMkLst>
            <pc:docMk/>
            <pc:sldMk cId="3951398758" sldId="552"/>
            <ac:picMk id="6" creationId="{4AAAE456-A134-6261-236F-A4B567BD1D22}"/>
          </ac:picMkLst>
        </pc:picChg>
        <pc:picChg chg="del">
          <ac:chgData name="Frances Meek" userId="f3af35cc-3229-46e1-af36-3525661cfbd3" providerId="ADAL" clId="{21E0F70F-A903-4976-BC8A-876D4CEC4025}" dt="2022-05-17T17:20:23.085" v="59" actId="478"/>
          <ac:picMkLst>
            <pc:docMk/>
            <pc:sldMk cId="3951398758" sldId="552"/>
            <ac:picMk id="7170" creationId="{00755155-AF7D-AE3F-7743-688CC70E98FA}"/>
          </ac:picMkLst>
        </pc:picChg>
      </pc:sldChg>
    </pc:docChg>
  </pc:docChgLst>
  <pc:docChgLst>
    <pc:chgData name="Guest User" userId="S::urn:spo:anon#4bb8cb653f09e596bcaf642095f664e62042a173fd18a4beb9bfee102372ad82::" providerId="AD" clId="Web-{B27619EF-2DB8-C78D-EDEE-0E1728502310}"/>
    <pc:docChg chg="modSld">
      <pc:chgData name="Guest User" userId="S::urn:spo:anon#4bb8cb653f09e596bcaf642095f664e62042a173fd18a4beb9bfee102372ad82::" providerId="AD" clId="Web-{B27619EF-2DB8-C78D-EDEE-0E1728502310}" dt="2022-05-17T16:02:30.297" v="142"/>
      <pc:docMkLst>
        <pc:docMk/>
      </pc:docMkLst>
      <pc:sldChg chg="modSp">
        <pc:chgData name="Guest User" userId="S::urn:spo:anon#4bb8cb653f09e596bcaf642095f664e62042a173fd18a4beb9bfee102372ad82::" providerId="AD" clId="Web-{B27619EF-2DB8-C78D-EDEE-0E1728502310}" dt="2022-05-17T16:02:30.297" v="142"/>
        <pc:sldMkLst>
          <pc:docMk/>
          <pc:sldMk cId="2015346148" sldId="280"/>
        </pc:sldMkLst>
        <pc:graphicFrameChg chg="mod modGraphic">
          <ac:chgData name="Guest User" userId="S::urn:spo:anon#4bb8cb653f09e596bcaf642095f664e62042a173fd18a4beb9bfee102372ad82::" providerId="AD" clId="Web-{B27619EF-2DB8-C78D-EDEE-0E1728502310}" dt="2022-05-17T16:02:30.297" v="142"/>
          <ac:graphicFrameMkLst>
            <pc:docMk/>
            <pc:sldMk cId="2015346148" sldId="280"/>
            <ac:graphicFrameMk id="7" creationId="{00000000-0000-0000-0000-000000000000}"/>
          </ac:graphicFrameMkLst>
        </pc:graphicFrameChg>
      </pc:sldChg>
      <pc:sldChg chg="modSp">
        <pc:chgData name="Guest User" userId="S::urn:spo:anon#4bb8cb653f09e596bcaf642095f664e62042a173fd18a4beb9bfee102372ad82::" providerId="AD" clId="Web-{B27619EF-2DB8-C78D-EDEE-0E1728502310}" dt="2022-05-17T15:53:37.138" v="40" actId="20577"/>
        <pc:sldMkLst>
          <pc:docMk/>
          <pc:sldMk cId="2839772769" sldId="518"/>
        </pc:sldMkLst>
        <pc:spChg chg="mod">
          <ac:chgData name="Guest User" userId="S::urn:spo:anon#4bb8cb653f09e596bcaf642095f664e62042a173fd18a4beb9bfee102372ad82::" providerId="AD" clId="Web-{B27619EF-2DB8-C78D-EDEE-0E1728502310}" dt="2022-05-17T15:53:37.138" v="40" actId="20577"/>
          <ac:spMkLst>
            <pc:docMk/>
            <pc:sldMk cId="2839772769" sldId="518"/>
            <ac:spMk id="3" creationId="{3FE6FC15-942C-41B9-AAFB-C1CDAFF16230}"/>
          </ac:spMkLst>
        </pc:spChg>
      </pc:sldChg>
      <pc:sldChg chg="modSp">
        <pc:chgData name="Guest User" userId="S::urn:spo:anon#4bb8cb653f09e596bcaf642095f664e62042a173fd18a4beb9bfee102372ad82::" providerId="AD" clId="Web-{B27619EF-2DB8-C78D-EDEE-0E1728502310}" dt="2022-05-17T16:01:45.795" v="64" actId="1076"/>
        <pc:sldMkLst>
          <pc:docMk/>
          <pc:sldMk cId="615125642" sldId="530"/>
        </pc:sldMkLst>
        <pc:spChg chg="mod">
          <ac:chgData name="Guest User" userId="S::urn:spo:anon#4bb8cb653f09e596bcaf642095f664e62042a173fd18a4beb9bfee102372ad82::" providerId="AD" clId="Web-{B27619EF-2DB8-C78D-EDEE-0E1728502310}" dt="2022-05-17T15:55:18.969" v="51" actId="20577"/>
          <ac:spMkLst>
            <pc:docMk/>
            <pc:sldMk cId="615125642" sldId="530"/>
            <ac:spMk id="3" creationId="{00000000-0000-0000-0000-000000000000}"/>
          </ac:spMkLst>
        </pc:spChg>
        <pc:picChg chg="mod">
          <ac:chgData name="Guest User" userId="S::urn:spo:anon#4bb8cb653f09e596bcaf642095f664e62042a173fd18a4beb9bfee102372ad82::" providerId="AD" clId="Web-{B27619EF-2DB8-C78D-EDEE-0E1728502310}" dt="2022-05-17T16:01:45.795" v="64" actId="1076"/>
          <ac:picMkLst>
            <pc:docMk/>
            <pc:sldMk cId="615125642" sldId="530"/>
            <ac:picMk id="5" creationId="{6BCEEA53-CCE3-95A4-A239-F6F2649B2EAA}"/>
          </ac:picMkLst>
        </pc:picChg>
      </pc:sldChg>
      <pc:sldChg chg="modSp">
        <pc:chgData name="Guest User" userId="S::urn:spo:anon#4bb8cb653f09e596bcaf642095f664e62042a173fd18a4beb9bfee102372ad82::" providerId="AD" clId="Web-{B27619EF-2DB8-C78D-EDEE-0E1728502310}" dt="2022-05-17T15:46:16.903" v="1" actId="14100"/>
        <pc:sldMkLst>
          <pc:docMk/>
          <pc:sldMk cId="2758783957" sldId="533"/>
        </pc:sldMkLst>
        <pc:picChg chg="mod">
          <ac:chgData name="Guest User" userId="S::urn:spo:anon#4bb8cb653f09e596bcaf642095f664e62042a173fd18a4beb9bfee102372ad82::" providerId="AD" clId="Web-{B27619EF-2DB8-C78D-EDEE-0E1728502310}" dt="2022-05-17T15:46:16.903" v="1" actId="14100"/>
          <ac:picMkLst>
            <pc:docMk/>
            <pc:sldMk cId="2758783957" sldId="533"/>
            <ac:picMk id="8" creationId="{8A7654BC-FF2C-924A-DB7C-669707E66699}"/>
          </ac:picMkLst>
        </pc:picChg>
      </pc:sldChg>
      <pc:sldChg chg="modSp">
        <pc:chgData name="Guest User" userId="S::urn:spo:anon#4bb8cb653f09e596bcaf642095f664e62042a173fd18a4beb9bfee102372ad82::" providerId="AD" clId="Web-{B27619EF-2DB8-C78D-EDEE-0E1728502310}" dt="2022-05-17T15:57:28.646" v="61" actId="20577"/>
        <pc:sldMkLst>
          <pc:docMk/>
          <pc:sldMk cId="3351186663" sldId="534"/>
        </pc:sldMkLst>
        <pc:spChg chg="mod">
          <ac:chgData name="Guest User" userId="S::urn:spo:anon#4bb8cb653f09e596bcaf642095f664e62042a173fd18a4beb9bfee102372ad82::" providerId="AD" clId="Web-{B27619EF-2DB8-C78D-EDEE-0E1728502310}" dt="2022-05-17T15:57:28.646" v="61" actId="20577"/>
          <ac:spMkLst>
            <pc:docMk/>
            <pc:sldMk cId="3351186663" sldId="534"/>
            <ac:spMk id="7" creationId="{EFB01ECC-B65F-756A-56FA-00A6878C8ACA}"/>
          </ac:spMkLst>
        </pc:spChg>
      </pc:sldChg>
      <pc:sldChg chg="modSp">
        <pc:chgData name="Guest User" userId="S::urn:spo:anon#4bb8cb653f09e596bcaf642095f664e62042a173fd18a4beb9bfee102372ad82::" providerId="AD" clId="Web-{B27619EF-2DB8-C78D-EDEE-0E1728502310}" dt="2022-05-17T15:56:05.736" v="59" actId="20577"/>
        <pc:sldMkLst>
          <pc:docMk/>
          <pc:sldMk cId="890694703" sldId="546"/>
        </pc:sldMkLst>
        <pc:spChg chg="mod">
          <ac:chgData name="Guest User" userId="S::urn:spo:anon#4bb8cb653f09e596bcaf642095f664e62042a173fd18a4beb9bfee102372ad82::" providerId="AD" clId="Web-{B27619EF-2DB8-C78D-EDEE-0E1728502310}" dt="2022-05-17T15:56:05.736" v="59" actId="20577"/>
          <ac:spMkLst>
            <pc:docMk/>
            <pc:sldMk cId="890694703" sldId="546"/>
            <ac:spMk id="3" creationId="{00000000-0000-0000-0000-000000000000}"/>
          </ac:spMkLst>
        </pc:spChg>
      </pc:sldChg>
      <pc:sldChg chg="modSp">
        <pc:chgData name="Guest User" userId="S::urn:spo:anon#4bb8cb653f09e596bcaf642095f664e62042a173fd18a4beb9bfee102372ad82::" providerId="AD" clId="Web-{B27619EF-2DB8-C78D-EDEE-0E1728502310}" dt="2022-05-17T15:46:55.217" v="4" actId="20577"/>
        <pc:sldMkLst>
          <pc:docMk/>
          <pc:sldMk cId="3858719413" sldId="547"/>
        </pc:sldMkLst>
        <pc:spChg chg="mod">
          <ac:chgData name="Guest User" userId="S::urn:spo:anon#4bb8cb653f09e596bcaf642095f664e62042a173fd18a4beb9bfee102372ad82::" providerId="AD" clId="Web-{B27619EF-2DB8-C78D-EDEE-0E1728502310}" dt="2022-05-17T15:46:55.217" v="4" actId="20577"/>
          <ac:spMkLst>
            <pc:docMk/>
            <pc:sldMk cId="3858719413" sldId="547"/>
            <ac:spMk id="7" creationId="{217DF50A-6BC7-3383-97C6-31376195F058}"/>
          </ac:spMkLst>
        </pc:spChg>
      </pc:sldChg>
      <pc:sldChg chg="modSp">
        <pc:chgData name="Guest User" userId="S::urn:spo:anon#4bb8cb653f09e596bcaf642095f664e62042a173fd18a4beb9bfee102372ad82::" providerId="AD" clId="Web-{B27619EF-2DB8-C78D-EDEE-0E1728502310}" dt="2022-05-17T16:00:30.590" v="63" actId="20577"/>
        <pc:sldMkLst>
          <pc:docMk/>
          <pc:sldMk cId="4172207667" sldId="549"/>
        </pc:sldMkLst>
        <pc:spChg chg="mod">
          <ac:chgData name="Guest User" userId="S::urn:spo:anon#4bb8cb653f09e596bcaf642095f664e62042a173fd18a4beb9bfee102372ad82::" providerId="AD" clId="Web-{B27619EF-2DB8-C78D-EDEE-0E1728502310}" dt="2022-05-17T16:00:30.590" v="63" actId="20577"/>
          <ac:spMkLst>
            <pc:docMk/>
            <pc:sldMk cId="4172207667" sldId="549"/>
            <ac:spMk id="3" creationId="{877DDB00-C2B7-D058-61A7-4884D6145EE6}"/>
          </ac:spMkLst>
        </pc:spChg>
      </pc:sldChg>
      <pc:sldChg chg="modSp">
        <pc:chgData name="Guest User" userId="S::urn:spo:anon#4bb8cb653f09e596bcaf642095f664e62042a173fd18a4beb9bfee102372ad82::" providerId="AD" clId="Web-{B27619EF-2DB8-C78D-EDEE-0E1728502310}" dt="2022-05-17T15:50:07.505" v="8" actId="1076"/>
        <pc:sldMkLst>
          <pc:docMk/>
          <pc:sldMk cId="3067177694" sldId="550"/>
        </pc:sldMkLst>
        <pc:spChg chg="mod">
          <ac:chgData name="Guest User" userId="S::urn:spo:anon#4bb8cb653f09e596bcaf642095f664e62042a173fd18a4beb9bfee102372ad82::" providerId="AD" clId="Web-{B27619EF-2DB8-C78D-EDEE-0E1728502310}" dt="2022-05-17T15:50:02.552" v="7" actId="1076"/>
          <ac:spMkLst>
            <pc:docMk/>
            <pc:sldMk cId="3067177694" sldId="550"/>
            <ac:spMk id="3" creationId="{8B21768D-5910-D2F6-5393-A1110AC6E33D}"/>
          </ac:spMkLst>
        </pc:spChg>
        <pc:picChg chg="mod">
          <ac:chgData name="Guest User" userId="S::urn:spo:anon#4bb8cb653f09e596bcaf642095f664e62042a173fd18a4beb9bfee102372ad82::" providerId="AD" clId="Web-{B27619EF-2DB8-C78D-EDEE-0E1728502310}" dt="2022-05-17T15:50:07.505" v="8" actId="1076"/>
          <ac:picMkLst>
            <pc:docMk/>
            <pc:sldMk cId="3067177694" sldId="550"/>
            <ac:picMk id="4098" creationId="{346983E5-0A85-EFEB-F3F3-3C59BEC2F570}"/>
          </ac:picMkLst>
        </pc:picChg>
      </pc:sldChg>
      <pc:sldChg chg="modSp">
        <pc:chgData name="Guest User" userId="S::urn:spo:anon#4bb8cb653f09e596bcaf642095f664e62042a173fd18a4beb9bfee102372ad82::" providerId="AD" clId="Web-{B27619EF-2DB8-C78D-EDEE-0E1728502310}" dt="2022-05-17T15:49:15.175" v="6" actId="1076"/>
        <pc:sldMkLst>
          <pc:docMk/>
          <pc:sldMk cId="1150582978" sldId="551"/>
        </pc:sldMkLst>
        <pc:spChg chg="mod">
          <ac:chgData name="Guest User" userId="S::urn:spo:anon#4bb8cb653f09e596bcaf642095f664e62042a173fd18a4beb9bfee102372ad82::" providerId="AD" clId="Web-{B27619EF-2DB8-C78D-EDEE-0E1728502310}" dt="2022-05-17T15:49:09.284" v="5" actId="1076"/>
          <ac:spMkLst>
            <pc:docMk/>
            <pc:sldMk cId="1150582978" sldId="551"/>
            <ac:spMk id="3" creationId="{64117FC3-3DD6-96A5-9A11-9434061B7671}"/>
          </ac:spMkLst>
        </pc:spChg>
        <pc:picChg chg="mod">
          <ac:chgData name="Guest User" userId="S::urn:spo:anon#4bb8cb653f09e596bcaf642095f664e62042a173fd18a4beb9bfee102372ad82::" providerId="AD" clId="Web-{B27619EF-2DB8-C78D-EDEE-0E1728502310}" dt="2022-05-17T15:49:15.175" v="6" actId="1076"/>
          <ac:picMkLst>
            <pc:docMk/>
            <pc:sldMk cId="1150582978" sldId="551"/>
            <ac:picMk id="3074" creationId="{AC7100EA-98FE-82F5-A9C0-32FF847A45EB}"/>
          </ac:picMkLst>
        </pc:picChg>
      </pc:sldChg>
      <pc:sldChg chg="modSp">
        <pc:chgData name="Guest User" userId="S::urn:spo:anon#4bb8cb653f09e596bcaf642095f664e62042a173fd18a4beb9bfee102372ad82::" providerId="AD" clId="Web-{B27619EF-2DB8-C78D-EDEE-0E1728502310}" dt="2022-05-17T15:46:34.591" v="2" actId="1076"/>
        <pc:sldMkLst>
          <pc:docMk/>
          <pc:sldMk cId="3951398758" sldId="552"/>
        </pc:sldMkLst>
        <pc:spChg chg="mod">
          <ac:chgData name="Guest User" userId="S::urn:spo:anon#4bb8cb653f09e596bcaf642095f664e62042a173fd18a4beb9bfee102372ad82::" providerId="AD" clId="Web-{B27619EF-2DB8-C78D-EDEE-0E1728502310}" dt="2022-05-17T15:46:34.591" v="2" actId="1076"/>
          <ac:spMkLst>
            <pc:docMk/>
            <pc:sldMk cId="3951398758" sldId="552"/>
            <ac:spMk id="10" creationId="{1D5079EF-FB54-4E72-4B62-DAB61AC34093}"/>
          </ac:spMkLst>
        </pc:spChg>
      </pc:sldChg>
    </pc:docChg>
  </pc:docChgLst>
  <pc:docChgLst>
    <pc:chgData name="Guest User" userId="S::urn:spo:anon#4bb8cb653f09e596bcaf642095f664e62042a173fd18a4beb9bfee102372ad82::" providerId="AD" clId="Web-{95315F5D-2DC5-FD70-6576-DAD8ED970209}"/>
    <pc:docChg chg="modSld">
      <pc:chgData name="Guest User" userId="S::urn:spo:anon#4bb8cb653f09e596bcaf642095f664e62042a173fd18a4beb9bfee102372ad82::" providerId="AD" clId="Web-{95315F5D-2DC5-FD70-6576-DAD8ED970209}" dt="2022-05-18T14:01:43.865" v="46"/>
      <pc:docMkLst>
        <pc:docMk/>
      </pc:docMkLst>
      <pc:sldChg chg="modSp">
        <pc:chgData name="Guest User" userId="S::urn:spo:anon#4bb8cb653f09e596bcaf642095f664e62042a173fd18a4beb9bfee102372ad82::" providerId="AD" clId="Web-{95315F5D-2DC5-FD70-6576-DAD8ED970209}" dt="2022-05-18T14:01:43.865" v="46"/>
        <pc:sldMkLst>
          <pc:docMk/>
          <pc:sldMk cId="1740591820" sldId="279"/>
        </pc:sldMkLst>
        <pc:graphicFrameChg chg="mod modGraphic">
          <ac:chgData name="Guest User" userId="S::urn:spo:anon#4bb8cb653f09e596bcaf642095f664e62042a173fd18a4beb9bfee102372ad82::" providerId="AD" clId="Web-{95315F5D-2DC5-FD70-6576-DAD8ED970209}" dt="2022-05-18T14:01:43.865" v="46"/>
          <ac:graphicFrameMkLst>
            <pc:docMk/>
            <pc:sldMk cId="1740591820" sldId="279"/>
            <ac:graphicFrameMk id="7" creationId="{00000000-0000-0000-0000-000000000000}"/>
          </ac:graphicFrameMkLst>
        </pc:graphicFrameChg>
      </pc:sldChg>
      <pc:sldChg chg="modSp">
        <pc:chgData name="Guest User" userId="S::urn:spo:anon#4bb8cb653f09e596bcaf642095f664e62042a173fd18a4beb9bfee102372ad82::" providerId="AD" clId="Web-{95315F5D-2DC5-FD70-6576-DAD8ED970209}" dt="2022-05-18T13:50:40.399" v="0" actId="1076"/>
        <pc:sldMkLst>
          <pc:docMk/>
          <pc:sldMk cId="3027879098" sldId="515"/>
        </pc:sldMkLst>
        <pc:spChg chg="mod">
          <ac:chgData name="Guest User" userId="S::urn:spo:anon#4bb8cb653f09e596bcaf642095f664e62042a173fd18a4beb9bfee102372ad82::" providerId="AD" clId="Web-{95315F5D-2DC5-FD70-6576-DAD8ED970209}" dt="2022-05-18T13:50:40.399" v="0" actId="1076"/>
          <ac:spMkLst>
            <pc:docMk/>
            <pc:sldMk cId="3027879098" sldId="515"/>
            <ac:spMk id="11" creationId="{9BCDBEA6-0430-7CA3-3CCA-DD77F78FB776}"/>
          </ac:spMkLst>
        </pc:spChg>
      </pc:sldChg>
      <pc:sldChg chg="modSp">
        <pc:chgData name="Guest User" userId="S::urn:spo:anon#4bb8cb653f09e596bcaf642095f664e62042a173fd18a4beb9bfee102372ad82::" providerId="AD" clId="Web-{95315F5D-2DC5-FD70-6576-DAD8ED970209}" dt="2022-05-18T13:55:58.780" v="12" actId="20577"/>
        <pc:sldMkLst>
          <pc:docMk/>
          <pc:sldMk cId="3858719413" sldId="547"/>
        </pc:sldMkLst>
        <pc:spChg chg="mod">
          <ac:chgData name="Guest User" userId="S::urn:spo:anon#4bb8cb653f09e596bcaf642095f664e62042a173fd18a4beb9bfee102372ad82::" providerId="AD" clId="Web-{95315F5D-2DC5-FD70-6576-DAD8ED970209}" dt="2022-05-18T13:55:58.780" v="12" actId="20577"/>
          <ac:spMkLst>
            <pc:docMk/>
            <pc:sldMk cId="3858719413" sldId="547"/>
            <ac:spMk id="7" creationId="{217DF50A-6BC7-3383-97C6-31376195F058}"/>
          </ac:spMkLst>
        </pc:spChg>
      </pc:sldChg>
      <pc:sldChg chg="modSp">
        <pc:chgData name="Guest User" userId="S::urn:spo:anon#4bb8cb653f09e596bcaf642095f664e62042a173fd18a4beb9bfee102372ad82::" providerId="AD" clId="Web-{95315F5D-2DC5-FD70-6576-DAD8ED970209}" dt="2022-05-18T13:53:13.449" v="4" actId="20577"/>
        <pc:sldMkLst>
          <pc:docMk/>
          <pc:sldMk cId="3951398758" sldId="552"/>
        </pc:sldMkLst>
        <pc:spChg chg="mod">
          <ac:chgData name="Guest User" userId="S::urn:spo:anon#4bb8cb653f09e596bcaf642095f664e62042a173fd18a4beb9bfee102372ad82::" providerId="AD" clId="Web-{95315F5D-2DC5-FD70-6576-DAD8ED970209}" dt="2022-05-18T13:53:13.449" v="4" actId="20577"/>
          <ac:spMkLst>
            <pc:docMk/>
            <pc:sldMk cId="3951398758" sldId="552"/>
            <ac:spMk id="3" creationId="{3C634640-FC0C-90AC-3851-FD2829990E7E}"/>
          </ac:spMkLst>
        </pc:spChg>
      </pc:sldChg>
    </pc:docChg>
  </pc:docChgLst>
  <pc:docChgLst>
    <pc:chgData name="Guest User" userId="S::urn:spo:anon#bc50d42d52467ca7951fac6f1004d49782a31bc32463f96beda722fe32e42c79::" providerId="AD" clId="Web-{F18FF013-CD4A-1AFA-4F54-8EAC63EE5C67}"/>
    <pc:docChg chg="modSld">
      <pc:chgData name="Guest User" userId="S::urn:spo:anon#bc50d42d52467ca7951fac6f1004d49782a31bc32463f96beda722fe32e42c79::" providerId="AD" clId="Web-{F18FF013-CD4A-1AFA-4F54-8EAC63EE5C67}" dt="2022-06-07T16:11:47.828" v="269" actId="20577"/>
      <pc:docMkLst>
        <pc:docMk/>
      </pc:docMkLst>
      <pc:sldChg chg="modSp">
        <pc:chgData name="Guest User" userId="S::urn:spo:anon#bc50d42d52467ca7951fac6f1004d49782a31bc32463f96beda722fe32e42c79::" providerId="AD" clId="Web-{F18FF013-CD4A-1AFA-4F54-8EAC63EE5C67}" dt="2022-06-07T16:11:47.828" v="269" actId="20577"/>
        <pc:sldMkLst>
          <pc:docMk/>
          <pc:sldMk cId="3355973195" sldId="519"/>
        </pc:sldMkLst>
        <pc:spChg chg="mod">
          <ac:chgData name="Guest User" userId="S::urn:spo:anon#bc50d42d52467ca7951fac6f1004d49782a31bc32463f96beda722fe32e42c79::" providerId="AD" clId="Web-{F18FF013-CD4A-1AFA-4F54-8EAC63EE5C67}" dt="2022-06-07T16:11:47.828" v="269" actId="20577"/>
          <ac:spMkLst>
            <pc:docMk/>
            <pc:sldMk cId="3355973195" sldId="519"/>
            <ac:spMk id="3" creationId="{D51BB2F1-4FF3-475B-8D3C-E786DB78F06A}"/>
          </ac:spMkLst>
        </pc:spChg>
      </pc:sldChg>
      <pc:sldChg chg="addSp modSp">
        <pc:chgData name="Guest User" userId="S::urn:spo:anon#bc50d42d52467ca7951fac6f1004d49782a31bc32463f96beda722fe32e42c79::" providerId="AD" clId="Web-{F18FF013-CD4A-1AFA-4F54-8EAC63EE5C67}" dt="2022-06-07T15:39:55.110" v="94" actId="20577"/>
        <pc:sldMkLst>
          <pc:docMk/>
          <pc:sldMk cId="1914661678" sldId="548"/>
        </pc:sldMkLst>
        <pc:spChg chg="mod">
          <ac:chgData name="Guest User" userId="S::urn:spo:anon#bc50d42d52467ca7951fac6f1004d49782a31bc32463f96beda722fe32e42c79::" providerId="AD" clId="Web-{F18FF013-CD4A-1AFA-4F54-8EAC63EE5C67}" dt="2022-06-07T15:39:55.110" v="94" actId="20577"/>
          <ac:spMkLst>
            <pc:docMk/>
            <pc:sldMk cId="1914661678" sldId="548"/>
            <ac:spMk id="3" creationId="{D045041F-0E5E-3C83-9BBB-EAA1B4885FF5}"/>
          </ac:spMkLst>
        </pc:spChg>
        <pc:spChg chg="add mod">
          <ac:chgData name="Guest User" userId="S::urn:spo:anon#bc50d42d52467ca7951fac6f1004d49782a31bc32463f96beda722fe32e42c79::" providerId="AD" clId="Web-{F18FF013-CD4A-1AFA-4F54-8EAC63EE5C67}" dt="2022-06-07T15:36:49.622" v="69" actId="1076"/>
          <ac:spMkLst>
            <pc:docMk/>
            <pc:sldMk cId="1914661678" sldId="548"/>
            <ac:spMk id="5" creationId="{6D07214D-8222-E8AB-B4C0-016A9F1AEDA7}"/>
          </ac:spMkLst>
        </pc:spChg>
        <pc:picChg chg="add mod">
          <ac:chgData name="Guest User" userId="S::urn:spo:anon#bc50d42d52467ca7951fac6f1004d49782a31bc32463f96beda722fe32e42c79::" providerId="AD" clId="Web-{F18FF013-CD4A-1AFA-4F54-8EAC63EE5C67}" dt="2022-06-07T15:36:04.199" v="63" actId="1076"/>
          <ac:picMkLst>
            <pc:docMk/>
            <pc:sldMk cId="1914661678" sldId="548"/>
            <ac:picMk id="4" creationId="{DCAD33E1-8C60-CAC5-4725-9E1E6B47F9C9}"/>
          </ac:picMkLst>
        </pc:picChg>
        <pc:picChg chg="mod">
          <ac:chgData name="Guest User" userId="S::urn:spo:anon#bc50d42d52467ca7951fac6f1004d49782a31bc32463f96beda722fe32e42c79::" providerId="AD" clId="Web-{F18FF013-CD4A-1AFA-4F54-8EAC63EE5C67}" dt="2022-06-07T15:36:01.074" v="62" actId="1076"/>
          <ac:picMkLst>
            <pc:docMk/>
            <pc:sldMk cId="1914661678" sldId="548"/>
            <ac:picMk id="6" creationId="{F4C86D5C-200D-94FC-4175-B90A83612D01}"/>
          </ac:picMkLst>
        </pc:picChg>
      </pc:sldChg>
      <pc:sldChg chg="addSp modSp">
        <pc:chgData name="Guest User" userId="S::urn:spo:anon#bc50d42d52467ca7951fac6f1004d49782a31bc32463f96beda722fe32e42c79::" providerId="AD" clId="Web-{F18FF013-CD4A-1AFA-4F54-8EAC63EE5C67}" dt="2022-06-07T16:10:45.608" v="264" actId="1076"/>
        <pc:sldMkLst>
          <pc:docMk/>
          <pc:sldMk cId="1150582978" sldId="551"/>
        </pc:sldMkLst>
        <pc:spChg chg="mod">
          <ac:chgData name="Guest User" userId="S::urn:spo:anon#bc50d42d52467ca7951fac6f1004d49782a31bc32463f96beda722fe32e42c79::" providerId="AD" clId="Web-{F18FF013-CD4A-1AFA-4F54-8EAC63EE5C67}" dt="2022-06-07T16:09:17.122" v="252" actId="20577"/>
          <ac:spMkLst>
            <pc:docMk/>
            <pc:sldMk cId="1150582978" sldId="551"/>
            <ac:spMk id="3" creationId="{64117FC3-3DD6-96A5-9A11-9434061B7671}"/>
          </ac:spMkLst>
        </pc:spChg>
        <pc:spChg chg="add mod">
          <ac:chgData name="Guest User" userId="S::urn:spo:anon#bc50d42d52467ca7951fac6f1004d49782a31bc32463f96beda722fe32e42c79::" providerId="AD" clId="Web-{F18FF013-CD4A-1AFA-4F54-8EAC63EE5C67}" dt="2022-06-07T16:10:40.233" v="262" actId="1076"/>
          <ac:spMkLst>
            <pc:docMk/>
            <pc:sldMk cId="1150582978" sldId="551"/>
            <ac:spMk id="5" creationId="{05C38085-5F13-DB0F-F320-21CB20431198}"/>
          </ac:spMkLst>
        </pc:spChg>
        <pc:spChg chg="add mod">
          <ac:chgData name="Guest User" userId="S::urn:spo:anon#bc50d42d52467ca7951fac6f1004d49782a31bc32463f96beda722fe32e42c79::" providerId="AD" clId="Web-{F18FF013-CD4A-1AFA-4F54-8EAC63EE5C67}" dt="2022-06-07T16:10:36.342" v="260" actId="1076"/>
          <ac:spMkLst>
            <pc:docMk/>
            <pc:sldMk cId="1150582978" sldId="551"/>
            <ac:spMk id="6" creationId="{8D36AC75-1644-A93B-6FA3-B08896903AA2}"/>
          </ac:spMkLst>
        </pc:spChg>
        <pc:picChg chg="add mod">
          <ac:chgData name="Guest User" userId="S::urn:spo:anon#bc50d42d52467ca7951fac6f1004d49782a31bc32463f96beda722fe32e42c79::" providerId="AD" clId="Web-{F18FF013-CD4A-1AFA-4F54-8EAC63EE5C67}" dt="2022-06-07T16:10:36.358" v="261" actId="1076"/>
          <ac:picMkLst>
            <pc:docMk/>
            <pc:sldMk cId="1150582978" sldId="551"/>
            <ac:picMk id="4" creationId="{56721E2C-2221-545B-88D4-E04F646B1675}"/>
          </ac:picMkLst>
        </pc:picChg>
        <pc:picChg chg="add mod">
          <ac:chgData name="Guest User" userId="S::urn:spo:anon#bc50d42d52467ca7951fac6f1004d49782a31bc32463f96beda722fe32e42c79::" providerId="AD" clId="Web-{F18FF013-CD4A-1AFA-4F54-8EAC63EE5C67}" dt="2022-06-07T16:10:45.608" v="264" actId="1076"/>
          <ac:picMkLst>
            <pc:docMk/>
            <pc:sldMk cId="1150582978" sldId="551"/>
            <ac:picMk id="7" creationId="{E0AF156D-4E18-DB66-9635-74319C052A7B}"/>
          </ac:picMkLst>
        </pc:picChg>
      </pc:sldChg>
    </pc:docChg>
  </pc:docChgLst>
  <pc:docChgLst>
    <pc:chgData name="Frances Meek" userId="f3af35cc-3229-46e1-af36-3525661cfbd3" providerId="ADAL" clId="{8BAB33D9-5943-4EC3-8C30-217D4957F57C}"/>
    <pc:docChg chg="undo custSel addSld delSld modSld sldOrd">
      <pc:chgData name="Frances Meek" userId="f3af35cc-3229-46e1-af36-3525661cfbd3" providerId="ADAL" clId="{8BAB33D9-5943-4EC3-8C30-217D4957F57C}" dt="2022-06-16T07:12:45.169" v="666" actId="20577"/>
      <pc:docMkLst>
        <pc:docMk/>
      </pc:docMkLst>
      <pc:sldChg chg="modSp mod">
        <pc:chgData name="Frances Meek" userId="f3af35cc-3229-46e1-af36-3525661cfbd3" providerId="ADAL" clId="{8BAB33D9-5943-4EC3-8C30-217D4957F57C}" dt="2022-06-07T07:41:24.422" v="7" actId="20577"/>
        <pc:sldMkLst>
          <pc:docMk/>
          <pc:sldMk cId="1955166399" sldId="256"/>
        </pc:sldMkLst>
        <pc:spChg chg="mod">
          <ac:chgData name="Frances Meek" userId="f3af35cc-3229-46e1-af36-3525661cfbd3" providerId="ADAL" clId="{8BAB33D9-5943-4EC3-8C30-217D4957F57C}" dt="2022-06-07T07:41:24.422" v="7" actId="20577"/>
          <ac:spMkLst>
            <pc:docMk/>
            <pc:sldMk cId="1955166399" sldId="256"/>
            <ac:spMk id="2" creationId="{00000000-0000-0000-0000-000000000000}"/>
          </ac:spMkLst>
        </pc:spChg>
      </pc:sldChg>
      <pc:sldChg chg="modSp mod">
        <pc:chgData name="Frances Meek" userId="f3af35cc-3229-46e1-af36-3525661cfbd3" providerId="ADAL" clId="{8BAB33D9-5943-4EC3-8C30-217D4957F57C}" dt="2022-06-16T07:12:45.169" v="666" actId="20577"/>
        <pc:sldMkLst>
          <pc:docMk/>
          <pc:sldMk cId="1740591820" sldId="279"/>
        </pc:sldMkLst>
        <pc:spChg chg="mod">
          <ac:chgData name="Frances Meek" userId="f3af35cc-3229-46e1-af36-3525661cfbd3" providerId="ADAL" clId="{8BAB33D9-5943-4EC3-8C30-217D4957F57C}" dt="2022-06-16T07:12:45.169" v="666" actId="20577"/>
          <ac:spMkLst>
            <pc:docMk/>
            <pc:sldMk cId="1740591820" sldId="279"/>
            <ac:spMk id="3" creationId="{00000000-0000-0000-0000-000000000000}"/>
          </ac:spMkLst>
        </pc:spChg>
        <pc:graphicFrameChg chg="modGraphic">
          <ac:chgData name="Frances Meek" userId="f3af35cc-3229-46e1-af36-3525661cfbd3" providerId="ADAL" clId="{8BAB33D9-5943-4EC3-8C30-217D4957F57C}" dt="2022-06-08T07:46:19.749" v="375" actId="20577"/>
          <ac:graphicFrameMkLst>
            <pc:docMk/>
            <pc:sldMk cId="1740591820" sldId="279"/>
            <ac:graphicFrameMk id="7" creationId="{00000000-0000-0000-0000-000000000000}"/>
          </ac:graphicFrameMkLst>
        </pc:graphicFrameChg>
      </pc:sldChg>
      <pc:sldChg chg="addSp delSp modSp mod">
        <pc:chgData name="Frances Meek" userId="f3af35cc-3229-46e1-af36-3525661cfbd3" providerId="ADAL" clId="{8BAB33D9-5943-4EC3-8C30-217D4957F57C}" dt="2022-06-13T15:13:36.907" v="481" actId="692"/>
        <pc:sldMkLst>
          <pc:docMk/>
          <pc:sldMk cId="670497265" sldId="281"/>
        </pc:sldMkLst>
        <pc:picChg chg="add mod">
          <ac:chgData name="Frances Meek" userId="f3af35cc-3229-46e1-af36-3525661cfbd3" providerId="ADAL" clId="{8BAB33D9-5943-4EC3-8C30-217D4957F57C}" dt="2022-06-13T15:13:36.907" v="481" actId="692"/>
          <ac:picMkLst>
            <pc:docMk/>
            <pc:sldMk cId="670497265" sldId="281"/>
            <ac:picMk id="5" creationId="{C4589988-5C63-9582-2D19-6E17A47CF692}"/>
          </ac:picMkLst>
        </pc:picChg>
        <pc:picChg chg="del">
          <ac:chgData name="Frances Meek" userId="f3af35cc-3229-46e1-af36-3525661cfbd3" providerId="ADAL" clId="{8BAB33D9-5943-4EC3-8C30-217D4957F57C}" dt="2022-06-13T15:13:14.977" v="470" actId="478"/>
          <ac:picMkLst>
            <pc:docMk/>
            <pc:sldMk cId="670497265" sldId="281"/>
            <ac:picMk id="6" creationId="{F66ACCD2-DFF3-C98E-8A59-712F3531CE09}"/>
          </ac:picMkLst>
        </pc:picChg>
      </pc:sldChg>
      <pc:sldChg chg="del">
        <pc:chgData name="Frances Meek" userId="f3af35cc-3229-46e1-af36-3525661cfbd3" providerId="ADAL" clId="{8BAB33D9-5943-4EC3-8C30-217D4957F57C}" dt="2022-06-07T07:42:48.029" v="16" actId="47"/>
        <pc:sldMkLst>
          <pc:docMk/>
          <pc:sldMk cId="1136978663" sldId="494"/>
        </pc:sldMkLst>
      </pc:sldChg>
      <pc:sldChg chg="modSp mod">
        <pc:chgData name="Frances Meek" userId="f3af35cc-3229-46e1-af36-3525661cfbd3" providerId="ADAL" clId="{8BAB33D9-5943-4EC3-8C30-217D4957F57C}" dt="2022-06-08T07:35:40.996" v="20" actId="255"/>
        <pc:sldMkLst>
          <pc:docMk/>
          <pc:sldMk cId="2596272326" sldId="513"/>
        </pc:sldMkLst>
        <pc:spChg chg="mod">
          <ac:chgData name="Frances Meek" userId="f3af35cc-3229-46e1-af36-3525661cfbd3" providerId="ADAL" clId="{8BAB33D9-5943-4EC3-8C30-217D4957F57C}" dt="2022-06-08T07:35:40.996" v="20" actId="255"/>
          <ac:spMkLst>
            <pc:docMk/>
            <pc:sldMk cId="2596272326" sldId="513"/>
            <ac:spMk id="3" creationId="{C538E052-D360-47B7-9ED5-010BF9AB0E52}"/>
          </ac:spMkLst>
        </pc:spChg>
      </pc:sldChg>
      <pc:sldChg chg="addSp modSp mod">
        <pc:chgData name="Frances Meek" userId="f3af35cc-3229-46e1-af36-3525661cfbd3" providerId="ADAL" clId="{8BAB33D9-5943-4EC3-8C30-217D4957F57C}" dt="2022-06-08T07:42:20.719" v="93" actId="1076"/>
        <pc:sldMkLst>
          <pc:docMk/>
          <pc:sldMk cId="2839772769" sldId="518"/>
        </pc:sldMkLst>
        <pc:picChg chg="mod">
          <ac:chgData name="Frances Meek" userId="f3af35cc-3229-46e1-af36-3525661cfbd3" providerId="ADAL" clId="{8BAB33D9-5943-4EC3-8C30-217D4957F57C}" dt="2022-06-08T07:41:18.392" v="73" actId="1076"/>
          <ac:picMkLst>
            <pc:docMk/>
            <pc:sldMk cId="2839772769" sldId="518"/>
            <ac:picMk id="7" creationId="{61683C49-F7E6-1B3B-409F-B1A1CE5292B1}"/>
          </ac:picMkLst>
        </pc:picChg>
        <pc:picChg chg="add mod">
          <ac:chgData name="Frances Meek" userId="f3af35cc-3229-46e1-af36-3525661cfbd3" providerId="ADAL" clId="{8BAB33D9-5943-4EC3-8C30-217D4957F57C}" dt="2022-06-08T07:41:22.511" v="75" actId="1076"/>
          <ac:picMkLst>
            <pc:docMk/>
            <pc:sldMk cId="2839772769" sldId="518"/>
            <ac:picMk id="12" creationId="{93EA9343-8F64-8492-B711-A76DAB9A34EB}"/>
          </ac:picMkLst>
        </pc:picChg>
        <pc:picChg chg="mod">
          <ac:chgData name="Frances Meek" userId="f3af35cc-3229-46e1-af36-3525661cfbd3" providerId="ADAL" clId="{8BAB33D9-5943-4EC3-8C30-217D4957F57C}" dt="2022-06-08T07:42:19.656" v="92" actId="1076"/>
          <ac:picMkLst>
            <pc:docMk/>
            <pc:sldMk cId="2839772769" sldId="518"/>
            <ac:picMk id="16" creationId="{CA026F43-F68C-55FA-C6C0-3E146792B88F}"/>
          </ac:picMkLst>
        </pc:picChg>
        <pc:picChg chg="add mod">
          <ac:chgData name="Frances Meek" userId="f3af35cc-3229-46e1-af36-3525661cfbd3" providerId="ADAL" clId="{8BAB33D9-5943-4EC3-8C30-217D4957F57C}" dt="2022-06-08T07:41:49.775" v="84" actId="1076"/>
          <ac:picMkLst>
            <pc:docMk/>
            <pc:sldMk cId="2839772769" sldId="518"/>
            <ac:picMk id="18" creationId="{8063C9BB-97E2-F784-1793-C1E92FE1A623}"/>
          </ac:picMkLst>
        </pc:picChg>
        <pc:picChg chg="add mod">
          <ac:chgData name="Frances Meek" userId="f3af35cc-3229-46e1-af36-3525661cfbd3" providerId="ADAL" clId="{8BAB33D9-5943-4EC3-8C30-217D4957F57C}" dt="2022-06-08T07:42:20.719" v="93" actId="1076"/>
          <ac:picMkLst>
            <pc:docMk/>
            <pc:sldMk cId="2839772769" sldId="518"/>
            <ac:picMk id="20" creationId="{A6A4A2E7-B32B-FD8F-F41B-14CE9DE395FB}"/>
          </ac:picMkLst>
        </pc:picChg>
      </pc:sldChg>
      <pc:sldChg chg="addSp delSp modSp mod">
        <pc:chgData name="Frances Meek" userId="f3af35cc-3229-46e1-af36-3525661cfbd3" providerId="ADAL" clId="{8BAB33D9-5943-4EC3-8C30-217D4957F57C}" dt="2022-06-15T10:47:30.231" v="509" actId="255"/>
        <pc:sldMkLst>
          <pc:docMk/>
          <pc:sldMk cId="3355973195" sldId="519"/>
        </pc:sldMkLst>
        <pc:spChg chg="mod">
          <ac:chgData name="Frances Meek" userId="f3af35cc-3229-46e1-af36-3525661cfbd3" providerId="ADAL" clId="{8BAB33D9-5943-4EC3-8C30-217D4957F57C}" dt="2022-06-15T10:47:30.231" v="509" actId="255"/>
          <ac:spMkLst>
            <pc:docMk/>
            <pc:sldMk cId="3355973195" sldId="519"/>
            <ac:spMk id="3" creationId="{D51BB2F1-4FF3-475B-8D3C-E786DB78F06A}"/>
          </ac:spMkLst>
        </pc:spChg>
        <pc:spChg chg="del">
          <ac:chgData name="Frances Meek" userId="f3af35cc-3229-46e1-af36-3525661cfbd3" providerId="ADAL" clId="{8BAB33D9-5943-4EC3-8C30-217D4957F57C}" dt="2022-06-13T15:05:29.322" v="450" actId="478"/>
          <ac:spMkLst>
            <pc:docMk/>
            <pc:sldMk cId="3355973195" sldId="519"/>
            <ac:spMk id="6" creationId="{EF73022C-02C5-45E3-4A3F-542BA019B26C}"/>
          </ac:spMkLst>
        </pc:spChg>
        <pc:picChg chg="del mod">
          <ac:chgData name="Frances Meek" userId="f3af35cc-3229-46e1-af36-3525661cfbd3" providerId="ADAL" clId="{8BAB33D9-5943-4EC3-8C30-217D4957F57C}" dt="2022-06-13T15:04:18.685" v="440" actId="478"/>
          <ac:picMkLst>
            <pc:docMk/>
            <pc:sldMk cId="3355973195" sldId="519"/>
            <ac:picMk id="4" creationId="{B6F78147-F893-C99F-44E3-B822612630F1}"/>
          </ac:picMkLst>
        </pc:picChg>
        <pc:picChg chg="del mod">
          <ac:chgData name="Frances Meek" userId="f3af35cc-3229-46e1-af36-3525661cfbd3" providerId="ADAL" clId="{8BAB33D9-5943-4EC3-8C30-217D4957F57C}" dt="2022-06-13T15:05:27.716" v="449" actId="478"/>
          <ac:picMkLst>
            <pc:docMk/>
            <pc:sldMk cId="3355973195" sldId="519"/>
            <ac:picMk id="5" creationId="{F2950DA0-7158-545A-EC45-9382539176AE}"/>
          </ac:picMkLst>
        </pc:picChg>
        <pc:picChg chg="add mod">
          <ac:chgData name="Frances Meek" userId="f3af35cc-3229-46e1-af36-3525661cfbd3" providerId="ADAL" clId="{8BAB33D9-5943-4EC3-8C30-217D4957F57C}" dt="2022-06-13T15:04:27.240" v="447" actId="1076"/>
          <ac:picMkLst>
            <pc:docMk/>
            <pc:sldMk cId="3355973195" sldId="519"/>
            <ac:picMk id="8" creationId="{927F4A02-207E-20D7-53FC-630CC5333DD3}"/>
          </ac:picMkLst>
        </pc:picChg>
        <pc:picChg chg="add mod">
          <ac:chgData name="Frances Meek" userId="f3af35cc-3229-46e1-af36-3525661cfbd3" providerId="ADAL" clId="{8BAB33D9-5943-4EC3-8C30-217D4957F57C}" dt="2022-06-13T15:05:35.187" v="453" actId="27614"/>
          <ac:picMkLst>
            <pc:docMk/>
            <pc:sldMk cId="3355973195" sldId="519"/>
            <ac:picMk id="10" creationId="{3B4B1960-7DCE-1D42-21B4-D2F302B64207}"/>
          </ac:picMkLst>
        </pc:picChg>
      </pc:sldChg>
      <pc:sldChg chg="modSp mod">
        <pc:chgData name="Frances Meek" userId="f3af35cc-3229-46e1-af36-3525661cfbd3" providerId="ADAL" clId="{8BAB33D9-5943-4EC3-8C30-217D4957F57C}" dt="2022-06-16T07:10:27.559" v="607" actId="20577"/>
        <pc:sldMkLst>
          <pc:docMk/>
          <pc:sldMk cId="2749535063" sldId="521"/>
        </pc:sldMkLst>
        <pc:spChg chg="mod">
          <ac:chgData name="Frances Meek" userId="f3af35cc-3229-46e1-af36-3525661cfbd3" providerId="ADAL" clId="{8BAB33D9-5943-4EC3-8C30-217D4957F57C}" dt="2022-06-16T07:10:27.559" v="607" actId="20577"/>
          <ac:spMkLst>
            <pc:docMk/>
            <pc:sldMk cId="2749535063" sldId="521"/>
            <ac:spMk id="8" creationId="{3FEA5F6B-F9B1-441B-BF68-9F779824322F}"/>
          </ac:spMkLst>
        </pc:spChg>
      </pc:sldChg>
      <pc:sldChg chg="modSp mod">
        <pc:chgData name="Frances Meek" userId="f3af35cc-3229-46e1-af36-3525661cfbd3" providerId="ADAL" clId="{8BAB33D9-5943-4EC3-8C30-217D4957F57C}" dt="2022-06-07T07:42:29.808" v="15" actId="20577"/>
        <pc:sldMkLst>
          <pc:docMk/>
          <pc:sldMk cId="3819045877" sldId="526"/>
        </pc:sldMkLst>
        <pc:spChg chg="mod">
          <ac:chgData name="Frances Meek" userId="f3af35cc-3229-46e1-af36-3525661cfbd3" providerId="ADAL" clId="{8BAB33D9-5943-4EC3-8C30-217D4957F57C}" dt="2022-06-07T07:42:29.808" v="15" actId="20577"/>
          <ac:spMkLst>
            <pc:docMk/>
            <pc:sldMk cId="3819045877" sldId="526"/>
            <ac:spMk id="8" creationId="{B49BACFF-B07A-4E58-9828-52159189B29E}"/>
          </ac:spMkLst>
        </pc:spChg>
      </pc:sldChg>
      <pc:sldChg chg="modSp mod">
        <pc:chgData name="Frances Meek" userId="f3af35cc-3229-46e1-af36-3525661cfbd3" providerId="ADAL" clId="{8BAB33D9-5943-4EC3-8C30-217D4957F57C}" dt="2022-06-08T07:43:29.495" v="98" actId="255"/>
        <pc:sldMkLst>
          <pc:docMk/>
          <pc:sldMk cId="1138400211" sldId="527"/>
        </pc:sldMkLst>
        <pc:spChg chg="mod">
          <ac:chgData name="Frances Meek" userId="f3af35cc-3229-46e1-af36-3525661cfbd3" providerId="ADAL" clId="{8BAB33D9-5943-4EC3-8C30-217D4957F57C}" dt="2022-06-08T07:43:29.495" v="98" actId="255"/>
          <ac:spMkLst>
            <pc:docMk/>
            <pc:sldMk cId="1138400211" sldId="527"/>
            <ac:spMk id="8" creationId="{17CE176B-08D5-44CA-BF88-7424D5A92C23}"/>
          </ac:spMkLst>
        </pc:spChg>
        <pc:spChg chg="mod">
          <ac:chgData name="Frances Meek" userId="f3af35cc-3229-46e1-af36-3525661cfbd3" providerId="ADAL" clId="{8BAB33D9-5943-4EC3-8C30-217D4957F57C}" dt="2022-06-08T07:43:23.990" v="97" actId="255"/>
          <ac:spMkLst>
            <pc:docMk/>
            <pc:sldMk cId="1138400211" sldId="527"/>
            <ac:spMk id="10" creationId="{53DD69BD-6794-4C7C-8FF5-49ECA3B04F45}"/>
          </ac:spMkLst>
        </pc:spChg>
      </pc:sldChg>
      <pc:sldChg chg="modSp mod modNotesTx">
        <pc:chgData name="Frances Meek" userId="f3af35cc-3229-46e1-af36-3525661cfbd3" providerId="ADAL" clId="{8BAB33D9-5943-4EC3-8C30-217D4957F57C}" dt="2022-06-13T15:08:50.586" v="469" actId="20577"/>
        <pc:sldMkLst>
          <pc:docMk/>
          <pc:sldMk cId="615125642" sldId="530"/>
        </pc:sldMkLst>
        <pc:spChg chg="mod">
          <ac:chgData name="Frances Meek" userId="f3af35cc-3229-46e1-af36-3525661cfbd3" providerId="ADAL" clId="{8BAB33D9-5943-4EC3-8C30-217D4957F57C}" dt="2022-06-08T07:42:50.295" v="94" actId="20577"/>
          <ac:spMkLst>
            <pc:docMk/>
            <pc:sldMk cId="615125642" sldId="530"/>
            <ac:spMk id="3" creationId="{00000000-0000-0000-0000-000000000000}"/>
          </ac:spMkLst>
        </pc:spChg>
      </pc:sldChg>
      <pc:sldChg chg="addSp delSp modSp mod">
        <pc:chgData name="Frances Meek" userId="f3af35cc-3229-46e1-af36-3525661cfbd3" providerId="ADAL" clId="{8BAB33D9-5943-4EC3-8C30-217D4957F57C}" dt="2022-06-13T10:58:50.189" v="388" actId="962"/>
        <pc:sldMkLst>
          <pc:docMk/>
          <pc:sldMk cId="2758783957" sldId="533"/>
        </pc:sldMkLst>
        <pc:spChg chg="mod">
          <ac:chgData name="Frances Meek" userId="f3af35cc-3229-46e1-af36-3525661cfbd3" providerId="ADAL" clId="{8BAB33D9-5943-4EC3-8C30-217D4957F57C}" dt="2022-06-08T07:36:00.418" v="25" actId="20577"/>
          <ac:spMkLst>
            <pc:docMk/>
            <pc:sldMk cId="2758783957" sldId="533"/>
            <ac:spMk id="5" creationId="{2CA11C1E-F6DB-D1B4-433B-DE90B4E5B200}"/>
          </ac:spMkLst>
        </pc:spChg>
        <pc:picChg chg="del">
          <ac:chgData name="Frances Meek" userId="f3af35cc-3229-46e1-af36-3525661cfbd3" providerId="ADAL" clId="{8BAB33D9-5943-4EC3-8C30-217D4957F57C}" dt="2022-06-13T10:58:46.139" v="384" actId="478"/>
          <ac:picMkLst>
            <pc:docMk/>
            <pc:sldMk cId="2758783957" sldId="533"/>
            <ac:picMk id="6" creationId="{314B02DC-80C3-0201-32C4-4432A19F8BD4}"/>
          </ac:picMkLst>
        </pc:picChg>
        <pc:picChg chg="add mod">
          <ac:chgData name="Frances Meek" userId="f3af35cc-3229-46e1-af36-3525661cfbd3" providerId="ADAL" clId="{8BAB33D9-5943-4EC3-8C30-217D4957F57C}" dt="2022-06-13T10:58:50.189" v="388" actId="962"/>
          <ac:picMkLst>
            <pc:docMk/>
            <pc:sldMk cId="2758783957" sldId="533"/>
            <ac:picMk id="9" creationId="{5A6F3F1A-84BB-AED5-7E22-17E277930EA4}"/>
          </ac:picMkLst>
        </pc:picChg>
      </pc:sldChg>
      <pc:sldChg chg="delSp modSp mod">
        <pc:chgData name="Frances Meek" userId="f3af35cc-3229-46e1-af36-3525661cfbd3" providerId="ADAL" clId="{8BAB33D9-5943-4EC3-8C30-217D4957F57C}" dt="2022-06-15T10:44:27.161" v="497" actId="255"/>
        <pc:sldMkLst>
          <pc:docMk/>
          <pc:sldMk cId="3351186663" sldId="534"/>
        </pc:sldMkLst>
        <pc:spChg chg="del">
          <ac:chgData name="Frances Meek" userId="f3af35cc-3229-46e1-af36-3525661cfbd3" providerId="ADAL" clId="{8BAB33D9-5943-4EC3-8C30-217D4957F57C}" dt="2022-06-15T10:44:20.148" v="495" actId="478"/>
          <ac:spMkLst>
            <pc:docMk/>
            <pc:sldMk cId="3351186663" sldId="534"/>
            <ac:spMk id="4" creationId="{FF8C99DC-EA99-F751-2807-64CAE9366ECB}"/>
          </ac:spMkLst>
        </pc:spChg>
        <pc:spChg chg="mod">
          <ac:chgData name="Frances Meek" userId="f3af35cc-3229-46e1-af36-3525661cfbd3" providerId="ADAL" clId="{8BAB33D9-5943-4EC3-8C30-217D4957F57C}" dt="2022-06-15T10:44:27.161" v="497" actId="255"/>
          <ac:spMkLst>
            <pc:docMk/>
            <pc:sldMk cId="3351186663" sldId="534"/>
            <ac:spMk id="7" creationId="{EFB01ECC-B65F-756A-56FA-00A6878C8ACA}"/>
          </ac:spMkLst>
        </pc:spChg>
        <pc:picChg chg="del">
          <ac:chgData name="Frances Meek" userId="f3af35cc-3229-46e1-af36-3525661cfbd3" providerId="ADAL" clId="{8BAB33D9-5943-4EC3-8C30-217D4957F57C}" dt="2022-06-15T10:44:18.702" v="494" actId="478"/>
          <ac:picMkLst>
            <pc:docMk/>
            <pc:sldMk cId="3351186663" sldId="534"/>
            <ac:picMk id="14" creationId="{FB70D8EF-5D16-AFB6-08DC-DDC6ACE2C463}"/>
          </ac:picMkLst>
        </pc:picChg>
      </pc:sldChg>
      <pc:sldChg chg="modSp mod">
        <pc:chgData name="Frances Meek" userId="f3af35cc-3229-46e1-af36-3525661cfbd3" providerId="ADAL" clId="{8BAB33D9-5943-4EC3-8C30-217D4957F57C}" dt="2022-06-08T07:44:00.115" v="100" actId="20577"/>
        <pc:sldMkLst>
          <pc:docMk/>
          <pc:sldMk cId="890694703" sldId="546"/>
        </pc:sldMkLst>
        <pc:spChg chg="mod">
          <ac:chgData name="Frances Meek" userId="f3af35cc-3229-46e1-af36-3525661cfbd3" providerId="ADAL" clId="{8BAB33D9-5943-4EC3-8C30-217D4957F57C}" dt="2022-06-08T07:44:00.115" v="100" actId="20577"/>
          <ac:spMkLst>
            <pc:docMk/>
            <pc:sldMk cId="890694703" sldId="546"/>
            <ac:spMk id="3" creationId="{00000000-0000-0000-0000-000000000000}"/>
          </ac:spMkLst>
        </pc:spChg>
      </pc:sldChg>
      <pc:sldChg chg="addSp delSp modSp mod">
        <pc:chgData name="Frances Meek" userId="f3af35cc-3229-46e1-af36-3525661cfbd3" providerId="ADAL" clId="{8BAB33D9-5943-4EC3-8C30-217D4957F57C}" dt="2022-06-15T10:46:20.355" v="505" actId="962"/>
        <pc:sldMkLst>
          <pc:docMk/>
          <pc:sldMk cId="3858719413" sldId="547"/>
        </pc:sldMkLst>
        <pc:spChg chg="del">
          <ac:chgData name="Frances Meek" userId="f3af35cc-3229-46e1-af36-3525661cfbd3" providerId="ADAL" clId="{8BAB33D9-5943-4EC3-8C30-217D4957F57C}" dt="2022-06-15T10:46:13.610" v="501" actId="478"/>
          <ac:spMkLst>
            <pc:docMk/>
            <pc:sldMk cId="3858719413" sldId="547"/>
            <ac:spMk id="6" creationId="{A01D854C-80A4-CFF6-0D6C-21CF3D1BBE89}"/>
          </ac:spMkLst>
        </pc:spChg>
        <pc:spChg chg="mod">
          <ac:chgData name="Frances Meek" userId="f3af35cc-3229-46e1-af36-3525661cfbd3" providerId="ADAL" clId="{8BAB33D9-5943-4EC3-8C30-217D4957F57C}" dt="2022-06-08T07:37:03.944" v="26" actId="20577"/>
          <ac:spMkLst>
            <pc:docMk/>
            <pc:sldMk cId="3858719413" sldId="547"/>
            <ac:spMk id="7" creationId="{F911160E-B882-A5BA-781E-5EB29DEEE7A9}"/>
          </ac:spMkLst>
        </pc:spChg>
        <pc:spChg chg="del">
          <ac:chgData name="Frances Meek" userId="f3af35cc-3229-46e1-af36-3525661cfbd3" providerId="ADAL" clId="{8BAB33D9-5943-4EC3-8C30-217D4957F57C}" dt="2022-06-15T10:46:12.196" v="500" actId="478"/>
          <ac:spMkLst>
            <pc:docMk/>
            <pc:sldMk cId="3858719413" sldId="547"/>
            <ac:spMk id="8" creationId="{FC874A4C-885C-C1F7-A7E9-CE880DD3FC78}"/>
          </ac:spMkLst>
        </pc:spChg>
        <pc:spChg chg="del">
          <ac:chgData name="Frances Meek" userId="f3af35cc-3229-46e1-af36-3525661cfbd3" providerId="ADAL" clId="{8BAB33D9-5943-4EC3-8C30-217D4957F57C}" dt="2022-06-13T11:01:35.910" v="399" actId="478"/>
          <ac:spMkLst>
            <pc:docMk/>
            <pc:sldMk cId="3858719413" sldId="547"/>
            <ac:spMk id="9" creationId="{5A19E3B4-EA3A-D70B-9241-481B83CF9712}"/>
          </ac:spMkLst>
        </pc:spChg>
        <pc:picChg chg="del mod">
          <ac:chgData name="Frances Meek" userId="f3af35cc-3229-46e1-af36-3525661cfbd3" providerId="ADAL" clId="{8BAB33D9-5943-4EC3-8C30-217D4957F57C}" dt="2022-06-15T10:46:10.492" v="499" actId="478"/>
          <ac:picMkLst>
            <pc:docMk/>
            <pc:sldMk cId="3858719413" sldId="547"/>
            <ac:picMk id="4" creationId="{E5C68CE7-091D-A23D-9395-057ED4903B52}"/>
          </ac:picMkLst>
        </pc:picChg>
        <pc:picChg chg="add mod">
          <ac:chgData name="Frances Meek" userId="f3af35cc-3229-46e1-af36-3525661cfbd3" providerId="ADAL" clId="{8BAB33D9-5943-4EC3-8C30-217D4957F57C}" dt="2022-06-13T11:01:41.270" v="404" actId="14100"/>
          <ac:picMkLst>
            <pc:docMk/>
            <pc:sldMk cId="3858719413" sldId="547"/>
            <ac:picMk id="5" creationId="{80A820DA-5FC3-9BE2-6FFC-FB1706EA4AD2}"/>
          </ac:picMkLst>
        </pc:picChg>
        <pc:picChg chg="del">
          <ac:chgData name="Frances Meek" userId="f3af35cc-3229-46e1-af36-3525661cfbd3" providerId="ADAL" clId="{8BAB33D9-5943-4EC3-8C30-217D4957F57C}" dt="2022-06-13T11:01:34.580" v="398" actId="478"/>
          <ac:picMkLst>
            <pc:docMk/>
            <pc:sldMk cId="3858719413" sldId="547"/>
            <ac:picMk id="8" creationId="{7BF7FA10-B262-1E4C-E86D-60EFFD5B39D4}"/>
          </ac:picMkLst>
        </pc:picChg>
        <pc:picChg chg="add mod">
          <ac:chgData name="Frances Meek" userId="f3af35cc-3229-46e1-af36-3525661cfbd3" providerId="ADAL" clId="{8BAB33D9-5943-4EC3-8C30-217D4957F57C}" dt="2022-06-15T10:46:20.355" v="505" actId="962"/>
          <ac:picMkLst>
            <pc:docMk/>
            <pc:sldMk cId="3858719413" sldId="547"/>
            <ac:picMk id="10" creationId="{E08B1777-9FD2-0939-B0C3-400B19BF69F0}"/>
          </ac:picMkLst>
        </pc:picChg>
      </pc:sldChg>
      <pc:sldChg chg="addSp delSp modSp mod">
        <pc:chgData name="Frances Meek" userId="f3af35cc-3229-46e1-af36-3525661cfbd3" providerId="ADAL" clId="{8BAB33D9-5943-4EC3-8C30-217D4957F57C}" dt="2022-06-15T10:46:34.240" v="506" actId="255"/>
        <pc:sldMkLst>
          <pc:docMk/>
          <pc:sldMk cId="1914661678" sldId="548"/>
        </pc:sldMkLst>
        <pc:spChg chg="mod">
          <ac:chgData name="Frances Meek" userId="f3af35cc-3229-46e1-af36-3525661cfbd3" providerId="ADAL" clId="{8BAB33D9-5943-4EC3-8C30-217D4957F57C}" dt="2022-06-15T10:46:34.240" v="506" actId="255"/>
          <ac:spMkLst>
            <pc:docMk/>
            <pc:sldMk cId="1914661678" sldId="548"/>
            <ac:spMk id="3" creationId="{D045041F-0E5E-3C83-9BBB-EAA1B4885FF5}"/>
          </ac:spMkLst>
        </pc:spChg>
        <pc:spChg chg="del mod">
          <ac:chgData name="Frances Meek" userId="f3af35cc-3229-46e1-af36-3525661cfbd3" providerId="ADAL" clId="{8BAB33D9-5943-4EC3-8C30-217D4957F57C}" dt="2022-06-13T14:58:52.031" v="413" actId="478"/>
          <ac:spMkLst>
            <pc:docMk/>
            <pc:sldMk cId="1914661678" sldId="548"/>
            <ac:spMk id="5" creationId="{6D07214D-8222-E8AB-B4C0-016A9F1AEDA7}"/>
          </ac:spMkLst>
        </pc:spChg>
        <pc:spChg chg="del">
          <ac:chgData name="Frances Meek" userId="f3af35cc-3229-46e1-af36-3525661cfbd3" providerId="ADAL" clId="{8BAB33D9-5943-4EC3-8C30-217D4957F57C}" dt="2022-06-13T11:02:20.661" v="406" actId="478"/>
          <ac:spMkLst>
            <pc:docMk/>
            <pc:sldMk cId="1914661678" sldId="548"/>
            <ac:spMk id="7" creationId="{3CB84BDE-236C-2BAD-E490-00C919E299A9}"/>
          </ac:spMkLst>
        </pc:spChg>
        <pc:picChg chg="del">
          <ac:chgData name="Frances Meek" userId="f3af35cc-3229-46e1-af36-3525661cfbd3" providerId="ADAL" clId="{8BAB33D9-5943-4EC3-8C30-217D4957F57C}" dt="2022-06-13T14:58:50.595" v="412" actId="478"/>
          <ac:picMkLst>
            <pc:docMk/>
            <pc:sldMk cId="1914661678" sldId="548"/>
            <ac:picMk id="4" creationId="{DCAD33E1-8C60-CAC5-4725-9E1E6B47F9C9}"/>
          </ac:picMkLst>
        </pc:picChg>
        <pc:picChg chg="del">
          <ac:chgData name="Frances Meek" userId="f3af35cc-3229-46e1-af36-3525661cfbd3" providerId="ADAL" clId="{8BAB33D9-5943-4EC3-8C30-217D4957F57C}" dt="2022-06-13T11:02:16.495" v="405" actId="478"/>
          <ac:picMkLst>
            <pc:docMk/>
            <pc:sldMk cId="1914661678" sldId="548"/>
            <ac:picMk id="6" creationId="{F4C86D5C-200D-94FC-4175-B90A83612D01}"/>
          </ac:picMkLst>
        </pc:picChg>
        <pc:picChg chg="add mod">
          <ac:chgData name="Frances Meek" userId="f3af35cc-3229-46e1-af36-3525661cfbd3" providerId="ADAL" clId="{8BAB33D9-5943-4EC3-8C30-217D4957F57C}" dt="2022-06-13T11:02:24.798" v="410" actId="1076"/>
          <ac:picMkLst>
            <pc:docMk/>
            <pc:sldMk cId="1914661678" sldId="548"/>
            <ac:picMk id="9" creationId="{4E9E8041-A854-0708-A103-106909AF5303}"/>
          </ac:picMkLst>
        </pc:picChg>
        <pc:picChg chg="add mod">
          <ac:chgData name="Frances Meek" userId="f3af35cc-3229-46e1-af36-3525661cfbd3" providerId="ADAL" clId="{8BAB33D9-5943-4EC3-8C30-217D4957F57C}" dt="2022-06-13T14:58:58.128" v="416" actId="27614"/>
          <ac:picMkLst>
            <pc:docMk/>
            <pc:sldMk cId="1914661678" sldId="548"/>
            <ac:picMk id="11" creationId="{8B0FE82A-494E-6DDA-C295-EAA0D106646A}"/>
          </ac:picMkLst>
        </pc:picChg>
      </pc:sldChg>
      <pc:sldChg chg="addSp delSp modSp mod">
        <pc:chgData name="Frances Meek" userId="f3af35cc-3229-46e1-af36-3525661cfbd3" providerId="ADAL" clId="{8BAB33D9-5943-4EC3-8C30-217D4957F57C}" dt="2022-06-13T15:08:21.790" v="468" actId="2711"/>
        <pc:sldMkLst>
          <pc:docMk/>
          <pc:sldMk cId="4172207667" sldId="549"/>
        </pc:sldMkLst>
        <pc:spChg chg="mod">
          <ac:chgData name="Frances Meek" userId="f3af35cc-3229-46e1-af36-3525661cfbd3" providerId="ADAL" clId="{8BAB33D9-5943-4EC3-8C30-217D4957F57C}" dt="2022-06-08T07:39:22.724" v="68" actId="255"/>
          <ac:spMkLst>
            <pc:docMk/>
            <pc:sldMk cId="4172207667" sldId="549"/>
            <ac:spMk id="4" creationId="{F4B50492-C2B3-1BE2-FD63-E570669E8676}"/>
          </ac:spMkLst>
        </pc:spChg>
        <pc:spChg chg="del">
          <ac:chgData name="Frances Meek" userId="f3af35cc-3229-46e1-af36-3525661cfbd3" providerId="ADAL" clId="{8BAB33D9-5943-4EC3-8C30-217D4957F57C}" dt="2022-06-13T15:06:26.319" v="456" actId="478"/>
          <ac:spMkLst>
            <pc:docMk/>
            <pc:sldMk cId="4172207667" sldId="549"/>
            <ac:spMk id="6" creationId="{28A8C1CD-7EBE-498E-A29B-3F30E00C8541}"/>
          </ac:spMkLst>
        </pc:spChg>
        <pc:spChg chg="mod">
          <ac:chgData name="Frances Meek" userId="f3af35cc-3229-46e1-af36-3525661cfbd3" providerId="ADAL" clId="{8BAB33D9-5943-4EC3-8C30-217D4957F57C}" dt="2022-06-13T15:08:21.790" v="468" actId="2711"/>
          <ac:spMkLst>
            <pc:docMk/>
            <pc:sldMk cId="4172207667" sldId="549"/>
            <ac:spMk id="9" creationId="{B23D905F-2A96-2641-A380-2729204EC55E}"/>
          </ac:spMkLst>
        </pc:spChg>
        <pc:spChg chg="del">
          <ac:chgData name="Frances Meek" userId="f3af35cc-3229-46e1-af36-3525661cfbd3" providerId="ADAL" clId="{8BAB33D9-5943-4EC3-8C30-217D4957F57C}" dt="2022-06-13T15:08:11.757" v="466" actId="478"/>
          <ac:spMkLst>
            <pc:docMk/>
            <pc:sldMk cId="4172207667" sldId="549"/>
            <ac:spMk id="10" creationId="{2A8027DD-5EAF-4746-39DA-0D5E0337AAAE}"/>
          </ac:spMkLst>
        </pc:spChg>
        <pc:picChg chg="del">
          <ac:chgData name="Frances Meek" userId="f3af35cc-3229-46e1-af36-3525661cfbd3" providerId="ADAL" clId="{8BAB33D9-5943-4EC3-8C30-217D4957F57C}" dt="2022-06-13T15:06:24.861" v="455" actId="478"/>
          <ac:picMkLst>
            <pc:docMk/>
            <pc:sldMk cId="4172207667" sldId="549"/>
            <ac:picMk id="5" creationId="{7BA51881-3757-8BF4-D8B8-D704363DC059}"/>
          </ac:picMkLst>
        </pc:picChg>
        <pc:picChg chg="del">
          <ac:chgData name="Frances Meek" userId="f3af35cc-3229-46e1-af36-3525661cfbd3" providerId="ADAL" clId="{8BAB33D9-5943-4EC3-8C30-217D4957F57C}" dt="2022-06-13T15:08:04.894" v="461" actId="478"/>
          <ac:picMkLst>
            <pc:docMk/>
            <pc:sldMk cId="4172207667" sldId="549"/>
            <ac:picMk id="7" creationId="{0B4E448A-3C10-E417-DD4A-5F30256569AD}"/>
          </ac:picMkLst>
        </pc:picChg>
        <pc:picChg chg="add mod">
          <ac:chgData name="Frances Meek" userId="f3af35cc-3229-46e1-af36-3525661cfbd3" providerId="ADAL" clId="{8BAB33D9-5943-4EC3-8C30-217D4957F57C}" dt="2022-06-13T15:06:31.448" v="460" actId="1076"/>
          <ac:picMkLst>
            <pc:docMk/>
            <pc:sldMk cId="4172207667" sldId="549"/>
            <ac:picMk id="11" creationId="{583D1CB7-5798-BC08-FFCF-43F6EEDB3D2B}"/>
          </ac:picMkLst>
        </pc:picChg>
        <pc:picChg chg="add mod">
          <ac:chgData name="Frances Meek" userId="f3af35cc-3229-46e1-af36-3525661cfbd3" providerId="ADAL" clId="{8BAB33D9-5943-4EC3-8C30-217D4957F57C}" dt="2022-06-13T15:08:13.128" v="467" actId="1076"/>
          <ac:picMkLst>
            <pc:docMk/>
            <pc:sldMk cId="4172207667" sldId="549"/>
            <ac:picMk id="13" creationId="{4969FA09-C597-4105-343F-805233E7CBD0}"/>
          </ac:picMkLst>
        </pc:picChg>
      </pc:sldChg>
      <pc:sldChg chg="addSp delSp modSp mod">
        <pc:chgData name="Frances Meek" userId="f3af35cc-3229-46e1-af36-3525661cfbd3" providerId="ADAL" clId="{8BAB33D9-5943-4EC3-8C30-217D4957F57C}" dt="2022-06-15T10:46:50.624" v="507" actId="255"/>
        <pc:sldMkLst>
          <pc:docMk/>
          <pc:sldMk cId="1150582978" sldId="551"/>
        </pc:sldMkLst>
        <pc:spChg chg="mod">
          <ac:chgData name="Frances Meek" userId="f3af35cc-3229-46e1-af36-3525661cfbd3" providerId="ADAL" clId="{8BAB33D9-5943-4EC3-8C30-217D4957F57C}" dt="2022-06-15T10:46:50.624" v="507" actId="255"/>
          <ac:spMkLst>
            <pc:docMk/>
            <pc:sldMk cId="1150582978" sldId="551"/>
            <ac:spMk id="3" creationId="{64117FC3-3DD6-96A5-9A11-9434061B7671}"/>
          </ac:spMkLst>
        </pc:spChg>
        <pc:spChg chg="del mod">
          <ac:chgData name="Frances Meek" userId="f3af35cc-3229-46e1-af36-3525661cfbd3" providerId="ADAL" clId="{8BAB33D9-5943-4EC3-8C30-217D4957F57C}" dt="2022-06-13T15:00:16.689" v="419" actId="478"/>
          <ac:spMkLst>
            <pc:docMk/>
            <pc:sldMk cId="1150582978" sldId="551"/>
            <ac:spMk id="6" creationId="{8D36AC75-1644-A93B-6FA3-B08896903AA2}"/>
          </ac:spMkLst>
        </pc:spChg>
        <pc:picChg chg="del">
          <ac:chgData name="Frances Meek" userId="f3af35cc-3229-46e1-af36-3525661cfbd3" providerId="ADAL" clId="{8BAB33D9-5943-4EC3-8C30-217D4957F57C}" dt="2022-06-13T15:00:14.979" v="418" actId="478"/>
          <ac:picMkLst>
            <pc:docMk/>
            <pc:sldMk cId="1150582978" sldId="551"/>
            <ac:picMk id="4" creationId="{56721E2C-2221-545B-88D4-E04F646B1675}"/>
          </ac:picMkLst>
        </pc:picChg>
        <pc:picChg chg="del mod">
          <ac:chgData name="Frances Meek" userId="f3af35cc-3229-46e1-af36-3525661cfbd3" providerId="ADAL" clId="{8BAB33D9-5943-4EC3-8C30-217D4957F57C}" dt="2022-06-13T15:01:47.075" v="426" actId="478"/>
          <ac:picMkLst>
            <pc:docMk/>
            <pc:sldMk cId="1150582978" sldId="551"/>
            <ac:picMk id="7" creationId="{E0AF156D-4E18-DB66-9635-74319C052A7B}"/>
          </ac:picMkLst>
        </pc:picChg>
        <pc:picChg chg="add mod">
          <ac:chgData name="Frances Meek" userId="f3af35cc-3229-46e1-af36-3525661cfbd3" providerId="ADAL" clId="{8BAB33D9-5943-4EC3-8C30-217D4957F57C}" dt="2022-06-13T15:00:20.767" v="423" actId="1076"/>
          <ac:picMkLst>
            <pc:docMk/>
            <pc:sldMk cId="1150582978" sldId="551"/>
            <ac:picMk id="9" creationId="{89204A13-96EF-6A27-6CD8-174FF949ED89}"/>
          </ac:picMkLst>
        </pc:picChg>
        <pc:picChg chg="add mod">
          <ac:chgData name="Frances Meek" userId="f3af35cc-3229-46e1-af36-3525661cfbd3" providerId="ADAL" clId="{8BAB33D9-5943-4EC3-8C30-217D4957F57C}" dt="2022-06-13T15:01:51.896" v="430" actId="1076"/>
          <ac:picMkLst>
            <pc:docMk/>
            <pc:sldMk cId="1150582978" sldId="551"/>
            <ac:picMk id="11" creationId="{76F0BE33-AAE9-ABFC-2BF7-C79650A2E887}"/>
          </ac:picMkLst>
        </pc:picChg>
      </pc:sldChg>
      <pc:sldChg chg="addSp delSp modSp mod">
        <pc:chgData name="Frances Meek" userId="f3af35cc-3229-46e1-af36-3525661cfbd3" providerId="ADAL" clId="{8BAB33D9-5943-4EC3-8C30-217D4957F57C}" dt="2022-06-15T10:35:53.766" v="492" actId="179"/>
        <pc:sldMkLst>
          <pc:docMk/>
          <pc:sldMk cId="3951398758" sldId="552"/>
        </pc:sldMkLst>
        <pc:spChg chg="mod">
          <ac:chgData name="Frances Meek" userId="f3af35cc-3229-46e1-af36-3525661cfbd3" providerId="ADAL" clId="{8BAB33D9-5943-4EC3-8C30-217D4957F57C}" dt="2022-06-15T10:35:53.766" v="492" actId="179"/>
          <ac:spMkLst>
            <pc:docMk/>
            <pc:sldMk cId="3951398758" sldId="552"/>
            <ac:spMk id="3" creationId="{3C634640-FC0C-90AC-3851-FD2829990E7E}"/>
          </ac:spMkLst>
        </pc:spChg>
        <pc:spChg chg="del mod">
          <ac:chgData name="Frances Meek" userId="f3af35cc-3229-46e1-af36-3525661cfbd3" providerId="ADAL" clId="{8BAB33D9-5943-4EC3-8C30-217D4957F57C}" dt="2022-06-13T11:00:21.505" v="390" actId="478"/>
          <ac:spMkLst>
            <pc:docMk/>
            <pc:sldMk cId="3951398758" sldId="552"/>
            <ac:spMk id="5" creationId="{27C9A123-82F2-E077-9E80-59BBB6E7CFF5}"/>
          </ac:spMkLst>
        </pc:spChg>
        <pc:picChg chg="del">
          <ac:chgData name="Frances Meek" userId="f3af35cc-3229-46e1-af36-3525661cfbd3" providerId="ADAL" clId="{8BAB33D9-5943-4EC3-8C30-217D4957F57C}" dt="2022-06-13T11:00:21.982" v="391" actId="478"/>
          <ac:picMkLst>
            <pc:docMk/>
            <pc:sldMk cId="3951398758" sldId="552"/>
            <ac:picMk id="4" creationId="{7EC14E14-D0E2-823F-65FF-098738BC5EE3}"/>
          </ac:picMkLst>
        </pc:picChg>
        <pc:picChg chg="add mod">
          <ac:chgData name="Frances Meek" userId="f3af35cc-3229-46e1-af36-3525661cfbd3" providerId="ADAL" clId="{8BAB33D9-5943-4EC3-8C30-217D4957F57C}" dt="2022-06-13T11:00:27.893" v="397" actId="1076"/>
          <ac:picMkLst>
            <pc:docMk/>
            <pc:sldMk cId="3951398758" sldId="552"/>
            <ac:picMk id="7" creationId="{EBA58754-25E2-B161-F2C1-3124712871F2}"/>
          </ac:picMkLst>
        </pc:picChg>
      </pc:sldChg>
      <pc:sldChg chg="modSp mod">
        <pc:chgData name="Frances Meek" userId="f3af35cc-3229-46e1-af36-3525661cfbd3" providerId="ADAL" clId="{8BAB33D9-5943-4EC3-8C30-217D4957F57C}" dt="2022-06-16T07:12:02.366" v="642" actId="20577"/>
        <pc:sldMkLst>
          <pc:docMk/>
          <pc:sldMk cId="2395570049" sldId="553"/>
        </pc:sldMkLst>
        <pc:spChg chg="mod">
          <ac:chgData name="Frances Meek" userId="f3af35cc-3229-46e1-af36-3525661cfbd3" providerId="ADAL" clId="{8BAB33D9-5943-4EC3-8C30-217D4957F57C}" dt="2022-06-16T07:12:02.366" v="642" actId="20577"/>
          <ac:spMkLst>
            <pc:docMk/>
            <pc:sldMk cId="2395570049" sldId="553"/>
            <ac:spMk id="3" creationId="{00000000-0000-0000-0000-000000000000}"/>
          </ac:spMkLst>
        </pc:spChg>
        <pc:graphicFrameChg chg="mod modGraphic">
          <ac:chgData name="Frances Meek" userId="f3af35cc-3229-46e1-af36-3525661cfbd3" providerId="ADAL" clId="{8BAB33D9-5943-4EC3-8C30-217D4957F57C}" dt="2022-06-16T07:10:54.334" v="608" actId="255"/>
          <ac:graphicFrameMkLst>
            <pc:docMk/>
            <pc:sldMk cId="2395570049" sldId="553"/>
            <ac:graphicFrameMk id="7" creationId="{00000000-0000-0000-0000-000000000000}"/>
          </ac:graphicFrameMkLst>
        </pc:graphicFrameChg>
      </pc:sldChg>
      <pc:sldChg chg="modSp mod">
        <pc:chgData name="Frances Meek" userId="f3af35cc-3229-46e1-af36-3525661cfbd3" providerId="ADAL" clId="{8BAB33D9-5943-4EC3-8C30-217D4957F57C}" dt="2022-06-16T07:06:18.163" v="571" actId="20577"/>
        <pc:sldMkLst>
          <pc:docMk/>
          <pc:sldMk cId="3944376757" sldId="554"/>
        </pc:sldMkLst>
        <pc:spChg chg="mod">
          <ac:chgData name="Frances Meek" userId="f3af35cc-3229-46e1-af36-3525661cfbd3" providerId="ADAL" clId="{8BAB33D9-5943-4EC3-8C30-217D4957F57C}" dt="2022-06-16T07:06:18.163" v="571" actId="20577"/>
          <ac:spMkLst>
            <pc:docMk/>
            <pc:sldMk cId="3944376757" sldId="554"/>
            <ac:spMk id="7" creationId="{FA4F76C5-211C-4C13-B4A9-386684191B9A}"/>
          </ac:spMkLst>
        </pc:spChg>
        <pc:spChg chg="mod">
          <ac:chgData name="Frances Meek" userId="f3af35cc-3229-46e1-af36-3525661cfbd3" providerId="ADAL" clId="{8BAB33D9-5943-4EC3-8C30-217D4957F57C}" dt="2022-06-08T07:46:48.964" v="377" actId="255"/>
          <ac:spMkLst>
            <pc:docMk/>
            <pc:sldMk cId="3944376757" sldId="554"/>
            <ac:spMk id="8" creationId="{3FEA5F6B-F9B1-441B-BF68-9F779824322F}"/>
          </ac:spMkLst>
        </pc:spChg>
      </pc:sldChg>
      <pc:sldChg chg="addSp delSp modSp mod">
        <pc:chgData name="Frances Meek" userId="f3af35cc-3229-46e1-af36-3525661cfbd3" providerId="ADAL" clId="{8BAB33D9-5943-4EC3-8C30-217D4957F57C}" dt="2022-06-15T10:47:03.074" v="508" actId="255"/>
        <pc:sldMkLst>
          <pc:docMk/>
          <pc:sldMk cId="456654019" sldId="555"/>
        </pc:sldMkLst>
        <pc:spChg chg="mod">
          <ac:chgData name="Frances Meek" userId="f3af35cc-3229-46e1-af36-3525661cfbd3" providerId="ADAL" clId="{8BAB33D9-5943-4EC3-8C30-217D4957F57C}" dt="2022-06-15T10:47:03.074" v="508" actId="255"/>
          <ac:spMkLst>
            <pc:docMk/>
            <pc:sldMk cId="456654019" sldId="555"/>
            <ac:spMk id="3" creationId="{359A954A-BD2F-8A20-EF65-7BB087AC464C}"/>
          </ac:spMkLst>
        </pc:spChg>
        <pc:spChg chg="del">
          <ac:chgData name="Frances Meek" userId="f3af35cc-3229-46e1-af36-3525661cfbd3" providerId="ADAL" clId="{8BAB33D9-5943-4EC3-8C30-217D4957F57C}" dt="2022-06-13T15:02:48.093" v="432" actId="478"/>
          <ac:spMkLst>
            <pc:docMk/>
            <pc:sldMk cId="456654019" sldId="555"/>
            <ac:spMk id="5" creationId="{C85B918B-3F38-D949-6427-A55021DE0BC5}"/>
          </ac:spMkLst>
        </pc:spChg>
        <pc:picChg chg="del">
          <ac:chgData name="Frances Meek" userId="f3af35cc-3229-46e1-af36-3525661cfbd3" providerId="ADAL" clId="{8BAB33D9-5943-4EC3-8C30-217D4957F57C}" dt="2022-06-13T15:02:46.528" v="431" actId="478"/>
          <ac:picMkLst>
            <pc:docMk/>
            <pc:sldMk cId="456654019" sldId="555"/>
            <ac:picMk id="4" creationId="{F50DB652-A0AE-4CBE-67C2-AD890C3BBC91}"/>
          </ac:picMkLst>
        </pc:picChg>
        <pc:picChg chg="add mod">
          <ac:chgData name="Frances Meek" userId="f3af35cc-3229-46e1-af36-3525661cfbd3" providerId="ADAL" clId="{8BAB33D9-5943-4EC3-8C30-217D4957F57C}" dt="2022-06-13T15:02:52.285" v="435" actId="27614"/>
          <ac:picMkLst>
            <pc:docMk/>
            <pc:sldMk cId="456654019" sldId="555"/>
            <ac:picMk id="7" creationId="{E0D0B33E-81E8-790D-B5DA-68EC09FBA518}"/>
          </ac:picMkLst>
        </pc:picChg>
      </pc:sldChg>
      <pc:sldChg chg="addSp delSp modSp new mod ord">
        <pc:chgData name="Frances Meek" userId="f3af35cc-3229-46e1-af36-3525661cfbd3" providerId="ADAL" clId="{8BAB33D9-5943-4EC3-8C30-217D4957F57C}" dt="2022-06-15T15:25:59.399" v="570"/>
        <pc:sldMkLst>
          <pc:docMk/>
          <pc:sldMk cId="337414930" sldId="556"/>
        </pc:sldMkLst>
        <pc:spChg chg="mod">
          <ac:chgData name="Frances Meek" userId="f3af35cc-3229-46e1-af36-3525661cfbd3" providerId="ADAL" clId="{8BAB33D9-5943-4EC3-8C30-217D4957F57C}" dt="2022-06-15T15:24:59.049" v="549" actId="20577"/>
          <ac:spMkLst>
            <pc:docMk/>
            <pc:sldMk cId="337414930" sldId="556"/>
            <ac:spMk id="2" creationId="{01C3EAEE-9C25-0975-3169-50A7C6C65431}"/>
          </ac:spMkLst>
        </pc:spChg>
        <pc:spChg chg="del">
          <ac:chgData name="Frances Meek" userId="f3af35cc-3229-46e1-af36-3525661cfbd3" providerId="ADAL" clId="{8BAB33D9-5943-4EC3-8C30-217D4957F57C}" dt="2022-06-15T15:25:36.793" v="566" actId="21"/>
          <ac:spMkLst>
            <pc:docMk/>
            <pc:sldMk cId="337414930" sldId="556"/>
            <ac:spMk id="3" creationId="{E5E96568-34E2-2785-83DF-6A9F1E58D314}"/>
          </ac:spMkLst>
        </pc:spChg>
        <pc:picChg chg="add mod">
          <ac:chgData name="Frances Meek" userId="f3af35cc-3229-46e1-af36-3525661cfbd3" providerId="ADAL" clId="{8BAB33D9-5943-4EC3-8C30-217D4957F57C}" dt="2022-06-15T15:25:30.549" v="565" actId="1076"/>
          <ac:picMkLst>
            <pc:docMk/>
            <pc:sldMk cId="337414930" sldId="556"/>
            <ac:picMk id="4" creationId="{C140A90B-DC3E-7F1F-8779-BE027C8D4E0D}"/>
          </ac:picMkLst>
        </pc:picChg>
        <pc:picChg chg="add mod">
          <ac:chgData name="Frances Meek" userId="f3af35cc-3229-46e1-af36-3525661cfbd3" providerId="ADAL" clId="{8BAB33D9-5943-4EC3-8C30-217D4957F57C}" dt="2022-06-15T15:25:24.812" v="562" actId="1076"/>
          <ac:picMkLst>
            <pc:docMk/>
            <pc:sldMk cId="337414930" sldId="556"/>
            <ac:picMk id="5" creationId="{6724821D-AFDB-AE32-E554-91C69D6632EB}"/>
          </ac:picMkLst>
        </pc:picChg>
        <pc:picChg chg="add mod">
          <ac:chgData name="Frances Meek" userId="f3af35cc-3229-46e1-af36-3525661cfbd3" providerId="ADAL" clId="{8BAB33D9-5943-4EC3-8C30-217D4957F57C}" dt="2022-06-15T15:25:23.285" v="561" actId="1076"/>
          <ac:picMkLst>
            <pc:docMk/>
            <pc:sldMk cId="337414930" sldId="556"/>
            <ac:picMk id="6" creationId="{B8F3A409-9008-CBA6-0E7D-68BF01FA0C83}"/>
          </ac:picMkLst>
        </pc:picChg>
        <pc:picChg chg="add mod">
          <ac:chgData name="Frances Meek" userId="f3af35cc-3229-46e1-af36-3525661cfbd3" providerId="ADAL" clId="{8BAB33D9-5943-4EC3-8C30-217D4957F57C}" dt="2022-06-15T15:25:21.757" v="560" actId="1076"/>
          <ac:picMkLst>
            <pc:docMk/>
            <pc:sldMk cId="337414930" sldId="556"/>
            <ac:picMk id="7" creationId="{05531B54-19C7-8F48-3199-B0BB21E80F01}"/>
          </ac:picMkLst>
        </pc:picChg>
        <pc:picChg chg="add mod">
          <ac:chgData name="Frances Meek" userId="f3af35cc-3229-46e1-af36-3525661cfbd3" providerId="ADAL" clId="{8BAB33D9-5943-4EC3-8C30-217D4957F57C}" dt="2022-06-15T15:25:03.197" v="551" actId="1076"/>
          <ac:picMkLst>
            <pc:docMk/>
            <pc:sldMk cId="337414930" sldId="556"/>
            <ac:picMk id="8" creationId="{133C46EF-6D7F-7A52-103D-58AC5E32CC33}"/>
          </ac:picMkLst>
        </pc:picChg>
      </pc:sldChg>
    </pc:docChg>
  </pc:docChgLst>
  <pc:docChgLst>
    <pc:chgData name="Guest User" userId="S::urn:spo:anon#bc50d42d52467ca7951fac6f1004d49782a31bc32463f96beda722fe32e42c79::" providerId="AD" clId="Web-{B9B2B3B3-91C0-C832-492D-7420A5F239DA}"/>
    <pc:docChg chg="addSld modSld sldOrd">
      <pc:chgData name="Guest User" userId="S::urn:spo:anon#bc50d42d52467ca7951fac6f1004d49782a31bc32463f96beda722fe32e42c79::" providerId="AD" clId="Web-{B9B2B3B3-91C0-C832-492D-7420A5F239DA}" dt="2022-06-07T19:11:47.356" v="201" actId="20577"/>
      <pc:docMkLst>
        <pc:docMk/>
      </pc:docMkLst>
      <pc:sldChg chg="addSp modSp">
        <pc:chgData name="Guest User" userId="S::urn:spo:anon#bc50d42d52467ca7951fac6f1004d49782a31bc32463f96beda722fe32e42c79::" providerId="AD" clId="Web-{B9B2B3B3-91C0-C832-492D-7420A5F239DA}" dt="2022-06-07T18:32:11.665" v="47" actId="20577"/>
        <pc:sldMkLst>
          <pc:docMk/>
          <pc:sldMk cId="3355973195" sldId="519"/>
        </pc:sldMkLst>
        <pc:spChg chg="mod">
          <ac:chgData name="Guest User" userId="S::urn:spo:anon#bc50d42d52467ca7951fac6f1004d49782a31bc32463f96beda722fe32e42c79::" providerId="AD" clId="Web-{B9B2B3B3-91C0-C832-492D-7420A5F239DA}" dt="2022-06-07T18:32:11.665" v="47" actId="20577"/>
          <ac:spMkLst>
            <pc:docMk/>
            <pc:sldMk cId="3355973195" sldId="519"/>
            <ac:spMk id="3" creationId="{D51BB2F1-4FF3-475B-8D3C-E786DB78F06A}"/>
          </ac:spMkLst>
        </pc:spChg>
        <pc:spChg chg="add mod">
          <ac:chgData name="Guest User" userId="S::urn:spo:anon#bc50d42d52467ca7951fac6f1004d49782a31bc32463f96beda722fe32e42c79::" providerId="AD" clId="Web-{B9B2B3B3-91C0-C832-492D-7420A5F239DA}" dt="2022-06-07T18:29:21.084" v="13" actId="1076"/>
          <ac:spMkLst>
            <pc:docMk/>
            <pc:sldMk cId="3355973195" sldId="519"/>
            <ac:spMk id="6" creationId="{EF73022C-02C5-45E3-4A3F-542BA019B26C}"/>
          </ac:spMkLst>
        </pc:spChg>
        <pc:picChg chg="add mod">
          <ac:chgData name="Guest User" userId="S::urn:spo:anon#bc50d42d52467ca7951fac6f1004d49782a31bc32463f96beda722fe32e42c79::" providerId="AD" clId="Web-{B9B2B3B3-91C0-C832-492D-7420A5F239DA}" dt="2022-06-07T18:25:10.328" v="4" actId="1076"/>
          <ac:picMkLst>
            <pc:docMk/>
            <pc:sldMk cId="3355973195" sldId="519"/>
            <ac:picMk id="4" creationId="{B6F78147-F893-C99F-44E3-B822612630F1}"/>
          </ac:picMkLst>
        </pc:picChg>
        <pc:picChg chg="add mod">
          <ac:chgData name="Guest User" userId="S::urn:spo:anon#bc50d42d52467ca7951fac6f1004d49782a31bc32463f96beda722fe32e42c79::" providerId="AD" clId="Web-{B9B2B3B3-91C0-C832-492D-7420A5F239DA}" dt="2022-06-07T18:29:28.381" v="15" actId="1076"/>
          <ac:picMkLst>
            <pc:docMk/>
            <pc:sldMk cId="3355973195" sldId="519"/>
            <ac:picMk id="5" creationId="{F2950DA0-7158-545A-EC45-9382539176AE}"/>
          </ac:picMkLst>
        </pc:picChg>
      </pc:sldChg>
      <pc:sldChg chg="addSp delSp modSp modNotes">
        <pc:chgData name="Guest User" userId="S::urn:spo:anon#bc50d42d52467ca7951fac6f1004d49782a31bc32463f96beda722fe32e42c79::" providerId="AD" clId="Web-{B9B2B3B3-91C0-C832-492D-7420A5F239DA}" dt="2022-06-07T19:08:55.228" v="189" actId="1076"/>
        <pc:sldMkLst>
          <pc:docMk/>
          <pc:sldMk cId="4172207667" sldId="549"/>
        </pc:sldMkLst>
        <pc:spChg chg="add mod">
          <ac:chgData name="Guest User" userId="S::urn:spo:anon#bc50d42d52467ca7951fac6f1004d49782a31bc32463f96beda722fe32e42c79::" providerId="AD" clId="Web-{B9B2B3B3-91C0-C832-492D-7420A5F239DA}" dt="2022-06-07T19:02:26.282" v="166" actId="14100"/>
          <ac:spMkLst>
            <pc:docMk/>
            <pc:sldMk cId="4172207667" sldId="549"/>
            <ac:spMk id="4" creationId="{F4B50492-C2B3-1BE2-FD63-E570669E8676}"/>
          </ac:spMkLst>
        </pc:spChg>
        <pc:spChg chg="add mod">
          <ac:chgData name="Guest User" userId="S::urn:spo:anon#bc50d42d52467ca7951fac6f1004d49782a31bc32463f96beda722fe32e42c79::" providerId="AD" clId="Web-{B9B2B3B3-91C0-C832-492D-7420A5F239DA}" dt="2022-06-07T19:02:46.798" v="172" actId="1076"/>
          <ac:spMkLst>
            <pc:docMk/>
            <pc:sldMk cId="4172207667" sldId="549"/>
            <ac:spMk id="6" creationId="{28A8C1CD-7EBE-498E-A29B-3F30E00C8541}"/>
          </ac:spMkLst>
        </pc:spChg>
        <pc:spChg chg="add del mod">
          <ac:chgData name="Guest User" userId="S::urn:spo:anon#bc50d42d52467ca7951fac6f1004d49782a31bc32463f96beda722fe32e42c79::" providerId="AD" clId="Web-{B9B2B3B3-91C0-C832-492D-7420A5F239DA}" dt="2022-06-07T19:08:12.492" v="180"/>
          <ac:spMkLst>
            <pc:docMk/>
            <pc:sldMk cId="4172207667" sldId="549"/>
            <ac:spMk id="8" creationId="{9152D0D5-A24E-839B-697B-17FE17EA8482}"/>
          </ac:spMkLst>
        </pc:spChg>
        <pc:spChg chg="add mod">
          <ac:chgData name="Guest User" userId="S::urn:spo:anon#bc50d42d52467ca7951fac6f1004d49782a31bc32463f96beda722fe32e42c79::" providerId="AD" clId="Web-{B9B2B3B3-91C0-C832-492D-7420A5F239DA}" dt="2022-06-07T19:08:22.930" v="183" actId="20577"/>
          <ac:spMkLst>
            <pc:docMk/>
            <pc:sldMk cId="4172207667" sldId="549"/>
            <ac:spMk id="9" creationId="{B23D905F-2A96-2641-A380-2729204EC55E}"/>
          </ac:spMkLst>
        </pc:spChg>
        <pc:spChg chg="add mod">
          <ac:chgData name="Guest User" userId="S::urn:spo:anon#bc50d42d52467ca7951fac6f1004d49782a31bc32463f96beda722fe32e42c79::" providerId="AD" clId="Web-{B9B2B3B3-91C0-C832-492D-7420A5F239DA}" dt="2022-06-07T19:08:55.228" v="189" actId="1076"/>
          <ac:spMkLst>
            <pc:docMk/>
            <pc:sldMk cId="4172207667" sldId="549"/>
            <ac:spMk id="10" creationId="{2A8027DD-5EAF-4746-39DA-0D5E0337AAAE}"/>
          </ac:spMkLst>
        </pc:spChg>
        <pc:picChg chg="add mod">
          <ac:chgData name="Guest User" userId="S::urn:spo:anon#bc50d42d52467ca7951fac6f1004d49782a31bc32463f96beda722fe32e42c79::" providerId="AD" clId="Web-{B9B2B3B3-91C0-C832-492D-7420A5F239DA}" dt="2022-06-07T19:02:28.891" v="167" actId="1076"/>
          <ac:picMkLst>
            <pc:docMk/>
            <pc:sldMk cId="4172207667" sldId="549"/>
            <ac:picMk id="5" creationId="{7BA51881-3757-8BF4-D8B8-D704363DC059}"/>
          </ac:picMkLst>
        </pc:picChg>
        <pc:picChg chg="add mod">
          <ac:chgData name="Guest User" userId="S::urn:spo:anon#bc50d42d52467ca7951fac6f1004d49782a31bc32463f96beda722fe32e42c79::" providerId="AD" clId="Web-{B9B2B3B3-91C0-C832-492D-7420A5F239DA}" dt="2022-06-07T19:07:50.695" v="175" actId="14100"/>
          <ac:picMkLst>
            <pc:docMk/>
            <pc:sldMk cId="4172207667" sldId="549"/>
            <ac:picMk id="7" creationId="{0B4E448A-3C10-E417-DD4A-5F30256569AD}"/>
          </ac:picMkLst>
        </pc:picChg>
      </pc:sldChg>
      <pc:sldChg chg="modSp">
        <pc:chgData name="Guest User" userId="S::urn:spo:anon#bc50d42d52467ca7951fac6f1004d49782a31bc32463f96beda722fe32e42c79::" providerId="AD" clId="Web-{B9B2B3B3-91C0-C832-492D-7420A5F239DA}" dt="2022-06-07T19:10:43.183" v="193" actId="20577"/>
        <pc:sldMkLst>
          <pc:docMk/>
          <pc:sldMk cId="3951398758" sldId="552"/>
        </pc:sldMkLst>
        <pc:spChg chg="mod">
          <ac:chgData name="Guest User" userId="S::urn:spo:anon#bc50d42d52467ca7951fac6f1004d49782a31bc32463f96beda722fe32e42c79::" providerId="AD" clId="Web-{B9B2B3B3-91C0-C832-492D-7420A5F239DA}" dt="2022-06-07T19:10:43.183" v="193" actId="20577"/>
          <ac:spMkLst>
            <pc:docMk/>
            <pc:sldMk cId="3951398758" sldId="552"/>
            <ac:spMk id="3" creationId="{3C634640-FC0C-90AC-3851-FD2829990E7E}"/>
          </ac:spMkLst>
        </pc:spChg>
      </pc:sldChg>
      <pc:sldChg chg="addSp modSp new ord">
        <pc:chgData name="Guest User" userId="S::urn:spo:anon#bc50d42d52467ca7951fac6f1004d49782a31bc32463f96beda722fe32e42c79::" providerId="AD" clId="Web-{B9B2B3B3-91C0-C832-492D-7420A5F239DA}" dt="2022-06-07T19:11:47.356" v="201" actId="20577"/>
        <pc:sldMkLst>
          <pc:docMk/>
          <pc:sldMk cId="456654019" sldId="555"/>
        </pc:sldMkLst>
        <pc:spChg chg="mod">
          <ac:chgData name="Guest User" userId="S::urn:spo:anon#bc50d42d52467ca7951fac6f1004d49782a31bc32463f96beda722fe32e42c79::" providerId="AD" clId="Web-{B9B2B3B3-91C0-C832-492D-7420A5F239DA}" dt="2022-06-07T18:42:07.272" v="54" actId="20577"/>
          <ac:spMkLst>
            <pc:docMk/>
            <pc:sldMk cId="456654019" sldId="555"/>
            <ac:spMk id="2" creationId="{B51EA908-1036-38E8-1D61-64F54AA0D105}"/>
          </ac:spMkLst>
        </pc:spChg>
        <pc:spChg chg="mod">
          <ac:chgData name="Guest User" userId="S::urn:spo:anon#bc50d42d52467ca7951fac6f1004d49782a31bc32463f96beda722fe32e42c79::" providerId="AD" clId="Web-{B9B2B3B3-91C0-C832-492D-7420A5F239DA}" dt="2022-06-07T19:11:47.356" v="201" actId="20577"/>
          <ac:spMkLst>
            <pc:docMk/>
            <pc:sldMk cId="456654019" sldId="555"/>
            <ac:spMk id="3" creationId="{359A954A-BD2F-8A20-EF65-7BB087AC464C}"/>
          </ac:spMkLst>
        </pc:spChg>
        <pc:spChg chg="add mod">
          <ac:chgData name="Guest User" userId="S::urn:spo:anon#bc50d42d52467ca7951fac6f1004d49782a31bc32463f96beda722fe32e42c79::" providerId="AD" clId="Web-{B9B2B3B3-91C0-C832-492D-7420A5F239DA}" dt="2022-06-07T18:47:55.467" v="105" actId="1076"/>
          <ac:spMkLst>
            <pc:docMk/>
            <pc:sldMk cId="456654019" sldId="555"/>
            <ac:spMk id="5" creationId="{C85B918B-3F38-D949-6427-A55021DE0BC5}"/>
          </ac:spMkLst>
        </pc:spChg>
        <pc:picChg chg="add mod">
          <ac:chgData name="Guest User" userId="S::urn:spo:anon#bc50d42d52467ca7951fac6f1004d49782a31bc32463f96beda722fe32e42c79::" providerId="AD" clId="Web-{B9B2B3B3-91C0-C832-492D-7420A5F239DA}" dt="2022-06-07T18:47:35.419" v="100" actId="1076"/>
          <ac:picMkLst>
            <pc:docMk/>
            <pc:sldMk cId="456654019" sldId="555"/>
            <ac:picMk id="4" creationId="{F50DB652-A0AE-4CBE-67C2-AD890C3BBC91}"/>
          </ac:picMkLst>
        </pc:picChg>
      </pc:sldChg>
    </pc:docChg>
  </pc:docChgLst>
  <pc:docChgLst>
    <pc:chgData name="Guest User" userId="S::urn:spo:anon#bc50d42d52467ca7951fac6f1004d49782a31bc32463f96beda722fe32e42c79::" providerId="AD" clId="Web-{97E2BD74-EE98-BD63-ADC8-5D2950708A38}"/>
    <pc:docChg chg="addSld delSld modSld sldOrd">
      <pc:chgData name="Guest User" userId="S::urn:spo:anon#bc50d42d52467ca7951fac6f1004d49782a31bc32463f96beda722fe32e42c79::" providerId="AD" clId="Web-{97E2BD74-EE98-BD63-ADC8-5D2950708A38}" dt="2022-06-07T15:26:56.308" v="1820" actId="20577"/>
      <pc:docMkLst>
        <pc:docMk/>
      </pc:docMkLst>
      <pc:sldChg chg="modSp">
        <pc:chgData name="Guest User" userId="S::urn:spo:anon#bc50d42d52467ca7951fac6f1004d49782a31bc32463f96beda722fe32e42c79::" providerId="AD" clId="Web-{97E2BD74-EE98-BD63-ADC8-5D2950708A38}" dt="2022-06-07T08:14:48.273" v="6" actId="20577"/>
        <pc:sldMkLst>
          <pc:docMk/>
          <pc:sldMk cId="1955166399" sldId="256"/>
        </pc:sldMkLst>
        <pc:spChg chg="mod">
          <ac:chgData name="Guest User" userId="S::urn:spo:anon#bc50d42d52467ca7951fac6f1004d49782a31bc32463f96beda722fe32e42c79::" providerId="AD" clId="Web-{97E2BD74-EE98-BD63-ADC8-5D2950708A38}" dt="2022-06-07T08:14:48.273" v="6" actId="20577"/>
          <ac:spMkLst>
            <pc:docMk/>
            <pc:sldMk cId="1955166399" sldId="256"/>
            <ac:spMk id="2" creationId="{00000000-0000-0000-0000-000000000000}"/>
          </ac:spMkLst>
        </pc:spChg>
      </pc:sldChg>
      <pc:sldChg chg="addSp delSp modSp">
        <pc:chgData name="Guest User" userId="S::urn:spo:anon#bc50d42d52467ca7951fac6f1004d49782a31bc32463f96beda722fe32e42c79::" providerId="AD" clId="Web-{97E2BD74-EE98-BD63-ADC8-5D2950708A38}" dt="2022-06-07T08:18:17.748" v="41" actId="1076"/>
        <pc:sldMkLst>
          <pc:docMk/>
          <pc:sldMk cId="1740713487" sldId="259"/>
        </pc:sldMkLst>
        <pc:spChg chg="add mod">
          <ac:chgData name="Guest User" userId="S::urn:spo:anon#bc50d42d52467ca7951fac6f1004d49782a31bc32463f96beda722fe32e42c79::" providerId="AD" clId="Web-{97E2BD74-EE98-BD63-ADC8-5D2950708A38}" dt="2022-06-07T08:16:25.260" v="10"/>
          <ac:spMkLst>
            <pc:docMk/>
            <pc:sldMk cId="1740713487" sldId="259"/>
            <ac:spMk id="6" creationId="{4530127E-7B01-D210-E5F1-15E00391B8F9}"/>
          </ac:spMkLst>
        </pc:spChg>
        <pc:spChg chg="add mod">
          <ac:chgData name="Guest User" userId="S::urn:spo:anon#bc50d42d52467ca7951fac6f1004d49782a31bc32463f96beda722fe32e42c79::" providerId="AD" clId="Web-{97E2BD74-EE98-BD63-ADC8-5D2950708A38}" dt="2022-06-07T08:17:58.981" v="40" actId="1076"/>
          <ac:spMkLst>
            <pc:docMk/>
            <pc:sldMk cId="1740713487" sldId="259"/>
            <ac:spMk id="11" creationId="{784A94FC-44FF-4042-0487-655EBC23D096}"/>
          </ac:spMkLst>
        </pc:spChg>
        <pc:picChg chg="add del mod">
          <ac:chgData name="Guest User" userId="S::urn:spo:anon#bc50d42d52467ca7951fac6f1004d49782a31bc32463f96beda722fe32e42c79::" providerId="AD" clId="Web-{97E2BD74-EE98-BD63-ADC8-5D2950708A38}" dt="2022-06-07T08:17:40.372" v="19"/>
          <ac:picMkLst>
            <pc:docMk/>
            <pc:sldMk cId="1740713487" sldId="259"/>
            <ac:picMk id="4" creationId="{BE306414-BB0B-4B76-7FE5-0013E829047D}"/>
          </ac:picMkLst>
        </pc:picChg>
        <pc:picChg chg="del">
          <ac:chgData name="Guest User" userId="S::urn:spo:anon#bc50d42d52467ca7951fac6f1004d49782a31bc32463f96beda722fe32e42c79::" providerId="AD" clId="Web-{97E2BD74-EE98-BD63-ADC8-5D2950708A38}" dt="2022-06-07T08:15:32.837" v="7"/>
          <ac:picMkLst>
            <pc:docMk/>
            <pc:sldMk cId="1740713487" sldId="259"/>
            <ac:picMk id="9" creationId="{BCAF3CB8-041B-75FA-77CF-45003C82F4FB}"/>
          </ac:picMkLst>
        </pc:picChg>
        <pc:picChg chg="add mod">
          <ac:chgData name="Guest User" userId="S::urn:spo:anon#bc50d42d52467ca7951fac6f1004d49782a31bc32463f96beda722fe32e42c79::" providerId="AD" clId="Web-{97E2BD74-EE98-BD63-ADC8-5D2950708A38}" dt="2022-06-07T08:18:17.748" v="41" actId="1076"/>
          <ac:picMkLst>
            <pc:docMk/>
            <pc:sldMk cId="1740713487" sldId="259"/>
            <ac:picMk id="10" creationId="{DCC4B475-952A-11B7-1D78-CE2287346408}"/>
          </ac:picMkLst>
        </pc:picChg>
      </pc:sldChg>
      <pc:sldChg chg="modSp ord modNotes">
        <pc:chgData name="Guest User" userId="S::urn:spo:anon#bc50d42d52467ca7951fac6f1004d49782a31bc32463f96beda722fe32e42c79::" providerId="AD" clId="Web-{97E2BD74-EE98-BD63-ADC8-5D2950708A38}" dt="2022-06-07T12:59:35.095" v="1016"/>
        <pc:sldMkLst>
          <pc:docMk/>
          <pc:sldMk cId="1740591820" sldId="279"/>
        </pc:sldMkLst>
        <pc:spChg chg="mod">
          <ac:chgData name="Guest User" userId="S::urn:spo:anon#bc50d42d52467ca7951fac6f1004d49782a31bc32463f96beda722fe32e42c79::" providerId="AD" clId="Web-{97E2BD74-EE98-BD63-ADC8-5D2950708A38}" dt="2022-06-07T09:25:29.144" v="408" actId="20577"/>
          <ac:spMkLst>
            <pc:docMk/>
            <pc:sldMk cId="1740591820" sldId="279"/>
            <ac:spMk id="2" creationId="{00000000-0000-0000-0000-000000000000}"/>
          </ac:spMkLst>
        </pc:spChg>
        <pc:spChg chg="mod">
          <ac:chgData name="Guest User" userId="S::urn:spo:anon#bc50d42d52467ca7951fac6f1004d49782a31bc32463f96beda722fe32e42c79::" providerId="AD" clId="Web-{97E2BD74-EE98-BD63-ADC8-5D2950708A38}" dt="2022-06-07T09:29:42.104" v="484" actId="1076"/>
          <ac:spMkLst>
            <pc:docMk/>
            <pc:sldMk cId="1740591820" sldId="279"/>
            <ac:spMk id="3" creationId="{00000000-0000-0000-0000-000000000000}"/>
          </ac:spMkLst>
        </pc:spChg>
        <pc:graphicFrameChg chg="mod modGraphic">
          <ac:chgData name="Guest User" userId="S::urn:spo:anon#bc50d42d52467ca7951fac6f1004d49782a31bc32463f96beda722fe32e42c79::" providerId="AD" clId="Web-{97E2BD74-EE98-BD63-ADC8-5D2950708A38}" dt="2022-06-07T12:59:35.095" v="1016"/>
          <ac:graphicFrameMkLst>
            <pc:docMk/>
            <pc:sldMk cId="1740591820" sldId="279"/>
            <ac:graphicFrameMk id="7" creationId="{00000000-0000-0000-0000-000000000000}"/>
          </ac:graphicFrameMkLst>
        </pc:graphicFrameChg>
      </pc:sldChg>
      <pc:sldChg chg="del">
        <pc:chgData name="Guest User" userId="S::urn:spo:anon#bc50d42d52467ca7951fac6f1004d49782a31bc32463f96beda722fe32e42c79::" providerId="AD" clId="Web-{97E2BD74-EE98-BD63-ADC8-5D2950708A38}" dt="2022-06-07T09:18:14.977" v="324"/>
        <pc:sldMkLst>
          <pc:docMk/>
          <pc:sldMk cId="2015346148" sldId="280"/>
        </pc:sldMkLst>
      </pc:sldChg>
      <pc:sldChg chg="delSp modSp del modNotes">
        <pc:chgData name="Guest User" userId="S::urn:spo:anon#bc50d42d52467ca7951fac6f1004d49782a31bc32463f96beda722fe32e42c79::" providerId="AD" clId="Web-{97E2BD74-EE98-BD63-ADC8-5D2950708A38}" dt="2022-06-07T13:19:41.357" v="1067"/>
        <pc:sldMkLst>
          <pc:docMk/>
          <pc:sldMk cId="3027879098" sldId="515"/>
        </pc:sldMkLst>
        <pc:spChg chg="mod">
          <ac:chgData name="Guest User" userId="S::urn:spo:anon#bc50d42d52467ca7951fac6f1004d49782a31bc32463f96beda722fe32e42c79::" providerId="AD" clId="Web-{97E2BD74-EE98-BD63-ADC8-5D2950708A38}" dt="2022-06-07T08:20:19.267" v="45" actId="20577"/>
          <ac:spMkLst>
            <pc:docMk/>
            <pc:sldMk cId="3027879098" sldId="515"/>
            <ac:spMk id="5" creationId="{FA77EEC4-3D90-B5F8-9200-5CD9D9190635}"/>
          </ac:spMkLst>
        </pc:spChg>
        <pc:spChg chg="del mod">
          <ac:chgData name="Guest User" userId="S::urn:spo:anon#bc50d42d52467ca7951fac6f1004d49782a31bc32463f96beda722fe32e42c79::" providerId="AD" clId="Web-{97E2BD74-EE98-BD63-ADC8-5D2950708A38}" dt="2022-06-07T08:20:26.110" v="50"/>
          <ac:spMkLst>
            <pc:docMk/>
            <pc:sldMk cId="3027879098" sldId="515"/>
            <ac:spMk id="6" creationId="{AABF25CF-5432-64CE-DF25-75EC2039E0B9}"/>
          </ac:spMkLst>
        </pc:spChg>
        <pc:spChg chg="del">
          <ac:chgData name="Guest User" userId="S::urn:spo:anon#bc50d42d52467ca7951fac6f1004d49782a31bc32463f96beda722fe32e42c79::" providerId="AD" clId="Web-{97E2BD74-EE98-BD63-ADC8-5D2950708A38}" dt="2022-06-07T08:20:28.579" v="52"/>
          <ac:spMkLst>
            <pc:docMk/>
            <pc:sldMk cId="3027879098" sldId="515"/>
            <ac:spMk id="10" creationId="{3E2200B7-14EC-7E43-E194-158D971F7F30}"/>
          </ac:spMkLst>
        </pc:spChg>
        <pc:spChg chg="del">
          <ac:chgData name="Guest User" userId="S::urn:spo:anon#bc50d42d52467ca7951fac6f1004d49782a31bc32463f96beda722fe32e42c79::" providerId="AD" clId="Web-{97E2BD74-EE98-BD63-ADC8-5D2950708A38}" dt="2022-06-07T08:20:27.298" v="51"/>
          <ac:spMkLst>
            <pc:docMk/>
            <pc:sldMk cId="3027879098" sldId="515"/>
            <ac:spMk id="11" creationId="{9BCDBEA6-0430-7CA3-3CCA-DD77F78FB776}"/>
          </ac:spMkLst>
        </pc:spChg>
        <pc:picChg chg="del">
          <ac:chgData name="Guest User" userId="S::urn:spo:anon#bc50d42d52467ca7951fac6f1004d49782a31bc32463f96beda722fe32e42c79::" providerId="AD" clId="Web-{97E2BD74-EE98-BD63-ADC8-5D2950708A38}" dt="2022-06-07T08:20:21.782" v="46"/>
          <ac:picMkLst>
            <pc:docMk/>
            <pc:sldMk cId="3027879098" sldId="515"/>
            <ac:picMk id="7" creationId="{BE7A6312-158F-3EA4-DEA1-AAF70DD4DBFE}"/>
          </ac:picMkLst>
        </pc:picChg>
        <pc:picChg chg="del">
          <ac:chgData name="Guest User" userId="S::urn:spo:anon#bc50d42d52467ca7951fac6f1004d49782a31bc32463f96beda722fe32e42c79::" providerId="AD" clId="Web-{97E2BD74-EE98-BD63-ADC8-5D2950708A38}" dt="2022-06-07T08:20:22.501" v="47"/>
          <ac:picMkLst>
            <pc:docMk/>
            <pc:sldMk cId="3027879098" sldId="515"/>
            <ac:picMk id="13" creationId="{36A41ACB-B46F-1EB5-2AE7-F2DDE97830B0}"/>
          </ac:picMkLst>
        </pc:picChg>
        <pc:picChg chg="del">
          <ac:chgData name="Guest User" userId="S::urn:spo:anon#bc50d42d52467ca7951fac6f1004d49782a31bc32463f96beda722fe32e42c79::" providerId="AD" clId="Web-{97E2BD74-EE98-BD63-ADC8-5D2950708A38}" dt="2022-06-07T08:20:23.298" v="48"/>
          <ac:picMkLst>
            <pc:docMk/>
            <pc:sldMk cId="3027879098" sldId="515"/>
            <ac:picMk id="16" creationId="{1F1ADCF6-B301-2A85-FC50-1F47044F7F36}"/>
          </ac:picMkLst>
        </pc:picChg>
      </pc:sldChg>
      <pc:sldChg chg="addSp delSp modSp">
        <pc:chgData name="Guest User" userId="S::urn:spo:anon#bc50d42d52467ca7951fac6f1004d49782a31bc32463f96beda722fe32e42c79::" providerId="AD" clId="Web-{97E2BD74-EE98-BD63-ADC8-5D2950708A38}" dt="2022-06-07T08:32:51.958" v="244" actId="1076"/>
        <pc:sldMkLst>
          <pc:docMk/>
          <pc:sldMk cId="2839772769" sldId="518"/>
        </pc:sldMkLst>
        <pc:spChg chg="mod">
          <ac:chgData name="Guest User" userId="S::urn:spo:anon#bc50d42d52467ca7951fac6f1004d49782a31bc32463f96beda722fe32e42c79::" providerId="AD" clId="Web-{97E2BD74-EE98-BD63-ADC8-5D2950708A38}" dt="2022-06-07T08:28:46.795" v="139" actId="20577"/>
          <ac:spMkLst>
            <pc:docMk/>
            <pc:sldMk cId="2839772769" sldId="518"/>
            <ac:spMk id="3" creationId="{3FE6FC15-942C-41B9-AAFB-C1CDAFF16230}"/>
          </ac:spMkLst>
        </pc:spChg>
        <pc:spChg chg="add mod">
          <ac:chgData name="Guest User" userId="S::urn:spo:anon#bc50d42d52467ca7951fac6f1004d49782a31bc32463f96beda722fe32e42c79::" providerId="AD" clId="Web-{97E2BD74-EE98-BD63-ADC8-5D2950708A38}" dt="2022-06-07T08:29:10.218" v="156" actId="1076"/>
          <ac:spMkLst>
            <pc:docMk/>
            <pc:sldMk cId="2839772769" sldId="518"/>
            <ac:spMk id="5" creationId="{2CAF4AB7-5A1C-DA50-D1CC-7C8FC230047A}"/>
          </ac:spMkLst>
        </pc:spChg>
        <pc:spChg chg="add mod">
          <ac:chgData name="Guest User" userId="S::urn:spo:anon#bc50d42d52467ca7951fac6f1004d49782a31bc32463f96beda722fe32e42c79::" providerId="AD" clId="Web-{97E2BD74-EE98-BD63-ADC8-5D2950708A38}" dt="2022-06-07T08:30:16.813" v="184" actId="1076"/>
          <ac:spMkLst>
            <pc:docMk/>
            <pc:sldMk cId="2839772769" sldId="518"/>
            <ac:spMk id="9" creationId="{EB810F07-BF00-1C17-9683-26D73F8B538B}"/>
          </ac:spMkLst>
        </pc:spChg>
        <pc:spChg chg="add mod">
          <ac:chgData name="Guest User" userId="S::urn:spo:anon#bc50d42d52467ca7951fac6f1004d49782a31bc32463f96beda722fe32e42c79::" providerId="AD" clId="Web-{97E2BD74-EE98-BD63-ADC8-5D2950708A38}" dt="2022-06-07T08:32:40.786" v="242" actId="1076"/>
          <ac:spMkLst>
            <pc:docMk/>
            <pc:sldMk cId="2839772769" sldId="518"/>
            <ac:spMk id="17" creationId="{95E25458-0883-6B64-4CB9-A9CB43FB64E5}"/>
          </ac:spMkLst>
        </pc:spChg>
        <pc:picChg chg="add mod">
          <ac:chgData name="Guest User" userId="S::urn:spo:anon#bc50d42d52467ca7951fac6f1004d49782a31bc32463f96beda722fe32e42c79::" providerId="AD" clId="Web-{97E2BD74-EE98-BD63-ADC8-5D2950708A38}" dt="2022-06-07T08:32:46.723" v="243" actId="14100"/>
          <ac:picMkLst>
            <pc:docMk/>
            <pc:sldMk cId="2839772769" sldId="518"/>
            <ac:picMk id="4" creationId="{80DFA764-4876-B415-E25E-C4DA73EDA1D9}"/>
          </ac:picMkLst>
        </pc:picChg>
        <pc:picChg chg="add mod">
          <ac:chgData name="Guest User" userId="S::urn:spo:anon#bc50d42d52467ca7951fac6f1004d49782a31bc32463f96beda722fe32e42c79::" providerId="AD" clId="Web-{97E2BD74-EE98-BD63-ADC8-5D2950708A38}" dt="2022-06-07T08:32:51.958" v="244" actId="1076"/>
          <ac:picMkLst>
            <pc:docMk/>
            <pc:sldMk cId="2839772769" sldId="518"/>
            <ac:picMk id="7" creationId="{61683C49-F7E6-1B3B-409F-B1A1CE5292B1}"/>
          </ac:picMkLst>
        </pc:picChg>
        <pc:picChg chg="add del mod">
          <ac:chgData name="Guest User" userId="S::urn:spo:anon#bc50d42d52467ca7951fac6f1004d49782a31bc32463f96beda722fe32e42c79::" providerId="AD" clId="Web-{97E2BD74-EE98-BD63-ADC8-5D2950708A38}" dt="2022-06-07T08:30:35.017" v="188"/>
          <ac:picMkLst>
            <pc:docMk/>
            <pc:sldMk cId="2839772769" sldId="518"/>
            <ac:picMk id="10" creationId="{5013A469-0953-69BB-DEEB-96147B7D0A66}"/>
          </ac:picMkLst>
        </pc:picChg>
        <pc:picChg chg="add del mod">
          <ac:chgData name="Guest User" userId="S::urn:spo:anon#bc50d42d52467ca7951fac6f1004d49782a31bc32463f96beda722fe32e42c79::" providerId="AD" clId="Web-{97E2BD74-EE98-BD63-ADC8-5D2950708A38}" dt="2022-06-07T08:30:35.001" v="187"/>
          <ac:picMkLst>
            <pc:docMk/>
            <pc:sldMk cId="2839772769" sldId="518"/>
            <ac:picMk id="12" creationId="{29C0162D-C419-ED7C-76C8-E47FCC18B8D2}"/>
          </ac:picMkLst>
        </pc:picChg>
        <pc:picChg chg="add del mod">
          <ac:chgData name="Guest User" userId="S::urn:spo:anon#bc50d42d52467ca7951fac6f1004d49782a31bc32463f96beda722fe32e42c79::" providerId="AD" clId="Web-{97E2BD74-EE98-BD63-ADC8-5D2950708A38}" dt="2022-06-07T08:31:20.518" v="216" actId="1076"/>
          <ac:picMkLst>
            <pc:docMk/>
            <pc:sldMk cId="2839772769" sldId="518"/>
            <ac:picMk id="13" creationId="{38571C44-13DE-E77F-8F37-BBD007772EAE}"/>
          </ac:picMkLst>
        </pc:picChg>
        <pc:picChg chg="add del mod">
          <ac:chgData name="Guest User" userId="S::urn:spo:anon#bc50d42d52467ca7951fac6f1004d49782a31bc32463f96beda722fe32e42c79::" providerId="AD" clId="Web-{97E2BD74-EE98-BD63-ADC8-5D2950708A38}" dt="2022-06-07T08:31:16.346" v="214" actId="14100"/>
          <ac:picMkLst>
            <pc:docMk/>
            <pc:sldMk cId="2839772769" sldId="518"/>
            <ac:picMk id="14" creationId="{5D9F07DA-369C-3FCD-AB1F-A4325FD621AE}"/>
          </ac:picMkLst>
        </pc:picChg>
        <pc:picChg chg="del">
          <ac:chgData name="Guest User" userId="S::urn:spo:anon#bc50d42d52467ca7951fac6f1004d49782a31bc32463f96beda722fe32e42c79::" providerId="AD" clId="Web-{97E2BD74-EE98-BD63-ADC8-5D2950708A38}" dt="2022-06-07T08:26:20.807" v="95"/>
          <ac:picMkLst>
            <pc:docMk/>
            <pc:sldMk cId="2839772769" sldId="518"/>
            <ac:picMk id="15" creationId="{55E83206-00D5-BEBF-65AB-26297AF311DB}"/>
          </ac:picMkLst>
        </pc:picChg>
        <pc:picChg chg="add mod">
          <ac:chgData name="Guest User" userId="S::urn:spo:anon#bc50d42d52467ca7951fac6f1004d49782a31bc32463f96beda722fe32e42c79::" providerId="AD" clId="Web-{97E2BD74-EE98-BD63-ADC8-5D2950708A38}" dt="2022-06-07T08:32:40.770" v="241" actId="1076"/>
          <ac:picMkLst>
            <pc:docMk/>
            <pc:sldMk cId="2839772769" sldId="518"/>
            <ac:picMk id="16" creationId="{CA026F43-F68C-55FA-C6C0-3E146792B88F}"/>
          </ac:picMkLst>
        </pc:picChg>
        <pc:picChg chg="del">
          <ac:chgData name="Guest User" userId="S::urn:spo:anon#bc50d42d52467ca7951fac6f1004d49782a31bc32463f96beda722fe32e42c79::" providerId="AD" clId="Web-{97E2BD74-EE98-BD63-ADC8-5D2950708A38}" dt="2022-06-07T08:26:21.542" v="96"/>
          <ac:picMkLst>
            <pc:docMk/>
            <pc:sldMk cId="2839772769" sldId="518"/>
            <ac:picMk id="1026" creationId="{C83D3647-0288-CC3B-23A1-80124E06AD85}"/>
          </ac:picMkLst>
        </pc:picChg>
        <pc:picChg chg="del">
          <ac:chgData name="Guest User" userId="S::urn:spo:anon#bc50d42d52467ca7951fac6f1004d49782a31bc32463f96beda722fe32e42c79::" providerId="AD" clId="Web-{97E2BD74-EE98-BD63-ADC8-5D2950708A38}" dt="2022-06-07T08:26:19.323" v="93"/>
          <ac:picMkLst>
            <pc:docMk/>
            <pc:sldMk cId="2839772769" sldId="518"/>
            <ac:picMk id="1027" creationId="{904DFC05-E556-6CC3-8B78-83B0D96BA0EC}"/>
          </ac:picMkLst>
        </pc:picChg>
        <pc:picChg chg="del">
          <ac:chgData name="Guest User" userId="S::urn:spo:anon#bc50d42d52467ca7951fac6f1004d49782a31bc32463f96beda722fe32e42c79::" providerId="AD" clId="Web-{97E2BD74-EE98-BD63-ADC8-5D2950708A38}" dt="2022-06-07T08:26:20.120" v="94"/>
          <ac:picMkLst>
            <pc:docMk/>
            <pc:sldMk cId="2839772769" sldId="518"/>
            <ac:picMk id="1028" creationId="{91361F8C-C567-36B8-17FE-3DC2BF5DA8E1}"/>
          </ac:picMkLst>
        </pc:picChg>
      </pc:sldChg>
      <pc:sldChg chg="delSp modSp">
        <pc:chgData name="Guest User" userId="S::urn:spo:anon#bc50d42d52467ca7951fac6f1004d49782a31bc32463f96beda722fe32e42c79::" providerId="AD" clId="Web-{97E2BD74-EE98-BD63-ADC8-5D2950708A38}" dt="2022-06-07T13:09:39.086" v="1060" actId="20577"/>
        <pc:sldMkLst>
          <pc:docMk/>
          <pc:sldMk cId="3355973195" sldId="519"/>
        </pc:sldMkLst>
        <pc:spChg chg="mod">
          <ac:chgData name="Guest User" userId="S::urn:spo:anon#bc50d42d52467ca7951fac6f1004d49782a31bc32463f96beda722fe32e42c79::" providerId="AD" clId="Web-{97E2BD74-EE98-BD63-ADC8-5D2950708A38}" dt="2022-06-07T13:09:39.086" v="1060" actId="20577"/>
          <ac:spMkLst>
            <pc:docMk/>
            <pc:sldMk cId="3355973195" sldId="519"/>
            <ac:spMk id="3" creationId="{D51BB2F1-4FF3-475B-8D3C-E786DB78F06A}"/>
          </ac:spMkLst>
        </pc:spChg>
        <pc:picChg chg="del">
          <ac:chgData name="Guest User" userId="S::urn:spo:anon#bc50d42d52467ca7951fac6f1004d49782a31bc32463f96beda722fe32e42c79::" providerId="AD" clId="Web-{97E2BD74-EE98-BD63-ADC8-5D2950708A38}" dt="2022-06-07T08:25:35.087" v="86"/>
          <ac:picMkLst>
            <pc:docMk/>
            <pc:sldMk cId="3355973195" sldId="519"/>
            <ac:picMk id="5" creationId="{9EE7C217-2102-DE5E-AD88-520C411307C3}"/>
          </ac:picMkLst>
        </pc:picChg>
        <pc:picChg chg="del">
          <ac:chgData name="Guest User" userId="S::urn:spo:anon#bc50d42d52467ca7951fac6f1004d49782a31bc32463f96beda722fe32e42c79::" providerId="AD" clId="Web-{97E2BD74-EE98-BD63-ADC8-5D2950708A38}" dt="2022-06-07T08:25:35.868" v="87"/>
          <ac:picMkLst>
            <pc:docMk/>
            <pc:sldMk cId="3355973195" sldId="519"/>
            <ac:picMk id="8" creationId="{60BF90D3-EFD7-5827-EC77-AAA0D334AFF6}"/>
          </ac:picMkLst>
        </pc:picChg>
      </pc:sldChg>
      <pc:sldChg chg="modSp ord modNotes">
        <pc:chgData name="Guest User" userId="S::urn:spo:anon#bc50d42d52467ca7951fac6f1004d49782a31bc32463f96beda722fe32e42c79::" providerId="AD" clId="Web-{97E2BD74-EE98-BD63-ADC8-5D2950708A38}" dt="2022-06-07T12:58:10.153" v="1012" actId="20577"/>
        <pc:sldMkLst>
          <pc:docMk/>
          <pc:sldMk cId="2749535063" sldId="521"/>
        </pc:sldMkLst>
        <pc:spChg chg="mod">
          <ac:chgData name="Guest User" userId="S::urn:spo:anon#bc50d42d52467ca7951fac6f1004d49782a31bc32463f96beda722fe32e42c79::" providerId="AD" clId="Web-{97E2BD74-EE98-BD63-ADC8-5D2950708A38}" dt="2022-06-07T09:48:30.101" v="726" actId="20577"/>
          <ac:spMkLst>
            <pc:docMk/>
            <pc:sldMk cId="2749535063" sldId="521"/>
            <ac:spMk id="2" creationId="{725AA5EF-03A8-4A4C-B033-94181FB00166}"/>
          </ac:spMkLst>
        </pc:spChg>
        <pc:spChg chg="mod">
          <ac:chgData name="Guest User" userId="S::urn:spo:anon#bc50d42d52467ca7951fac6f1004d49782a31bc32463f96beda722fe32e42c79::" providerId="AD" clId="Web-{97E2BD74-EE98-BD63-ADC8-5D2950708A38}" dt="2022-06-07T12:55:47.253" v="993" actId="20577"/>
          <ac:spMkLst>
            <pc:docMk/>
            <pc:sldMk cId="2749535063" sldId="521"/>
            <ac:spMk id="7" creationId="{FA4F76C5-211C-4C13-B4A9-386684191B9A}"/>
          </ac:spMkLst>
        </pc:spChg>
        <pc:spChg chg="mod">
          <ac:chgData name="Guest User" userId="S::urn:spo:anon#bc50d42d52467ca7951fac6f1004d49782a31bc32463f96beda722fe32e42c79::" providerId="AD" clId="Web-{97E2BD74-EE98-BD63-ADC8-5D2950708A38}" dt="2022-06-07T12:58:10.153" v="1012" actId="20577"/>
          <ac:spMkLst>
            <pc:docMk/>
            <pc:sldMk cId="2749535063" sldId="521"/>
            <ac:spMk id="8" creationId="{3FEA5F6B-F9B1-441B-BF68-9F779824322F}"/>
          </ac:spMkLst>
        </pc:spChg>
      </pc:sldChg>
      <pc:sldChg chg="addSp delSp modSp">
        <pc:chgData name="Guest User" userId="S::urn:spo:anon#bc50d42d52467ca7951fac6f1004d49782a31bc32463f96beda722fe32e42c79::" providerId="AD" clId="Web-{97E2BD74-EE98-BD63-ADC8-5D2950708A38}" dt="2022-06-07T09:16:19.271" v="317" actId="14100"/>
        <pc:sldMkLst>
          <pc:docMk/>
          <pc:sldMk cId="1138400211" sldId="527"/>
        </pc:sldMkLst>
        <pc:spChg chg="mod">
          <ac:chgData name="Guest User" userId="S::urn:spo:anon#bc50d42d52467ca7951fac6f1004d49782a31bc32463f96beda722fe32e42c79::" providerId="AD" clId="Web-{97E2BD74-EE98-BD63-ADC8-5D2950708A38}" dt="2022-06-07T09:14:15.846" v="291" actId="20577"/>
          <ac:spMkLst>
            <pc:docMk/>
            <pc:sldMk cId="1138400211" sldId="527"/>
            <ac:spMk id="2" creationId="{D72CB315-8491-46A7-96E5-63948037FAB8}"/>
          </ac:spMkLst>
        </pc:spChg>
        <pc:spChg chg="add del mod">
          <ac:chgData name="Guest User" userId="S::urn:spo:anon#bc50d42d52467ca7951fac6f1004d49782a31bc32463f96beda722fe32e42c79::" providerId="AD" clId="Web-{97E2BD74-EE98-BD63-ADC8-5D2950708A38}" dt="2022-06-07T09:14:07.705" v="288"/>
          <ac:spMkLst>
            <pc:docMk/>
            <pc:sldMk cId="1138400211" sldId="527"/>
            <ac:spMk id="3" creationId="{79336167-7463-350D-2DAF-BC6FE1145839}"/>
          </ac:spMkLst>
        </pc:spChg>
        <pc:spChg chg="mod">
          <ac:chgData name="Guest User" userId="S::urn:spo:anon#bc50d42d52467ca7951fac6f1004d49782a31bc32463f96beda722fe32e42c79::" providerId="AD" clId="Web-{97E2BD74-EE98-BD63-ADC8-5D2950708A38}" dt="2022-06-07T09:15:43.895" v="309"/>
          <ac:spMkLst>
            <pc:docMk/>
            <pc:sldMk cId="1138400211" sldId="527"/>
            <ac:spMk id="8" creationId="{17CE176B-08D5-44CA-BF88-7424D5A92C23}"/>
          </ac:spMkLst>
        </pc:spChg>
        <pc:spChg chg="mod">
          <ac:chgData name="Guest User" userId="S::urn:spo:anon#bc50d42d52467ca7951fac6f1004d49782a31bc32463f96beda722fe32e42c79::" providerId="AD" clId="Web-{97E2BD74-EE98-BD63-ADC8-5D2950708A38}" dt="2022-06-07T09:16:19.271" v="317" actId="14100"/>
          <ac:spMkLst>
            <pc:docMk/>
            <pc:sldMk cId="1138400211" sldId="527"/>
            <ac:spMk id="10" creationId="{53DD69BD-6794-4C7C-8FF5-49ECA3B04F45}"/>
          </ac:spMkLst>
        </pc:spChg>
      </pc:sldChg>
      <pc:sldChg chg="addSp delSp modSp">
        <pc:chgData name="Guest User" userId="S::urn:spo:anon#bc50d42d52467ca7951fac6f1004d49782a31bc32463f96beda722fe32e42c79::" providerId="AD" clId="Web-{97E2BD74-EE98-BD63-ADC8-5D2950708A38}" dt="2022-06-07T09:17:57.774" v="323" actId="14100"/>
        <pc:sldMkLst>
          <pc:docMk/>
          <pc:sldMk cId="615125642" sldId="530"/>
        </pc:sldMkLst>
        <pc:spChg chg="mod">
          <ac:chgData name="Guest User" userId="S::urn:spo:anon#bc50d42d52467ca7951fac6f1004d49782a31bc32463f96beda722fe32e42c79::" providerId="AD" clId="Web-{97E2BD74-EE98-BD63-ADC8-5D2950708A38}" dt="2022-06-07T08:34:03.460" v="247"/>
          <ac:spMkLst>
            <pc:docMk/>
            <pc:sldMk cId="615125642" sldId="530"/>
            <ac:spMk id="2" creationId="{00000000-0000-0000-0000-000000000000}"/>
          </ac:spMkLst>
        </pc:spChg>
        <pc:spChg chg="mod">
          <ac:chgData name="Guest User" userId="S::urn:spo:anon#bc50d42d52467ca7951fac6f1004d49782a31bc32463f96beda722fe32e42c79::" providerId="AD" clId="Web-{97E2BD74-EE98-BD63-ADC8-5D2950708A38}" dt="2022-06-07T09:17:57.774" v="323" actId="14100"/>
          <ac:spMkLst>
            <pc:docMk/>
            <pc:sldMk cId="615125642" sldId="530"/>
            <ac:spMk id="3" creationId="{00000000-0000-0000-0000-000000000000}"/>
          </ac:spMkLst>
        </pc:spChg>
        <pc:spChg chg="add mod">
          <ac:chgData name="Guest User" userId="S::urn:spo:anon#bc50d42d52467ca7951fac6f1004d49782a31bc32463f96beda722fe32e42c79::" providerId="AD" clId="Web-{97E2BD74-EE98-BD63-ADC8-5D2950708A38}" dt="2022-06-07T08:44:19.492" v="283" actId="1076"/>
          <ac:spMkLst>
            <pc:docMk/>
            <pc:sldMk cId="615125642" sldId="530"/>
            <ac:spMk id="6" creationId="{C8EA65D9-6911-0783-795E-5D8C485FE6F6}"/>
          </ac:spMkLst>
        </pc:spChg>
        <pc:picChg chg="add mod">
          <ac:chgData name="Guest User" userId="S::urn:spo:anon#bc50d42d52467ca7951fac6f1004d49782a31bc32463f96beda722fe32e42c79::" providerId="AD" clId="Web-{97E2BD74-EE98-BD63-ADC8-5D2950708A38}" dt="2022-06-07T08:44:19.492" v="282" actId="1076"/>
          <ac:picMkLst>
            <pc:docMk/>
            <pc:sldMk cId="615125642" sldId="530"/>
            <ac:picMk id="4" creationId="{6014F6B2-22DB-A8BB-95FC-ACEB8111C329}"/>
          </ac:picMkLst>
        </pc:picChg>
        <pc:picChg chg="del">
          <ac:chgData name="Guest User" userId="S::urn:spo:anon#bc50d42d52467ca7951fac6f1004d49782a31bc32463f96beda722fe32e42c79::" providerId="AD" clId="Web-{97E2BD74-EE98-BD63-ADC8-5D2950708A38}" dt="2022-06-07T08:33:16.412" v="245"/>
          <ac:picMkLst>
            <pc:docMk/>
            <pc:sldMk cId="615125642" sldId="530"/>
            <ac:picMk id="5" creationId="{6BCEEA53-CCE3-95A4-A239-F6F2649B2EAA}"/>
          </ac:picMkLst>
        </pc:picChg>
      </pc:sldChg>
      <pc:sldChg chg="modSp">
        <pc:chgData name="Guest User" userId="S::urn:spo:anon#bc50d42d52467ca7951fac6f1004d49782a31bc32463f96beda722fe32e42c79::" providerId="AD" clId="Web-{97E2BD74-EE98-BD63-ADC8-5D2950708A38}" dt="2022-06-07T08:18:54.624" v="43" actId="20577"/>
        <pc:sldMkLst>
          <pc:docMk/>
          <pc:sldMk cId="730754867" sldId="532"/>
        </pc:sldMkLst>
        <pc:spChg chg="mod">
          <ac:chgData name="Guest User" userId="S::urn:spo:anon#bc50d42d52467ca7951fac6f1004d49782a31bc32463f96beda722fe32e42c79::" providerId="AD" clId="Web-{97E2BD74-EE98-BD63-ADC8-5D2950708A38}" dt="2022-06-07T08:18:54.624" v="43" actId="20577"/>
          <ac:spMkLst>
            <pc:docMk/>
            <pc:sldMk cId="730754867" sldId="532"/>
            <ac:spMk id="3" creationId="{4411F657-FDA7-4EF0-A3F9-EBDBBF9EE29B}"/>
          </ac:spMkLst>
        </pc:spChg>
      </pc:sldChg>
      <pc:sldChg chg="addSp delSp modSp">
        <pc:chgData name="Guest User" userId="S::urn:spo:anon#bc50d42d52467ca7951fac6f1004d49782a31bc32463f96beda722fe32e42c79::" providerId="AD" clId="Web-{97E2BD74-EE98-BD63-ADC8-5D2950708A38}" dt="2022-06-07T13:48:00.696" v="1277" actId="1076"/>
        <pc:sldMkLst>
          <pc:docMk/>
          <pc:sldMk cId="2758783957" sldId="533"/>
        </pc:sldMkLst>
        <pc:spChg chg="mod">
          <ac:chgData name="Guest User" userId="S::urn:spo:anon#bc50d42d52467ca7951fac6f1004d49782a31bc32463f96beda722fe32e42c79::" providerId="AD" clId="Web-{97E2BD74-EE98-BD63-ADC8-5D2950708A38}" dt="2022-06-07T08:21:54.941" v="62" actId="20577"/>
          <ac:spMkLst>
            <pc:docMk/>
            <pc:sldMk cId="2758783957" sldId="533"/>
            <ac:spMk id="4" creationId="{788EFD9A-4315-3951-C551-4CB51F10ECFB}"/>
          </ac:spMkLst>
        </pc:spChg>
        <pc:spChg chg="add mod">
          <ac:chgData name="Guest User" userId="S::urn:spo:anon#bc50d42d52467ca7951fac6f1004d49782a31bc32463f96beda722fe32e42c79::" providerId="AD" clId="Web-{97E2BD74-EE98-BD63-ADC8-5D2950708A38}" dt="2022-06-07T13:46:12.314" v="1256" actId="14100"/>
          <ac:spMkLst>
            <pc:docMk/>
            <pc:sldMk cId="2758783957" sldId="533"/>
            <ac:spMk id="5" creationId="{2CA11C1E-F6DB-D1B4-433B-DE90B4E5B200}"/>
          </ac:spMkLst>
        </pc:spChg>
        <pc:spChg chg="del mod">
          <ac:chgData name="Guest User" userId="S::urn:spo:anon#bc50d42d52467ca7951fac6f1004d49782a31bc32463f96beda722fe32e42c79::" providerId="AD" clId="Web-{97E2BD74-EE98-BD63-ADC8-5D2950708A38}" dt="2022-06-07T08:21:05.549" v="56"/>
          <ac:spMkLst>
            <pc:docMk/>
            <pc:sldMk cId="2758783957" sldId="533"/>
            <ac:spMk id="5" creationId="{496737F9-5CB9-E186-536F-B22076D287DA}"/>
          </ac:spMkLst>
        </pc:spChg>
        <pc:spChg chg="del mod">
          <ac:chgData name="Guest User" userId="S::urn:spo:anon#bc50d42d52467ca7951fac6f1004d49782a31bc32463f96beda722fe32e42c79::" providerId="AD" clId="Web-{97E2BD74-EE98-BD63-ADC8-5D2950708A38}" dt="2022-06-07T08:21:19.487" v="60"/>
          <ac:spMkLst>
            <pc:docMk/>
            <pc:sldMk cId="2758783957" sldId="533"/>
            <ac:spMk id="6" creationId="{80FFAD52-58BF-6A26-759B-97AEA170E404}"/>
          </ac:spMkLst>
        </pc:spChg>
        <pc:spChg chg="add mod">
          <ac:chgData name="Guest User" userId="S::urn:spo:anon#bc50d42d52467ca7951fac6f1004d49782a31bc32463f96beda722fe32e42c79::" providerId="AD" clId="Web-{97E2BD74-EE98-BD63-ADC8-5D2950708A38}" dt="2022-06-07T13:47:37.648" v="1276" actId="20577"/>
          <ac:spMkLst>
            <pc:docMk/>
            <pc:sldMk cId="2758783957" sldId="533"/>
            <ac:spMk id="7" creationId="{BD779DAE-6902-4286-3F7B-7FC082304068}"/>
          </ac:spMkLst>
        </pc:spChg>
        <pc:picChg chg="add mod">
          <ac:chgData name="Guest User" userId="S::urn:spo:anon#bc50d42d52467ca7951fac6f1004d49782a31bc32463f96beda722fe32e42c79::" providerId="AD" clId="Web-{97E2BD74-EE98-BD63-ADC8-5D2950708A38}" dt="2022-06-07T13:48:00.696" v="1277" actId="1076"/>
          <ac:picMkLst>
            <pc:docMk/>
            <pc:sldMk cId="2758783957" sldId="533"/>
            <ac:picMk id="6" creationId="{314B02DC-80C3-0201-32C4-4432A19F8BD4}"/>
          </ac:picMkLst>
        </pc:picChg>
        <pc:picChg chg="del">
          <ac:chgData name="Guest User" userId="S::urn:spo:anon#bc50d42d52467ca7951fac6f1004d49782a31bc32463f96beda722fe32e42c79::" providerId="AD" clId="Web-{97E2BD74-EE98-BD63-ADC8-5D2950708A38}" dt="2022-06-07T08:21:02.893" v="54"/>
          <ac:picMkLst>
            <pc:docMk/>
            <pc:sldMk cId="2758783957" sldId="533"/>
            <ac:picMk id="8" creationId="{8A7654BC-FF2C-924A-DB7C-669707E66699}"/>
          </ac:picMkLst>
        </pc:picChg>
        <pc:picChg chg="del">
          <ac:chgData name="Guest User" userId="S::urn:spo:anon#bc50d42d52467ca7951fac6f1004d49782a31bc32463f96beda722fe32e42c79::" providerId="AD" clId="Web-{97E2BD74-EE98-BD63-ADC8-5D2950708A38}" dt="2022-06-07T08:21:14.924" v="57"/>
          <ac:picMkLst>
            <pc:docMk/>
            <pc:sldMk cId="2758783957" sldId="533"/>
            <ac:picMk id="10" creationId="{8199AB55-30F6-A7E8-F8F9-E245B051E93E}"/>
          </ac:picMkLst>
        </pc:picChg>
      </pc:sldChg>
      <pc:sldChg chg="delSp modSp">
        <pc:chgData name="Guest User" userId="S::urn:spo:anon#bc50d42d52467ca7951fac6f1004d49782a31bc32463f96beda722fe32e42c79::" providerId="AD" clId="Web-{97E2BD74-EE98-BD63-ADC8-5D2950708A38}" dt="2022-06-07T08:23:03.333" v="75"/>
        <pc:sldMkLst>
          <pc:docMk/>
          <pc:sldMk cId="3351186663" sldId="534"/>
        </pc:sldMkLst>
        <pc:spChg chg="mod">
          <ac:chgData name="Guest User" userId="S::urn:spo:anon#bc50d42d52467ca7951fac6f1004d49782a31bc32463f96beda722fe32e42c79::" providerId="AD" clId="Web-{97E2BD74-EE98-BD63-ADC8-5D2950708A38}" dt="2022-06-07T08:22:59.396" v="73" actId="20577"/>
          <ac:spMkLst>
            <pc:docMk/>
            <pc:sldMk cId="3351186663" sldId="534"/>
            <ac:spMk id="7" creationId="{EFB01ECC-B65F-756A-56FA-00A6878C8ACA}"/>
          </ac:spMkLst>
        </pc:spChg>
        <pc:spChg chg="del">
          <ac:chgData name="Guest User" userId="S::urn:spo:anon#bc50d42d52467ca7951fac6f1004d49782a31bc32463f96beda722fe32e42c79::" providerId="AD" clId="Web-{97E2BD74-EE98-BD63-ADC8-5D2950708A38}" dt="2022-06-07T08:23:03.333" v="75"/>
          <ac:spMkLst>
            <pc:docMk/>
            <pc:sldMk cId="3351186663" sldId="534"/>
            <ac:spMk id="9" creationId="{E8D7916C-90AA-E701-71C0-099F55D50903}"/>
          </ac:spMkLst>
        </pc:spChg>
        <pc:picChg chg="del">
          <ac:chgData name="Guest User" userId="S::urn:spo:anon#bc50d42d52467ca7951fac6f1004d49782a31bc32463f96beda722fe32e42c79::" providerId="AD" clId="Web-{97E2BD74-EE98-BD63-ADC8-5D2950708A38}" dt="2022-06-07T08:23:00.989" v="74"/>
          <ac:picMkLst>
            <pc:docMk/>
            <pc:sldMk cId="3351186663" sldId="534"/>
            <ac:picMk id="5" creationId="{F968A0EC-BF9A-9F7E-72E1-3E313CA7D496}"/>
          </ac:picMkLst>
        </pc:picChg>
      </pc:sldChg>
      <pc:sldChg chg="addSp delSp modSp modNotes">
        <pc:chgData name="Guest User" userId="S::urn:spo:anon#bc50d42d52467ca7951fac6f1004d49782a31bc32463f96beda722fe32e42c79::" providerId="AD" clId="Web-{97E2BD74-EE98-BD63-ADC8-5D2950708A38}" dt="2022-06-07T09:45:18.221" v="696" actId="20577"/>
        <pc:sldMkLst>
          <pc:docMk/>
          <pc:sldMk cId="890694703" sldId="546"/>
        </pc:sldMkLst>
        <pc:spChg chg="mod">
          <ac:chgData name="Guest User" userId="S::urn:spo:anon#bc50d42d52467ca7951fac6f1004d49782a31bc32463f96beda722fe32e42c79::" providerId="AD" clId="Web-{97E2BD74-EE98-BD63-ADC8-5D2950708A38}" dt="2022-06-07T09:45:18.221" v="696" actId="20577"/>
          <ac:spMkLst>
            <pc:docMk/>
            <pc:sldMk cId="890694703" sldId="546"/>
            <ac:spMk id="2" creationId="{00000000-0000-0000-0000-000000000000}"/>
          </ac:spMkLst>
        </pc:spChg>
        <pc:spChg chg="mod">
          <ac:chgData name="Guest User" userId="S::urn:spo:anon#bc50d42d52467ca7951fac6f1004d49782a31bc32463f96beda722fe32e42c79::" providerId="AD" clId="Web-{97E2BD74-EE98-BD63-ADC8-5D2950708A38}" dt="2022-06-07T09:23:08.344" v="375" actId="20577"/>
          <ac:spMkLst>
            <pc:docMk/>
            <pc:sldMk cId="890694703" sldId="546"/>
            <ac:spMk id="3" creationId="{00000000-0000-0000-0000-000000000000}"/>
          </ac:spMkLst>
        </pc:spChg>
        <pc:spChg chg="add del mod">
          <ac:chgData name="Guest User" userId="S::urn:spo:anon#bc50d42d52467ca7951fac6f1004d49782a31bc32463f96beda722fe32e42c79::" providerId="AD" clId="Web-{97E2BD74-EE98-BD63-ADC8-5D2950708A38}" dt="2022-06-07T09:23:43.454" v="389"/>
          <ac:spMkLst>
            <pc:docMk/>
            <pc:sldMk cId="890694703" sldId="546"/>
            <ac:spMk id="6" creationId="{933E580C-725E-9F06-092B-6224ABDECD5F}"/>
          </ac:spMkLst>
        </pc:spChg>
        <pc:picChg chg="add mod">
          <ac:chgData name="Guest User" userId="S::urn:spo:anon#bc50d42d52467ca7951fac6f1004d49782a31bc32463f96beda722fe32e42c79::" providerId="AD" clId="Web-{97E2BD74-EE98-BD63-ADC8-5D2950708A38}" dt="2022-06-07T09:23:54.829" v="393" actId="1076"/>
          <ac:picMkLst>
            <pc:docMk/>
            <pc:sldMk cId="890694703" sldId="546"/>
            <ac:picMk id="4" creationId="{C20ACA9D-BB8E-67F6-1E11-3BC10CB343A7}"/>
          </ac:picMkLst>
        </pc:picChg>
        <pc:picChg chg="del">
          <ac:chgData name="Guest User" userId="S::urn:spo:anon#bc50d42d52467ca7951fac6f1004d49782a31bc32463f96beda722fe32e42c79::" providerId="AD" clId="Web-{97E2BD74-EE98-BD63-ADC8-5D2950708A38}" dt="2022-06-07T09:18:20.243" v="325"/>
          <ac:picMkLst>
            <pc:docMk/>
            <pc:sldMk cId="890694703" sldId="546"/>
            <ac:picMk id="5" creationId="{A89508E4-AAB6-F12F-4A6C-89A8881A7ED9}"/>
          </ac:picMkLst>
        </pc:picChg>
      </pc:sldChg>
      <pc:sldChg chg="addSp delSp modSp">
        <pc:chgData name="Guest User" userId="S::urn:spo:anon#bc50d42d52467ca7951fac6f1004d49782a31bc32463f96beda722fe32e42c79::" providerId="AD" clId="Web-{97E2BD74-EE98-BD63-ADC8-5D2950708A38}" dt="2022-06-07T15:12:48.221" v="1756" actId="20577"/>
        <pc:sldMkLst>
          <pc:docMk/>
          <pc:sldMk cId="3858719413" sldId="547"/>
        </pc:sldMkLst>
        <pc:spChg chg="mod">
          <ac:chgData name="Guest User" userId="S::urn:spo:anon#bc50d42d52467ca7951fac6f1004d49782a31bc32463f96beda722fe32e42c79::" providerId="AD" clId="Web-{97E2BD74-EE98-BD63-ADC8-5D2950708A38}" dt="2022-06-07T08:23:46.303" v="79" actId="20577"/>
          <ac:spMkLst>
            <pc:docMk/>
            <pc:sldMk cId="3858719413" sldId="547"/>
            <ac:spMk id="3" creationId="{B36606F2-D84B-A8B2-1708-41EA1FE23E65}"/>
          </ac:spMkLst>
        </pc:spChg>
        <pc:spChg chg="del">
          <ac:chgData name="Guest User" userId="S::urn:spo:anon#bc50d42d52467ca7951fac6f1004d49782a31bc32463f96beda722fe32e42c79::" providerId="AD" clId="Web-{97E2BD74-EE98-BD63-ADC8-5D2950708A38}" dt="2022-06-07T08:23:40.834" v="76"/>
          <ac:spMkLst>
            <pc:docMk/>
            <pc:sldMk cId="3858719413" sldId="547"/>
            <ac:spMk id="7" creationId="{217DF50A-6BC7-3383-97C6-31376195F058}"/>
          </ac:spMkLst>
        </pc:spChg>
        <pc:spChg chg="add mod">
          <ac:chgData name="Guest User" userId="S::urn:spo:anon#bc50d42d52467ca7951fac6f1004d49782a31bc32463f96beda722fe32e42c79::" providerId="AD" clId="Web-{97E2BD74-EE98-BD63-ADC8-5D2950708A38}" dt="2022-06-07T15:12:48.221" v="1756" actId="20577"/>
          <ac:spMkLst>
            <pc:docMk/>
            <pc:sldMk cId="3858719413" sldId="547"/>
            <ac:spMk id="7" creationId="{F911160E-B882-A5BA-781E-5EB29DEEE7A9}"/>
          </ac:spMkLst>
        </pc:spChg>
        <pc:spChg chg="add mod">
          <ac:chgData name="Guest User" userId="S::urn:spo:anon#bc50d42d52467ca7951fac6f1004d49782a31bc32463f96beda722fe32e42c79::" providerId="AD" clId="Web-{97E2BD74-EE98-BD63-ADC8-5D2950708A38}" dt="2022-06-07T13:59:43.067" v="1436" actId="1076"/>
          <ac:spMkLst>
            <pc:docMk/>
            <pc:sldMk cId="3858719413" sldId="547"/>
            <ac:spMk id="9" creationId="{5A19E3B4-EA3A-D70B-9241-481B83CF9712}"/>
          </ac:spMkLst>
        </pc:spChg>
        <pc:picChg chg="add del mod">
          <ac:chgData name="Guest User" userId="S::urn:spo:anon#bc50d42d52467ca7951fac6f1004d49782a31bc32463f96beda722fe32e42c79::" providerId="AD" clId="Web-{97E2BD74-EE98-BD63-ADC8-5D2950708A38}" dt="2022-06-07T13:16:36.111" v="1062"/>
          <ac:picMkLst>
            <pc:docMk/>
            <pc:sldMk cId="3858719413" sldId="547"/>
            <ac:picMk id="4" creationId="{3102BFFE-FF7D-416F-1151-4277BA9537DF}"/>
          </ac:picMkLst>
        </pc:picChg>
        <pc:picChg chg="del">
          <ac:chgData name="Guest User" userId="S::urn:spo:anon#bc50d42d52467ca7951fac6f1004d49782a31bc32463f96beda722fe32e42c79::" providerId="AD" clId="Web-{97E2BD74-EE98-BD63-ADC8-5D2950708A38}" dt="2022-06-07T08:23:43.084" v="77"/>
          <ac:picMkLst>
            <pc:docMk/>
            <pc:sldMk cId="3858719413" sldId="547"/>
            <ac:picMk id="5" creationId="{4A95FA0B-135B-19F0-9BAC-D60BA6CB7B13}"/>
          </ac:picMkLst>
        </pc:picChg>
        <pc:picChg chg="add del mod">
          <ac:chgData name="Guest User" userId="S::urn:spo:anon#bc50d42d52467ca7951fac6f1004d49782a31bc32463f96beda722fe32e42c79::" providerId="AD" clId="Web-{97E2BD74-EE98-BD63-ADC8-5D2950708A38}" dt="2022-06-07T13:16:55.706" v="1064"/>
          <ac:picMkLst>
            <pc:docMk/>
            <pc:sldMk cId="3858719413" sldId="547"/>
            <ac:picMk id="5" creationId="{E453A747-9715-39C2-1753-947C8F65FD06}"/>
          </ac:picMkLst>
        </pc:picChg>
        <pc:picChg chg="add del mod">
          <ac:chgData name="Guest User" userId="S::urn:spo:anon#bc50d42d52467ca7951fac6f1004d49782a31bc32463f96beda722fe32e42c79::" providerId="AD" clId="Web-{97E2BD74-EE98-BD63-ADC8-5D2950708A38}" dt="2022-06-07T13:17:13.926" v="1066"/>
          <ac:picMkLst>
            <pc:docMk/>
            <pc:sldMk cId="3858719413" sldId="547"/>
            <ac:picMk id="6" creationId="{DDB29A8B-84B1-ADF8-E38B-E0AF7D908DDD}"/>
          </ac:picMkLst>
        </pc:picChg>
        <pc:picChg chg="add mod">
          <ac:chgData name="Guest User" userId="S::urn:spo:anon#bc50d42d52467ca7951fac6f1004d49782a31bc32463f96beda722fe32e42c79::" providerId="AD" clId="Web-{97E2BD74-EE98-BD63-ADC8-5D2950708A38}" dt="2022-06-07T13:59:05.722" v="1428" actId="1076"/>
          <ac:picMkLst>
            <pc:docMk/>
            <pc:sldMk cId="3858719413" sldId="547"/>
            <ac:picMk id="8" creationId="{7BF7FA10-B262-1E4C-E86D-60EFFD5B39D4}"/>
          </ac:picMkLst>
        </pc:picChg>
        <pc:picChg chg="del">
          <ac:chgData name="Guest User" userId="S::urn:spo:anon#bc50d42d52467ca7951fac6f1004d49782a31bc32463f96beda722fe32e42c79::" providerId="AD" clId="Web-{97E2BD74-EE98-BD63-ADC8-5D2950708A38}" dt="2022-06-07T08:23:43.131" v="78"/>
          <ac:picMkLst>
            <pc:docMk/>
            <pc:sldMk cId="3858719413" sldId="547"/>
            <ac:picMk id="8" creationId="{C1C63DED-1C09-FF77-3102-B9A705F07746}"/>
          </ac:picMkLst>
        </pc:picChg>
      </pc:sldChg>
      <pc:sldChg chg="addSp delSp modSp">
        <pc:chgData name="Guest User" userId="S::urn:spo:anon#bc50d42d52467ca7951fac6f1004d49782a31bc32463f96beda722fe32e42c79::" providerId="AD" clId="Web-{97E2BD74-EE98-BD63-ADC8-5D2950708A38}" dt="2022-06-07T15:26:56.308" v="1820" actId="20577"/>
        <pc:sldMkLst>
          <pc:docMk/>
          <pc:sldMk cId="1914661678" sldId="548"/>
        </pc:sldMkLst>
        <pc:spChg chg="mod">
          <ac:chgData name="Guest User" userId="S::urn:spo:anon#bc50d42d52467ca7951fac6f1004d49782a31bc32463f96beda722fe32e42c79::" providerId="AD" clId="Web-{97E2BD74-EE98-BD63-ADC8-5D2950708A38}" dt="2022-06-07T15:26:56.308" v="1820" actId="20577"/>
          <ac:spMkLst>
            <pc:docMk/>
            <pc:sldMk cId="1914661678" sldId="548"/>
            <ac:spMk id="3" creationId="{D045041F-0E5E-3C83-9BBB-EAA1B4885FF5}"/>
          </ac:spMkLst>
        </pc:spChg>
        <pc:spChg chg="add del mod">
          <ac:chgData name="Guest User" userId="S::urn:spo:anon#bc50d42d52467ca7951fac6f1004d49782a31bc32463f96beda722fe32e42c79::" providerId="AD" clId="Web-{97E2BD74-EE98-BD63-ADC8-5D2950708A38}" dt="2022-06-07T15:25:58.494" v="1807"/>
          <ac:spMkLst>
            <pc:docMk/>
            <pc:sldMk cId="1914661678" sldId="548"/>
            <ac:spMk id="5" creationId="{7785233C-B103-7C5D-E50E-6A32A2220D6A}"/>
          </ac:spMkLst>
        </pc:spChg>
        <pc:spChg chg="add mod">
          <ac:chgData name="Guest User" userId="S::urn:spo:anon#bc50d42d52467ca7951fac6f1004d49782a31bc32463f96beda722fe32e42c79::" providerId="AD" clId="Web-{97E2BD74-EE98-BD63-ADC8-5D2950708A38}" dt="2022-06-07T15:26:39.104" v="1818" actId="1076"/>
          <ac:spMkLst>
            <pc:docMk/>
            <pc:sldMk cId="1914661678" sldId="548"/>
            <ac:spMk id="7" creationId="{3CB84BDE-236C-2BAD-E490-00C919E299A9}"/>
          </ac:spMkLst>
        </pc:spChg>
        <pc:picChg chg="add del mod">
          <ac:chgData name="Guest User" userId="S::urn:spo:anon#bc50d42d52467ca7951fac6f1004d49782a31bc32463f96beda722fe32e42c79::" providerId="AD" clId="Web-{97E2BD74-EE98-BD63-ADC8-5D2950708A38}" dt="2022-06-07T15:25:57.431" v="1806"/>
          <ac:picMkLst>
            <pc:docMk/>
            <pc:sldMk cId="1914661678" sldId="548"/>
            <ac:picMk id="4" creationId="{75252F86-23D1-C561-A691-D2B2E7B20E2A}"/>
          </ac:picMkLst>
        </pc:picChg>
        <pc:picChg chg="del">
          <ac:chgData name="Guest User" userId="S::urn:spo:anon#bc50d42d52467ca7951fac6f1004d49782a31bc32463f96beda722fe32e42c79::" providerId="AD" clId="Web-{97E2BD74-EE98-BD63-ADC8-5D2950708A38}" dt="2022-06-07T08:24:12.648" v="81"/>
          <ac:picMkLst>
            <pc:docMk/>
            <pc:sldMk cId="1914661678" sldId="548"/>
            <ac:picMk id="5" creationId="{49C6D3D4-DB4C-B855-424B-C6BBB2C63F4D}"/>
          </ac:picMkLst>
        </pc:picChg>
        <pc:picChg chg="add mod">
          <ac:chgData name="Guest User" userId="S::urn:spo:anon#bc50d42d52467ca7951fac6f1004d49782a31bc32463f96beda722fe32e42c79::" providerId="AD" clId="Web-{97E2BD74-EE98-BD63-ADC8-5D2950708A38}" dt="2022-06-07T15:26:13.275" v="1811" actId="1076"/>
          <ac:picMkLst>
            <pc:docMk/>
            <pc:sldMk cId="1914661678" sldId="548"/>
            <ac:picMk id="6" creationId="{F4C86D5C-200D-94FC-4175-B90A83612D01}"/>
          </ac:picMkLst>
        </pc:picChg>
      </pc:sldChg>
      <pc:sldChg chg="delSp modSp">
        <pc:chgData name="Guest User" userId="S::urn:spo:anon#bc50d42d52467ca7951fac6f1004d49782a31bc32463f96beda722fe32e42c79::" providerId="AD" clId="Web-{97E2BD74-EE98-BD63-ADC8-5D2950708A38}" dt="2022-06-07T08:26:07.604" v="91"/>
        <pc:sldMkLst>
          <pc:docMk/>
          <pc:sldMk cId="4172207667" sldId="549"/>
        </pc:sldMkLst>
        <pc:spChg chg="mod">
          <ac:chgData name="Guest User" userId="S::urn:spo:anon#bc50d42d52467ca7951fac6f1004d49782a31bc32463f96beda722fe32e42c79::" providerId="AD" clId="Web-{97E2BD74-EE98-BD63-ADC8-5D2950708A38}" dt="2022-06-07T08:26:04.229" v="90" actId="20577"/>
          <ac:spMkLst>
            <pc:docMk/>
            <pc:sldMk cId="4172207667" sldId="549"/>
            <ac:spMk id="3" creationId="{877DDB00-C2B7-D058-61A7-4884D6145EE6}"/>
          </ac:spMkLst>
        </pc:spChg>
        <pc:picChg chg="del">
          <ac:chgData name="Guest User" userId="S::urn:spo:anon#bc50d42d52467ca7951fac6f1004d49782a31bc32463f96beda722fe32e42c79::" providerId="AD" clId="Web-{97E2BD74-EE98-BD63-ADC8-5D2950708A38}" dt="2022-06-07T08:25:42.540" v="88"/>
          <ac:picMkLst>
            <pc:docMk/>
            <pc:sldMk cId="4172207667" sldId="549"/>
            <ac:picMk id="5" creationId="{6B24B9EA-D373-BEC2-1F8F-A732CBA4811A}"/>
          </ac:picMkLst>
        </pc:picChg>
        <pc:picChg chg="del">
          <ac:chgData name="Guest User" userId="S::urn:spo:anon#bc50d42d52467ca7951fac6f1004d49782a31bc32463f96beda722fe32e42c79::" providerId="AD" clId="Web-{97E2BD74-EE98-BD63-ADC8-5D2950708A38}" dt="2022-06-07T08:26:07.604" v="91"/>
          <ac:picMkLst>
            <pc:docMk/>
            <pc:sldMk cId="4172207667" sldId="549"/>
            <ac:picMk id="8" creationId="{47864E27-C906-9A93-568A-ABDDF41ECDB5}"/>
          </ac:picMkLst>
        </pc:picChg>
      </pc:sldChg>
      <pc:sldChg chg="del">
        <pc:chgData name="Guest User" userId="S::urn:spo:anon#bc50d42d52467ca7951fac6f1004d49782a31bc32463f96beda722fe32e42c79::" providerId="AD" clId="Web-{97E2BD74-EE98-BD63-ADC8-5D2950708A38}" dt="2022-06-07T08:25:15.509" v="84"/>
        <pc:sldMkLst>
          <pc:docMk/>
          <pc:sldMk cId="3067177694" sldId="550"/>
        </pc:sldMkLst>
      </pc:sldChg>
      <pc:sldChg chg="delSp modSp">
        <pc:chgData name="Guest User" userId="S::urn:spo:anon#bc50d42d52467ca7951fac6f1004d49782a31bc32463f96beda722fe32e42c79::" providerId="AD" clId="Web-{97E2BD74-EE98-BD63-ADC8-5D2950708A38}" dt="2022-06-07T08:24:23.929" v="83"/>
        <pc:sldMkLst>
          <pc:docMk/>
          <pc:sldMk cId="1150582978" sldId="551"/>
        </pc:sldMkLst>
        <pc:spChg chg="mod">
          <ac:chgData name="Guest User" userId="S::urn:spo:anon#bc50d42d52467ca7951fac6f1004d49782a31bc32463f96beda722fe32e42c79::" providerId="AD" clId="Web-{97E2BD74-EE98-BD63-ADC8-5D2950708A38}" dt="2022-06-07T08:24:21.320" v="82" actId="20577"/>
          <ac:spMkLst>
            <pc:docMk/>
            <pc:sldMk cId="1150582978" sldId="551"/>
            <ac:spMk id="3" creationId="{64117FC3-3DD6-96A5-9A11-9434061B7671}"/>
          </ac:spMkLst>
        </pc:spChg>
        <pc:picChg chg="del">
          <ac:chgData name="Guest User" userId="S::urn:spo:anon#bc50d42d52467ca7951fac6f1004d49782a31bc32463f96beda722fe32e42c79::" providerId="AD" clId="Web-{97E2BD74-EE98-BD63-ADC8-5D2950708A38}" dt="2022-06-07T08:24:23.929" v="83"/>
          <ac:picMkLst>
            <pc:docMk/>
            <pc:sldMk cId="1150582978" sldId="551"/>
            <ac:picMk id="5" creationId="{FCA73969-933E-60A2-CEB0-28270D02918F}"/>
          </ac:picMkLst>
        </pc:picChg>
      </pc:sldChg>
      <pc:sldChg chg="addSp delSp modSp">
        <pc:chgData name="Guest User" userId="S::urn:spo:anon#bc50d42d52467ca7951fac6f1004d49782a31bc32463f96beda722fe32e42c79::" providerId="AD" clId="Web-{97E2BD74-EE98-BD63-ADC8-5D2950708A38}" dt="2022-06-07T13:50:02.766" v="1289" actId="1076"/>
        <pc:sldMkLst>
          <pc:docMk/>
          <pc:sldMk cId="3951398758" sldId="552"/>
        </pc:sldMkLst>
        <pc:spChg chg="mod">
          <ac:chgData name="Guest User" userId="S::urn:spo:anon#bc50d42d52467ca7951fac6f1004d49782a31bc32463f96beda722fe32e42c79::" providerId="AD" clId="Web-{97E2BD74-EE98-BD63-ADC8-5D2950708A38}" dt="2022-06-07T13:49:58.750" v="1287" actId="20577"/>
          <ac:spMkLst>
            <pc:docMk/>
            <pc:sldMk cId="3951398758" sldId="552"/>
            <ac:spMk id="3" creationId="{3C634640-FC0C-90AC-3851-FD2829990E7E}"/>
          </ac:spMkLst>
        </pc:spChg>
        <pc:spChg chg="add mod">
          <ac:chgData name="Guest User" userId="S::urn:spo:anon#bc50d42d52467ca7951fac6f1004d49782a31bc32463f96beda722fe32e42c79::" providerId="AD" clId="Web-{97E2BD74-EE98-BD63-ADC8-5D2950708A38}" dt="2022-06-07T13:50:02.766" v="1289" actId="1076"/>
          <ac:spMkLst>
            <pc:docMk/>
            <pc:sldMk cId="3951398758" sldId="552"/>
            <ac:spMk id="5" creationId="{27C9A123-82F2-E077-9E80-59BBB6E7CFF5}"/>
          </ac:spMkLst>
        </pc:spChg>
        <pc:spChg chg="del mod">
          <ac:chgData name="Guest User" userId="S::urn:spo:anon#bc50d42d52467ca7951fac6f1004d49782a31bc32463f96beda722fe32e42c79::" providerId="AD" clId="Web-{97E2BD74-EE98-BD63-ADC8-5D2950708A38}" dt="2022-06-07T08:22:49.208" v="68"/>
          <ac:spMkLst>
            <pc:docMk/>
            <pc:sldMk cId="3951398758" sldId="552"/>
            <ac:spMk id="7" creationId="{19904796-5F0E-9C60-4C85-4BEB6FE9A234}"/>
          </ac:spMkLst>
        </pc:spChg>
        <pc:spChg chg="del">
          <ac:chgData name="Guest User" userId="S::urn:spo:anon#bc50d42d52467ca7951fac6f1004d49782a31bc32463f96beda722fe32e42c79::" providerId="AD" clId="Web-{97E2BD74-EE98-BD63-ADC8-5D2950708A38}" dt="2022-06-07T08:22:52.724" v="71"/>
          <ac:spMkLst>
            <pc:docMk/>
            <pc:sldMk cId="3951398758" sldId="552"/>
            <ac:spMk id="15" creationId="{226BD5F9-2E29-B50F-AF69-5EBC3CA9345D}"/>
          </ac:spMkLst>
        </pc:spChg>
        <pc:spChg chg="del mod">
          <ac:chgData name="Guest User" userId="S::urn:spo:anon#bc50d42d52467ca7951fac6f1004d49782a31bc32463f96beda722fe32e42c79::" providerId="AD" clId="Web-{97E2BD74-EE98-BD63-ADC8-5D2950708A38}" dt="2022-06-07T08:22:51.473" v="70"/>
          <ac:spMkLst>
            <pc:docMk/>
            <pc:sldMk cId="3951398758" sldId="552"/>
            <ac:spMk id="16" creationId="{D8A7008F-5031-59DC-11C4-47527E8BBB0B}"/>
          </ac:spMkLst>
        </pc:spChg>
        <pc:picChg chg="add mod">
          <ac:chgData name="Guest User" userId="S::urn:spo:anon#bc50d42d52467ca7951fac6f1004d49782a31bc32463f96beda722fe32e42c79::" providerId="AD" clId="Web-{97E2BD74-EE98-BD63-ADC8-5D2950708A38}" dt="2022-06-07T13:50:00.157" v="1288" actId="1076"/>
          <ac:picMkLst>
            <pc:docMk/>
            <pc:sldMk cId="3951398758" sldId="552"/>
            <ac:picMk id="4" creationId="{7EC14E14-D0E2-823F-65FF-098738BC5EE3}"/>
          </ac:picMkLst>
        </pc:picChg>
        <pc:picChg chg="del">
          <ac:chgData name="Guest User" userId="S::urn:spo:anon#bc50d42d52467ca7951fac6f1004d49782a31bc32463f96beda722fe32e42c79::" providerId="AD" clId="Web-{97E2BD74-EE98-BD63-ADC8-5D2950708A38}" dt="2022-06-07T08:22:44.083" v="64"/>
          <ac:picMkLst>
            <pc:docMk/>
            <pc:sldMk cId="3951398758" sldId="552"/>
            <ac:picMk id="5" creationId="{11FFF3BB-A4B1-995C-EB0E-B7D3F42B40A1}"/>
          </ac:picMkLst>
        </pc:picChg>
        <pc:picChg chg="del">
          <ac:chgData name="Guest User" userId="S::urn:spo:anon#bc50d42d52467ca7951fac6f1004d49782a31bc32463f96beda722fe32e42c79::" providerId="AD" clId="Web-{97E2BD74-EE98-BD63-ADC8-5D2950708A38}" dt="2022-06-07T08:22:44.989" v="65"/>
          <ac:picMkLst>
            <pc:docMk/>
            <pc:sldMk cId="3951398758" sldId="552"/>
            <ac:picMk id="6" creationId="{4AAAE456-A134-6261-236F-A4B567BD1D22}"/>
          </ac:picMkLst>
        </pc:picChg>
        <pc:picChg chg="del">
          <ac:chgData name="Guest User" userId="S::urn:spo:anon#bc50d42d52467ca7951fac6f1004d49782a31bc32463f96beda722fe32e42c79::" providerId="AD" clId="Web-{97E2BD74-EE98-BD63-ADC8-5D2950708A38}" dt="2022-06-07T08:22:45.567" v="66"/>
          <ac:picMkLst>
            <pc:docMk/>
            <pc:sldMk cId="3951398758" sldId="552"/>
            <ac:picMk id="13" creationId="{B60C55AF-0DE9-00AA-139F-0AD890074F62}"/>
          </ac:picMkLst>
        </pc:picChg>
      </pc:sldChg>
      <pc:sldChg chg="modSp add replId">
        <pc:chgData name="Guest User" userId="S::urn:spo:anon#bc50d42d52467ca7951fac6f1004d49782a31bc32463f96beda722fe32e42c79::" providerId="AD" clId="Web-{97E2BD74-EE98-BD63-ADC8-5D2950708A38}" dt="2022-06-07T14:38:00.631" v="1676"/>
        <pc:sldMkLst>
          <pc:docMk/>
          <pc:sldMk cId="2395570049" sldId="553"/>
        </pc:sldMkLst>
        <pc:spChg chg="mod">
          <ac:chgData name="Guest User" userId="S::urn:spo:anon#bc50d42d52467ca7951fac6f1004d49782a31bc32463f96beda722fe32e42c79::" providerId="AD" clId="Web-{97E2BD74-EE98-BD63-ADC8-5D2950708A38}" dt="2022-06-07T14:30:13.024" v="1447" actId="20577"/>
          <ac:spMkLst>
            <pc:docMk/>
            <pc:sldMk cId="2395570049" sldId="553"/>
            <ac:spMk id="2" creationId="{00000000-0000-0000-0000-000000000000}"/>
          </ac:spMkLst>
        </pc:spChg>
        <pc:spChg chg="mod">
          <ac:chgData name="Guest User" userId="S::urn:spo:anon#bc50d42d52467ca7951fac6f1004d49782a31bc32463f96beda722fe32e42c79::" providerId="AD" clId="Web-{97E2BD74-EE98-BD63-ADC8-5D2950708A38}" dt="2022-06-07T14:34:40.400" v="1546" actId="20577"/>
          <ac:spMkLst>
            <pc:docMk/>
            <pc:sldMk cId="2395570049" sldId="553"/>
            <ac:spMk id="3" creationId="{00000000-0000-0000-0000-000000000000}"/>
          </ac:spMkLst>
        </pc:spChg>
        <pc:graphicFrameChg chg="mod modGraphic">
          <ac:chgData name="Guest User" userId="S::urn:spo:anon#bc50d42d52467ca7951fac6f1004d49782a31bc32463f96beda722fe32e42c79::" providerId="AD" clId="Web-{97E2BD74-EE98-BD63-ADC8-5D2950708A38}" dt="2022-06-07T14:38:00.631" v="1676"/>
          <ac:graphicFrameMkLst>
            <pc:docMk/>
            <pc:sldMk cId="2395570049" sldId="553"/>
            <ac:graphicFrameMk id="7" creationId="{00000000-0000-0000-0000-000000000000}"/>
          </ac:graphicFrameMkLst>
        </pc:graphicFrameChg>
      </pc:sldChg>
      <pc:sldChg chg="modSp add ord replId">
        <pc:chgData name="Guest User" userId="S::urn:spo:anon#bc50d42d52467ca7951fac6f1004d49782a31bc32463f96beda722fe32e42c79::" providerId="AD" clId="Web-{97E2BD74-EE98-BD63-ADC8-5D2950708A38}" dt="2022-06-07T10:36:14.172" v="960" actId="20577"/>
        <pc:sldMkLst>
          <pc:docMk/>
          <pc:sldMk cId="3944376757" sldId="554"/>
        </pc:sldMkLst>
        <pc:spChg chg="mod">
          <ac:chgData name="Guest User" userId="S::urn:spo:anon#bc50d42d52467ca7951fac6f1004d49782a31bc32463f96beda722fe32e42c79::" providerId="AD" clId="Web-{97E2BD74-EE98-BD63-ADC8-5D2950708A38}" dt="2022-06-07T10:34:30.653" v="929" actId="20577"/>
          <ac:spMkLst>
            <pc:docMk/>
            <pc:sldMk cId="3944376757" sldId="554"/>
            <ac:spMk id="2" creationId="{725AA5EF-03A8-4A4C-B033-94181FB00166}"/>
          </ac:spMkLst>
        </pc:spChg>
        <pc:spChg chg="mod">
          <ac:chgData name="Guest User" userId="S::urn:spo:anon#bc50d42d52467ca7951fac6f1004d49782a31bc32463f96beda722fe32e42c79::" providerId="AD" clId="Web-{97E2BD74-EE98-BD63-ADC8-5D2950708A38}" dt="2022-06-07T10:35:27.608" v="947"/>
          <ac:spMkLst>
            <pc:docMk/>
            <pc:sldMk cId="3944376757" sldId="554"/>
            <ac:spMk id="7" creationId="{FA4F76C5-211C-4C13-B4A9-386684191B9A}"/>
          </ac:spMkLst>
        </pc:spChg>
        <pc:spChg chg="mod">
          <ac:chgData name="Guest User" userId="S::urn:spo:anon#bc50d42d52467ca7951fac6f1004d49782a31bc32463f96beda722fe32e42c79::" providerId="AD" clId="Web-{97E2BD74-EE98-BD63-ADC8-5D2950708A38}" dt="2022-06-07T10:36:14.172" v="960" actId="20577"/>
          <ac:spMkLst>
            <pc:docMk/>
            <pc:sldMk cId="3944376757" sldId="554"/>
            <ac:spMk id="8" creationId="{3FEA5F6B-F9B1-441B-BF68-9F779824322F}"/>
          </ac:spMkLst>
        </pc:spChg>
      </pc:sldChg>
    </pc:docChg>
  </pc:docChgLst>
  <pc:docChgLst>
    <pc:chgData name="Guest User" userId="S::urn:spo:anon#4bb8cb653f09e596bcaf642095f664e62042a173fd18a4beb9bfee102372ad82::" providerId="AD" clId="Web-{4F5FF615-0DA9-67AD-CEA5-CD30E1A2E3C1}"/>
    <pc:docChg chg="modSld">
      <pc:chgData name="Guest User" userId="S::urn:spo:anon#4bb8cb653f09e596bcaf642095f664e62042a173fd18a4beb9bfee102372ad82::" providerId="AD" clId="Web-{4F5FF615-0DA9-67AD-CEA5-CD30E1A2E3C1}" dt="2022-05-17T18:09:19.617" v="3" actId="1076"/>
      <pc:docMkLst>
        <pc:docMk/>
      </pc:docMkLst>
      <pc:sldChg chg="modSp">
        <pc:chgData name="Guest User" userId="S::urn:spo:anon#4bb8cb653f09e596bcaf642095f664e62042a173fd18a4beb9bfee102372ad82::" providerId="AD" clId="Web-{4F5FF615-0DA9-67AD-CEA5-CD30E1A2E3C1}" dt="2022-05-17T18:09:19.617" v="3" actId="1076"/>
        <pc:sldMkLst>
          <pc:docMk/>
          <pc:sldMk cId="890694703" sldId="546"/>
        </pc:sldMkLst>
        <pc:picChg chg="mod">
          <ac:chgData name="Guest User" userId="S::urn:spo:anon#4bb8cb653f09e596bcaf642095f664e62042a173fd18a4beb9bfee102372ad82::" providerId="AD" clId="Web-{4F5FF615-0DA9-67AD-CEA5-CD30E1A2E3C1}" dt="2022-05-17T18:09:19.617" v="3" actId="1076"/>
          <ac:picMkLst>
            <pc:docMk/>
            <pc:sldMk cId="890694703" sldId="546"/>
            <ac:picMk id="5" creationId="{A89508E4-AAB6-F12F-4A6C-89A8881A7ED9}"/>
          </ac:picMkLst>
        </pc:picChg>
      </pc:sldChg>
      <pc:sldChg chg="modSp">
        <pc:chgData name="Guest User" userId="S::urn:spo:anon#4bb8cb653f09e596bcaf642095f664e62042a173fd18a4beb9bfee102372ad82::" providerId="AD" clId="Web-{4F5FF615-0DA9-67AD-CEA5-CD30E1A2E3C1}" dt="2022-05-17T18:08:51.928" v="2" actId="1076"/>
        <pc:sldMkLst>
          <pc:docMk/>
          <pc:sldMk cId="3067177694" sldId="550"/>
        </pc:sldMkLst>
        <pc:picChg chg="mod">
          <ac:chgData name="Guest User" userId="S::urn:spo:anon#4bb8cb653f09e596bcaf642095f664e62042a173fd18a4beb9bfee102372ad82::" providerId="AD" clId="Web-{4F5FF615-0DA9-67AD-CEA5-CD30E1A2E3C1}" dt="2022-05-17T18:08:51.928" v="2" actId="1076"/>
          <ac:picMkLst>
            <pc:docMk/>
            <pc:sldMk cId="3067177694" sldId="550"/>
            <ac:picMk id="5" creationId="{FD767EDF-6CDD-1E5D-3B90-0C8EF455777F}"/>
          </ac:picMkLst>
        </pc:picChg>
      </pc:sldChg>
      <pc:sldChg chg="modSp">
        <pc:chgData name="Guest User" userId="S::urn:spo:anon#4bb8cb653f09e596bcaf642095f664e62042a173fd18a4beb9bfee102372ad82::" providerId="AD" clId="Web-{4F5FF615-0DA9-67AD-CEA5-CD30E1A2E3C1}" dt="2022-05-17T18:08:20.568" v="1" actId="1076"/>
        <pc:sldMkLst>
          <pc:docMk/>
          <pc:sldMk cId="3951398758" sldId="552"/>
        </pc:sldMkLst>
        <pc:spChg chg="mod">
          <ac:chgData name="Guest User" userId="S::urn:spo:anon#4bb8cb653f09e596bcaf642095f664e62042a173fd18a4beb9bfee102372ad82::" providerId="AD" clId="Web-{4F5FF615-0DA9-67AD-CEA5-CD30E1A2E3C1}" dt="2022-05-17T18:08:20.568" v="1" actId="1076"/>
          <ac:spMkLst>
            <pc:docMk/>
            <pc:sldMk cId="3951398758" sldId="552"/>
            <ac:spMk id="15" creationId="{226BD5F9-2E29-B50F-AF69-5EBC3CA9345D}"/>
          </ac:spMkLst>
        </pc:spChg>
        <pc:spChg chg="mod">
          <ac:chgData name="Guest User" userId="S::urn:spo:anon#4bb8cb653f09e596bcaf642095f664e62042a173fd18a4beb9bfee102372ad82::" providerId="AD" clId="Web-{4F5FF615-0DA9-67AD-CEA5-CD30E1A2E3C1}" dt="2022-05-17T18:08:11.443" v="0" actId="1076"/>
          <ac:spMkLst>
            <pc:docMk/>
            <pc:sldMk cId="3951398758" sldId="552"/>
            <ac:spMk id="16" creationId="{D8A7008F-5031-59DC-11C4-47527E8BBB0B}"/>
          </ac:spMkLst>
        </pc:spChg>
      </pc:sldChg>
    </pc:docChg>
  </pc:docChgLst>
  <pc:docChgLst>
    <pc:chgData name="Guest User" userId="S::urn:spo:anon#bc50d42d52467ca7951fac6f1004d49782a31bc32463f96beda722fe32e42c79::" providerId="AD" clId="Web-{D1417907-43CF-DCDC-9E53-173835CCDE72}"/>
    <pc:docChg chg="modSld">
      <pc:chgData name="Guest User" userId="S::urn:spo:anon#bc50d42d52467ca7951fac6f1004d49782a31bc32463f96beda722fe32e42c79::" providerId="AD" clId="Web-{D1417907-43CF-DCDC-9E53-173835CCDE72}" dt="2022-06-13T18:38:36.236" v="356" actId="1076"/>
      <pc:docMkLst>
        <pc:docMk/>
      </pc:docMkLst>
      <pc:sldChg chg="modSp">
        <pc:chgData name="Guest User" userId="S::urn:spo:anon#bc50d42d52467ca7951fac6f1004d49782a31bc32463f96beda722fe32e42c79::" providerId="AD" clId="Web-{D1417907-43CF-DCDC-9E53-173835CCDE72}" dt="2022-06-13T18:38:36.236" v="356" actId="1076"/>
        <pc:sldMkLst>
          <pc:docMk/>
          <pc:sldMk cId="1564464783" sldId="509"/>
        </pc:sldMkLst>
        <pc:spChg chg="mod">
          <ac:chgData name="Guest User" userId="S::urn:spo:anon#bc50d42d52467ca7951fac6f1004d49782a31bc32463f96beda722fe32e42c79::" providerId="AD" clId="Web-{D1417907-43CF-DCDC-9E53-173835CCDE72}" dt="2022-06-13T18:38:36.236" v="356" actId="1076"/>
          <ac:spMkLst>
            <pc:docMk/>
            <pc:sldMk cId="1564464783" sldId="509"/>
            <ac:spMk id="2" creationId="{E9D8C50E-E5C0-429A-95B1-7E30F0B21C02}"/>
          </ac:spMkLst>
        </pc:spChg>
      </pc:sldChg>
      <pc:sldChg chg="modNotes">
        <pc:chgData name="Guest User" userId="S::urn:spo:anon#bc50d42d52467ca7951fac6f1004d49782a31bc32463f96beda722fe32e42c79::" providerId="AD" clId="Web-{D1417907-43CF-DCDC-9E53-173835CCDE72}" dt="2022-06-13T18:16:18.700" v="264"/>
        <pc:sldMkLst>
          <pc:docMk/>
          <pc:sldMk cId="2749535063" sldId="521"/>
        </pc:sldMkLst>
      </pc:sldChg>
      <pc:sldChg chg="modNotes">
        <pc:chgData name="Guest User" userId="S::urn:spo:anon#bc50d42d52467ca7951fac6f1004d49782a31bc32463f96beda722fe32e42c79::" providerId="AD" clId="Web-{D1417907-43CF-DCDC-9E53-173835CCDE72}" dt="2022-06-13T18:11:34.181" v="245"/>
        <pc:sldMkLst>
          <pc:docMk/>
          <pc:sldMk cId="1138400211" sldId="527"/>
        </pc:sldMkLst>
      </pc:sldChg>
      <pc:sldChg chg="modNotes">
        <pc:chgData name="Guest User" userId="S::urn:spo:anon#bc50d42d52467ca7951fac6f1004d49782a31bc32463f96beda722fe32e42c79::" providerId="AD" clId="Web-{D1417907-43CF-DCDC-9E53-173835CCDE72}" dt="2022-06-13T16:14:14.112" v="139"/>
        <pc:sldMkLst>
          <pc:docMk/>
          <pc:sldMk cId="615125642" sldId="530"/>
        </pc:sldMkLst>
      </pc:sldChg>
      <pc:sldChg chg="modSp modNotes">
        <pc:chgData name="Guest User" userId="S::urn:spo:anon#bc50d42d52467ca7951fac6f1004d49782a31bc32463f96beda722fe32e42c79::" providerId="AD" clId="Web-{D1417907-43CF-DCDC-9E53-173835CCDE72}" dt="2022-06-13T18:23:23.816" v="284"/>
        <pc:sldMkLst>
          <pc:docMk/>
          <pc:sldMk cId="2758783957" sldId="533"/>
        </pc:sldMkLst>
        <pc:spChg chg="mod">
          <ac:chgData name="Guest User" userId="S::urn:spo:anon#bc50d42d52467ca7951fac6f1004d49782a31bc32463f96beda722fe32e42c79::" providerId="AD" clId="Web-{D1417907-43CF-DCDC-9E53-173835CCDE72}" dt="2022-06-13T16:11:10.733" v="138" actId="20577"/>
          <ac:spMkLst>
            <pc:docMk/>
            <pc:sldMk cId="2758783957" sldId="533"/>
            <ac:spMk id="5" creationId="{2CA11C1E-F6DB-D1B4-433B-DE90B4E5B200}"/>
          </ac:spMkLst>
        </pc:spChg>
      </pc:sldChg>
      <pc:sldChg chg="addSp delSp modSp modNotes">
        <pc:chgData name="Guest User" userId="S::urn:spo:anon#bc50d42d52467ca7951fac6f1004d49782a31bc32463f96beda722fe32e42c79::" providerId="AD" clId="Web-{D1417907-43CF-DCDC-9E53-173835CCDE72}" dt="2022-06-13T18:24:55.192" v="292" actId="1076"/>
        <pc:sldMkLst>
          <pc:docMk/>
          <pc:sldMk cId="3351186663" sldId="534"/>
        </pc:sldMkLst>
        <pc:spChg chg="add mod">
          <ac:chgData name="Guest User" userId="S::urn:spo:anon#bc50d42d52467ca7951fac6f1004d49782a31bc32463f96beda722fe32e42c79::" providerId="AD" clId="Web-{D1417907-43CF-DCDC-9E53-173835CCDE72}" dt="2022-06-13T18:24:55.192" v="292" actId="1076"/>
          <ac:spMkLst>
            <pc:docMk/>
            <pc:sldMk cId="3351186663" sldId="534"/>
            <ac:spMk id="4" creationId="{FF8C99DC-EA99-F751-2807-64CAE9366ECB}"/>
          </ac:spMkLst>
        </pc:spChg>
        <pc:spChg chg="mod">
          <ac:chgData name="Guest User" userId="S::urn:spo:anon#bc50d42d52467ca7951fac6f1004d49782a31bc32463f96beda722fe32e42c79::" providerId="AD" clId="Web-{D1417907-43CF-DCDC-9E53-173835CCDE72}" dt="2022-06-13T15:19:17.038" v="102" actId="20577"/>
          <ac:spMkLst>
            <pc:docMk/>
            <pc:sldMk cId="3351186663" sldId="534"/>
            <ac:spMk id="7" creationId="{EFB01ECC-B65F-756A-56FA-00A6878C8ACA}"/>
          </ac:spMkLst>
        </pc:spChg>
        <pc:picChg chg="add del mod">
          <ac:chgData name="Guest User" userId="S::urn:spo:anon#bc50d42d52467ca7951fac6f1004d49782a31bc32463f96beda722fe32e42c79::" providerId="AD" clId="Web-{D1417907-43CF-DCDC-9E53-173835CCDE72}" dt="2022-06-13T15:55:20.224" v="106"/>
          <ac:picMkLst>
            <pc:docMk/>
            <pc:sldMk cId="3351186663" sldId="534"/>
            <ac:picMk id="4" creationId="{E451896B-8AF9-8BF5-8B59-4D40C8A5B1D5}"/>
          </ac:picMkLst>
        </pc:picChg>
        <pc:picChg chg="add del mod">
          <ac:chgData name="Guest User" userId="S::urn:spo:anon#bc50d42d52467ca7951fac6f1004d49782a31bc32463f96beda722fe32e42c79::" providerId="AD" clId="Web-{D1417907-43CF-DCDC-9E53-173835CCDE72}" dt="2022-06-13T15:56:18.163" v="125"/>
          <ac:picMkLst>
            <pc:docMk/>
            <pc:sldMk cId="3351186663" sldId="534"/>
            <ac:picMk id="5" creationId="{2EB40BA5-506D-1AD8-86B6-E0C0BED511EE}"/>
          </ac:picMkLst>
        </pc:picChg>
        <pc:picChg chg="add del mod">
          <ac:chgData name="Guest User" userId="S::urn:spo:anon#bc50d42d52467ca7951fac6f1004d49782a31bc32463f96beda722fe32e42c79::" providerId="AD" clId="Web-{D1417907-43CF-DCDC-9E53-173835CCDE72}" dt="2022-06-13T15:56:17.022" v="124"/>
          <ac:picMkLst>
            <pc:docMk/>
            <pc:sldMk cId="3351186663" sldId="534"/>
            <ac:picMk id="8" creationId="{744F0BF6-B0DF-6B38-A553-3A1CECD5D6C1}"/>
          </ac:picMkLst>
        </pc:picChg>
        <pc:picChg chg="add del mod">
          <ac:chgData name="Guest User" userId="S::urn:spo:anon#bc50d42d52467ca7951fac6f1004d49782a31bc32463f96beda722fe32e42c79::" providerId="AD" clId="Web-{D1417907-43CF-DCDC-9E53-173835CCDE72}" dt="2022-06-13T15:56:15.178" v="122"/>
          <ac:picMkLst>
            <pc:docMk/>
            <pc:sldMk cId="3351186663" sldId="534"/>
            <ac:picMk id="9" creationId="{169B6CE3-8652-6F98-B4C0-80ED1B72C833}"/>
          </ac:picMkLst>
        </pc:picChg>
        <pc:picChg chg="add del mod">
          <ac:chgData name="Guest User" userId="S::urn:spo:anon#bc50d42d52467ca7951fac6f1004d49782a31bc32463f96beda722fe32e42c79::" providerId="AD" clId="Web-{D1417907-43CF-DCDC-9E53-173835CCDE72}" dt="2022-06-13T15:56:13.131" v="121"/>
          <ac:picMkLst>
            <pc:docMk/>
            <pc:sldMk cId="3351186663" sldId="534"/>
            <ac:picMk id="10" creationId="{96761640-E1D9-2B1D-C61F-2AEDE4442AAD}"/>
          </ac:picMkLst>
        </pc:picChg>
        <pc:picChg chg="add del mod">
          <ac:chgData name="Guest User" userId="S::urn:spo:anon#bc50d42d52467ca7951fac6f1004d49782a31bc32463f96beda722fe32e42c79::" providerId="AD" clId="Web-{D1417907-43CF-DCDC-9E53-173835CCDE72}" dt="2022-06-13T15:56:10.834" v="120"/>
          <ac:picMkLst>
            <pc:docMk/>
            <pc:sldMk cId="3351186663" sldId="534"/>
            <ac:picMk id="12" creationId="{628DC388-EC38-F98B-DEFC-3B8739CF8198}"/>
          </ac:picMkLst>
        </pc:picChg>
        <pc:picChg chg="add del mod">
          <ac:chgData name="Guest User" userId="S::urn:spo:anon#bc50d42d52467ca7951fac6f1004d49782a31bc32463f96beda722fe32e42c79::" providerId="AD" clId="Web-{D1417907-43CF-DCDC-9E53-173835CCDE72}" dt="2022-06-13T15:57:42.556" v="126"/>
          <ac:picMkLst>
            <pc:docMk/>
            <pc:sldMk cId="3351186663" sldId="534"/>
            <ac:picMk id="13" creationId="{256ADA08-67F2-B274-A14B-772A0696525C}"/>
          </ac:picMkLst>
        </pc:picChg>
        <pc:picChg chg="add mod">
          <ac:chgData name="Guest User" userId="S::urn:spo:anon#bc50d42d52467ca7951fac6f1004d49782a31bc32463f96beda722fe32e42c79::" providerId="AD" clId="Web-{D1417907-43CF-DCDC-9E53-173835CCDE72}" dt="2022-06-13T15:57:55.337" v="130" actId="1076"/>
          <ac:picMkLst>
            <pc:docMk/>
            <pc:sldMk cId="3351186663" sldId="534"/>
            <ac:picMk id="14" creationId="{FB70D8EF-5D16-AFB6-08DC-DDC6ACE2C463}"/>
          </ac:picMkLst>
        </pc:picChg>
      </pc:sldChg>
      <pc:sldChg chg="modNotes">
        <pc:chgData name="Guest User" userId="S::urn:spo:anon#bc50d42d52467ca7951fac6f1004d49782a31bc32463f96beda722fe32e42c79::" providerId="AD" clId="Web-{D1417907-43CF-DCDC-9E53-173835CCDE72}" dt="2022-06-13T18:21:35.142" v="282"/>
        <pc:sldMkLst>
          <pc:docMk/>
          <pc:sldMk cId="890694703" sldId="546"/>
        </pc:sldMkLst>
      </pc:sldChg>
      <pc:sldChg chg="addSp modSp modNotes">
        <pc:chgData name="Guest User" userId="S::urn:spo:anon#bc50d42d52467ca7951fac6f1004d49782a31bc32463f96beda722fe32e42c79::" providerId="AD" clId="Web-{D1417907-43CF-DCDC-9E53-173835CCDE72}" dt="2022-06-13T18:33:31.981" v="350"/>
        <pc:sldMkLst>
          <pc:docMk/>
          <pc:sldMk cId="3858719413" sldId="547"/>
        </pc:sldMkLst>
        <pc:spChg chg="add mod">
          <ac:chgData name="Guest User" userId="S::urn:spo:anon#bc50d42d52467ca7951fac6f1004d49782a31bc32463f96beda722fe32e42c79::" providerId="AD" clId="Web-{D1417907-43CF-DCDC-9E53-173835CCDE72}" dt="2022-06-13T18:28:32.477" v="323" actId="1076"/>
          <ac:spMkLst>
            <pc:docMk/>
            <pc:sldMk cId="3858719413" sldId="547"/>
            <ac:spMk id="6" creationId="{A01D854C-80A4-CFF6-0D6C-21CF3D1BBE89}"/>
          </ac:spMkLst>
        </pc:spChg>
        <pc:spChg chg="mod">
          <ac:chgData name="Guest User" userId="S::urn:spo:anon#bc50d42d52467ca7951fac6f1004d49782a31bc32463f96beda722fe32e42c79::" providerId="AD" clId="Web-{D1417907-43CF-DCDC-9E53-173835CCDE72}" dt="2022-06-13T18:29:00.852" v="327" actId="20577"/>
          <ac:spMkLst>
            <pc:docMk/>
            <pc:sldMk cId="3858719413" sldId="547"/>
            <ac:spMk id="7" creationId="{F911160E-B882-A5BA-781E-5EB29DEEE7A9}"/>
          </ac:spMkLst>
        </pc:spChg>
        <pc:spChg chg="add mod">
          <ac:chgData name="Guest User" userId="S::urn:spo:anon#bc50d42d52467ca7951fac6f1004d49782a31bc32463f96beda722fe32e42c79::" providerId="AD" clId="Web-{D1417907-43CF-DCDC-9E53-173835CCDE72}" dt="2022-06-13T18:29:51.072" v="338" actId="1076"/>
          <ac:spMkLst>
            <pc:docMk/>
            <pc:sldMk cId="3858719413" sldId="547"/>
            <ac:spMk id="8" creationId="{FC874A4C-885C-C1F7-A7E9-CE880DD3FC78}"/>
          </ac:spMkLst>
        </pc:spChg>
        <pc:picChg chg="add mod">
          <ac:chgData name="Guest User" userId="S::urn:spo:anon#bc50d42d52467ca7951fac6f1004d49782a31bc32463f96beda722fe32e42c79::" providerId="AD" clId="Web-{D1417907-43CF-DCDC-9E53-173835CCDE72}" dt="2022-06-13T18:27:08.476" v="300" actId="14100"/>
          <ac:picMkLst>
            <pc:docMk/>
            <pc:sldMk cId="3858719413" sldId="547"/>
            <ac:picMk id="4" creationId="{E5C68CE7-091D-A23D-9395-057ED4903B52}"/>
          </ac:picMkLst>
        </pc:picChg>
        <pc:picChg chg="mod">
          <ac:chgData name="Guest User" userId="S::urn:spo:anon#bc50d42d52467ca7951fac6f1004d49782a31bc32463f96beda722fe32e42c79::" providerId="AD" clId="Web-{D1417907-43CF-DCDC-9E53-173835CCDE72}" dt="2022-06-13T18:27:03.163" v="298" actId="1076"/>
          <ac:picMkLst>
            <pc:docMk/>
            <pc:sldMk cId="3858719413" sldId="547"/>
            <ac:picMk id="5" creationId="{80A820DA-5FC3-9BE2-6FFC-FB1706EA4AD2}"/>
          </ac:picMkLst>
        </pc:picChg>
      </pc:sldChg>
      <pc:sldChg chg="modSp">
        <pc:chgData name="Guest User" userId="S::urn:spo:anon#bc50d42d52467ca7951fac6f1004d49782a31bc32463f96beda722fe32e42c79::" providerId="AD" clId="Web-{D1417907-43CF-DCDC-9E53-173835CCDE72}" dt="2022-06-13T16:10:10.950" v="136" actId="20577"/>
        <pc:sldMkLst>
          <pc:docMk/>
          <pc:sldMk cId="4172207667" sldId="549"/>
        </pc:sldMkLst>
        <pc:spChg chg="mod">
          <ac:chgData name="Guest User" userId="S::urn:spo:anon#bc50d42d52467ca7951fac6f1004d49782a31bc32463f96beda722fe32e42c79::" providerId="AD" clId="Web-{D1417907-43CF-DCDC-9E53-173835CCDE72}" dt="2022-06-13T16:10:10.950" v="136" actId="20577"/>
          <ac:spMkLst>
            <pc:docMk/>
            <pc:sldMk cId="4172207667" sldId="549"/>
            <ac:spMk id="4" creationId="{F4B50492-C2B3-1BE2-FD63-E570669E8676}"/>
          </ac:spMkLst>
        </pc:spChg>
      </pc:sldChg>
      <pc:sldChg chg="modSp">
        <pc:chgData name="Guest User" userId="S::urn:spo:anon#bc50d42d52467ca7951fac6f1004d49782a31bc32463f96beda722fe32e42c79::" providerId="AD" clId="Web-{D1417907-43CF-DCDC-9E53-173835CCDE72}" dt="2022-06-13T18:34:05.372" v="352" actId="20577"/>
        <pc:sldMkLst>
          <pc:docMk/>
          <pc:sldMk cId="1150582978" sldId="551"/>
        </pc:sldMkLst>
        <pc:spChg chg="mod">
          <ac:chgData name="Guest User" userId="S::urn:spo:anon#bc50d42d52467ca7951fac6f1004d49782a31bc32463f96beda722fe32e42c79::" providerId="AD" clId="Web-{D1417907-43CF-DCDC-9E53-173835CCDE72}" dt="2022-06-13T18:34:05.372" v="352" actId="20577"/>
          <ac:spMkLst>
            <pc:docMk/>
            <pc:sldMk cId="1150582978" sldId="551"/>
            <ac:spMk id="3" creationId="{64117FC3-3DD6-96A5-9A11-9434061B7671}"/>
          </ac:spMkLst>
        </pc:spChg>
      </pc:sldChg>
      <pc:sldChg chg="modSp">
        <pc:chgData name="Guest User" userId="S::urn:spo:anon#bc50d42d52467ca7951fac6f1004d49782a31bc32463f96beda722fe32e42c79::" providerId="AD" clId="Web-{D1417907-43CF-DCDC-9E53-173835CCDE72}" dt="2022-06-13T18:23:44.269" v="287" actId="20577"/>
        <pc:sldMkLst>
          <pc:docMk/>
          <pc:sldMk cId="3951398758" sldId="552"/>
        </pc:sldMkLst>
        <pc:spChg chg="mod">
          <ac:chgData name="Guest User" userId="S::urn:spo:anon#bc50d42d52467ca7951fac6f1004d49782a31bc32463f96beda722fe32e42c79::" providerId="AD" clId="Web-{D1417907-43CF-DCDC-9E53-173835CCDE72}" dt="2022-06-13T18:23:44.269" v="287" actId="20577"/>
          <ac:spMkLst>
            <pc:docMk/>
            <pc:sldMk cId="3951398758" sldId="552"/>
            <ac:spMk id="3" creationId="{3C634640-FC0C-90AC-3851-FD2829990E7E}"/>
          </ac:spMkLst>
        </pc:spChg>
      </pc:sldChg>
      <pc:sldChg chg="modNotes">
        <pc:chgData name="Guest User" userId="S::urn:spo:anon#bc50d42d52467ca7951fac6f1004d49782a31bc32463f96beda722fe32e42c79::" providerId="AD" clId="Web-{D1417907-43CF-DCDC-9E53-173835CCDE72}" dt="2022-06-13T18:16:45.794" v="265"/>
        <pc:sldMkLst>
          <pc:docMk/>
          <pc:sldMk cId="2395570049" sldId="553"/>
        </pc:sldMkLst>
      </pc:sldChg>
      <pc:sldChg chg="modNotes">
        <pc:chgData name="Guest User" userId="S::urn:spo:anon#bc50d42d52467ca7951fac6f1004d49782a31bc32463f96beda722fe32e42c79::" providerId="AD" clId="Web-{D1417907-43CF-DCDC-9E53-173835CCDE72}" dt="2022-06-13T18:38:29.549" v="355"/>
        <pc:sldMkLst>
          <pc:docMk/>
          <pc:sldMk cId="3944376757" sldId="554"/>
        </pc:sldMkLst>
      </pc:sldChg>
      <pc:sldChg chg="modSp">
        <pc:chgData name="Guest User" userId="S::urn:spo:anon#bc50d42d52467ca7951fac6f1004d49782a31bc32463f96beda722fe32e42c79::" providerId="AD" clId="Web-{D1417907-43CF-DCDC-9E53-173835CCDE72}" dt="2022-06-13T16:09:05.417" v="133" actId="1076"/>
        <pc:sldMkLst>
          <pc:docMk/>
          <pc:sldMk cId="456654019" sldId="555"/>
        </pc:sldMkLst>
        <pc:spChg chg="mod">
          <ac:chgData name="Guest User" userId="S::urn:spo:anon#bc50d42d52467ca7951fac6f1004d49782a31bc32463f96beda722fe32e42c79::" providerId="AD" clId="Web-{D1417907-43CF-DCDC-9E53-173835CCDE72}" dt="2022-06-13T16:09:05.417" v="133" actId="1076"/>
          <ac:spMkLst>
            <pc:docMk/>
            <pc:sldMk cId="456654019" sldId="555"/>
            <ac:spMk id="2" creationId="{B51EA908-1036-38E8-1D61-64F54AA0D105}"/>
          </ac:spMkLst>
        </pc:spChg>
        <pc:spChg chg="mod">
          <ac:chgData name="Guest User" userId="S::urn:spo:anon#bc50d42d52467ca7951fac6f1004d49782a31bc32463f96beda722fe32e42c79::" providerId="AD" clId="Web-{D1417907-43CF-DCDC-9E53-173835CCDE72}" dt="2022-06-13T16:08:36.244" v="132" actId="20577"/>
          <ac:spMkLst>
            <pc:docMk/>
            <pc:sldMk cId="456654019" sldId="555"/>
            <ac:spMk id="3" creationId="{359A954A-BD2F-8A20-EF65-7BB087AC464C}"/>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DE280D0-9C9F-4610-AE7E-1A7FCB132F58}" type="datetimeFigureOut">
              <a:rPr lang="en-GB" smtClean="0"/>
              <a:t>16/06/2022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39300F6-CB63-4B20-97F0-485A3625632E}" type="slidenum">
              <a:rPr lang="en-GB" smtClean="0"/>
              <a:t>‹#›</a:t>
            </a:fld>
            <a:endParaRPr lang="en-GB"/>
          </a:p>
        </p:txBody>
      </p:sp>
    </p:spTree>
    <p:extLst>
      <p:ext uri="{BB962C8B-B14F-4D97-AF65-F5344CB8AC3E}">
        <p14:creationId xmlns:p14="http://schemas.microsoft.com/office/powerpoint/2010/main" val="24781320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39300F6-CB63-4B20-97F0-485A3625632E}" type="slidenum">
              <a:rPr lang="en-GB" smtClean="0"/>
              <a:t>1</a:t>
            </a:fld>
            <a:endParaRPr lang="en-GB"/>
          </a:p>
        </p:txBody>
      </p:sp>
    </p:spTree>
    <p:extLst>
      <p:ext uri="{BB962C8B-B14F-4D97-AF65-F5344CB8AC3E}">
        <p14:creationId xmlns:p14="http://schemas.microsoft.com/office/powerpoint/2010/main" val="39151772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solidFill>
                <a:srgbClr val="292929"/>
              </a:solidFill>
              <a:latin typeface="muli"/>
              <a:ea typeface="Calibri" panose="020F0502020204030204"/>
              <a:cs typeface="Calibri"/>
            </a:endParaRPr>
          </a:p>
          <a:p>
            <a:endParaRPr lang="en-GB">
              <a:ea typeface="Calibri" panose="020F0502020204030204"/>
              <a:cs typeface="Calibri"/>
            </a:endParaRPr>
          </a:p>
          <a:p>
            <a:endParaRPr lang="en-GB">
              <a:ea typeface="Calibri" panose="020F0502020204030204"/>
              <a:cs typeface="Calibri"/>
            </a:endParaRPr>
          </a:p>
        </p:txBody>
      </p:sp>
      <p:sp>
        <p:nvSpPr>
          <p:cNvPr id="4" name="Slide Number Placeholder 3"/>
          <p:cNvSpPr>
            <a:spLocks noGrp="1"/>
          </p:cNvSpPr>
          <p:nvPr>
            <p:ph type="sldNum" sz="quarter" idx="5"/>
          </p:nvPr>
        </p:nvSpPr>
        <p:spPr/>
        <p:txBody>
          <a:bodyPr/>
          <a:lstStyle/>
          <a:p>
            <a:fld id="{F39300F6-CB63-4B20-97F0-485A3625632E}" type="slidenum">
              <a:rPr lang="en-GB" smtClean="0"/>
              <a:t>11</a:t>
            </a:fld>
            <a:endParaRPr lang="en-GB"/>
          </a:p>
        </p:txBody>
      </p:sp>
    </p:spTree>
    <p:extLst>
      <p:ext uri="{BB962C8B-B14F-4D97-AF65-F5344CB8AC3E}">
        <p14:creationId xmlns:p14="http://schemas.microsoft.com/office/powerpoint/2010/main" val="1333564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Bread - </a:t>
            </a:r>
            <a:r>
              <a:rPr lang="en-US" dirty="0"/>
              <a:t>Once the bread is finished baking, a garlic and parsley infused sunflower oil is brushed over the hot bread (sunflowers are the national Ukrainian flower and symbol of peace )</a:t>
            </a:r>
            <a:endParaRPr lang="en-US" dirty="0">
              <a:ea typeface="Calibri"/>
              <a:cs typeface="Calibri"/>
            </a:endParaRPr>
          </a:p>
        </p:txBody>
      </p:sp>
      <p:sp>
        <p:nvSpPr>
          <p:cNvPr id="4" name="Slide Number Placeholder 3"/>
          <p:cNvSpPr>
            <a:spLocks noGrp="1"/>
          </p:cNvSpPr>
          <p:nvPr>
            <p:ph type="sldNum" sz="quarter" idx="5"/>
          </p:nvPr>
        </p:nvSpPr>
        <p:spPr/>
        <p:txBody>
          <a:bodyPr/>
          <a:lstStyle/>
          <a:p>
            <a:fld id="{F39300F6-CB63-4B20-97F0-485A3625632E}" type="slidenum">
              <a:rPr lang="en-GB" smtClean="0"/>
              <a:t>12</a:t>
            </a:fld>
            <a:endParaRPr lang="en-GB"/>
          </a:p>
        </p:txBody>
      </p:sp>
    </p:spTree>
    <p:extLst>
      <p:ext uri="{BB962C8B-B14F-4D97-AF65-F5344CB8AC3E}">
        <p14:creationId xmlns:p14="http://schemas.microsoft.com/office/powerpoint/2010/main" val="23089841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Early Spanish explorers took red pepper seeds back to Europe, where the plant gradually lost its pungent taste and became "sweet " paprika.  Paprika is considered as the national spice of Hungary, where it was introduced by the Turks in 1569.  Hungarian paprika is available in eight different varieties ranging in colour and pungency.  In 1937, the Hungarian chemist Albert </a:t>
            </a:r>
            <a:r>
              <a:rPr lang="en-GB" dirty="0" err="1"/>
              <a:t>Szent-György</a:t>
            </a:r>
            <a:r>
              <a:rPr lang="en-GB" dirty="0"/>
              <a:t> won the Nobel Prize for research on the vitamin content of paprika. Pound for pound, paprika has a higher content of Vitamin C than citrus fruit.</a:t>
            </a:r>
            <a:endParaRPr lang="en-US" dirty="0"/>
          </a:p>
          <a:p>
            <a:r>
              <a:rPr lang="en-GB" dirty="0">
                <a:solidFill>
                  <a:srgbClr val="000000"/>
                </a:solidFill>
                <a:latin typeface="Calibri"/>
                <a:ea typeface="open sans"/>
                <a:cs typeface="Calibri"/>
              </a:rPr>
              <a:t>Grades:</a:t>
            </a:r>
          </a:p>
          <a:p>
            <a:pPr marL="171450" indent="-171450">
              <a:lnSpc>
                <a:spcPct val="90000"/>
              </a:lnSpc>
              <a:spcBef>
                <a:spcPts val="1000"/>
              </a:spcBef>
              <a:buFont typeface="Arial,Sans-Serif"/>
              <a:buChar char="•"/>
            </a:pPr>
            <a:r>
              <a:rPr lang="en-GB" dirty="0"/>
              <a:t>Special or </a:t>
            </a:r>
            <a:r>
              <a:rPr lang="en-GB" i="1" dirty="0" err="1"/>
              <a:t>különleges</a:t>
            </a:r>
            <a:r>
              <a:rPr lang="en-GB" dirty="0"/>
              <a:t> is very bright red and has no heat at all. </a:t>
            </a:r>
            <a:endParaRPr lang="en-GB" dirty="0">
              <a:cs typeface="Calibri"/>
            </a:endParaRPr>
          </a:p>
          <a:p>
            <a:pPr marL="171450" indent="-171450">
              <a:lnSpc>
                <a:spcPct val="90000"/>
              </a:lnSpc>
              <a:spcBef>
                <a:spcPts val="1000"/>
              </a:spcBef>
              <a:buFont typeface="Arial,Sans-Serif"/>
              <a:buChar char="•"/>
            </a:pPr>
            <a:r>
              <a:rPr lang="en-GB" i="1" dirty="0" err="1"/>
              <a:t>Félédes</a:t>
            </a:r>
            <a:r>
              <a:rPr lang="en-GB" dirty="0"/>
              <a:t> is a half sweet and half spicy.</a:t>
            </a:r>
            <a:endParaRPr lang="en-GB" dirty="0">
              <a:cs typeface="Calibri"/>
            </a:endParaRPr>
          </a:p>
          <a:p>
            <a:pPr marL="171450" indent="-171450">
              <a:lnSpc>
                <a:spcPct val="90000"/>
              </a:lnSpc>
              <a:spcBef>
                <a:spcPts val="1000"/>
              </a:spcBef>
              <a:buFont typeface="Arial,Sans-Serif"/>
              <a:buChar char="•"/>
            </a:pPr>
            <a:r>
              <a:rPr lang="en-GB" i="1" dirty="0" err="1"/>
              <a:t>Csípősmentes</a:t>
            </a:r>
            <a:r>
              <a:rPr lang="en-GB" i="1" dirty="0"/>
              <a:t> </a:t>
            </a:r>
            <a:r>
              <a:rPr lang="en-GB" i="1" dirty="0" err="1"/>
              <a:t>csemege</a:t>
            </a:r>
            <a:r>
              <a:rPr lang="en-GB" i="1" dirty="0"/>
              <a:t> </a:t>
            </a:r>
            <a:r>
              <a:rPr lang="en-GB" dirty="0"/>
              <a:t>is delicate and mild.</a:t>
            </a:r>
            <a:endParaRPr lang="en-GB" dirty="0">
              <a:cs typeface="Calibri"/>
            </a:endParaRPr>
          </a:p>
          <a:p>
            <a:pPr marL="171450" indent="-171450">
              <a:lnSpc>
                <a:spcPct val="90000"/>
              </a:lnSpc>
              <a:spcBef>
                <a:spcPts val="1000"/>
              </a:spcBef>
              <a:buFont typeface="Arial,Sans-Serif"/>
              <a:buChar char="•"/>
            </a:pPr>
            <a:r>
              <a:rPr lang="en-GB" i="1" dirty="0" err="1"/>
              <a:t>Csemege</a:t>
            </a:r>
            <a:r>
              <a:rPr lang="en-GB" dirty="0"/>
              <a:t> paprika is similar to </a:t>
            </a:r>
            <a:r>
              <a:rPr lang="en-GB" dirty="0" err="1"/>
              <a:t>c</a:t>
            </a:r>
            <a:r>
              <a:rPr lang="en-GB" i="1" dirty="0" err="1"/>
              <a:t>sípősmentes</a:t>
            </a:r>
            <a:r>
              <a:rPr lang="en-GB" i="1" dirty="0"/>
              <a:t> </a:t>
            </a:r>
            <a:r>
              <a:rPr lang="en-GB" i="1" dirty="0" err="1"/>
              <a:t>csemege</a:t>
            </a:r>
            <a:r>
              <a:rPr lang="en-GB" dirty="0"/>
              <a:t> but more pungent.</a:t>
            </a:r>
            <a:endParaRPr lang="en-GB" dirty="0">
              <a:cs typeface="Calibri"/>
            </a:endParaRPr>
          </a:p>
          <a:p>
            <a:pPr marL="171450" indent="-171450">
              <a:lnSpc>
                <a:spcPct val="90000"/>
              </a:lnSpc>
              <a:spcBef>
                <a:spcPts val="1000"/>
              </a:spcBef>
              <a:buFont typeface="Arial,Sans-Serif"/>
              <a:buChar char="•"/>
            </a:pPr>
            <a:r>
              <a:rPr lang="en-GB" i="1" dirty="0" err="1"/>
              <a:t>Csípős</a:t>
            </a:r>
            <a:r>
              <a:rPr lang="en-GB" i="1" dirty="0"/>
              <a:t> </a:t>
            </a:r>
            <a:r>
              <a:rPr lang="en-GB" i="1" dirty="0" err="1"/>
              <a:t>csemege</a:t>
            </a:r>
            <a:r>
              <a:rPr lang="en-GB" dirty="0"/>
              <a:t> is delicate yet hotter than </a:t>
            </a:r>
            <a:r>
              <a:rPr lang="en-GB" i="1" dirty="0" err="1"/>
              <a:t>csemege</a:t>
            </a:r>
            <a:r>
              <a:rPr lang="en-GB" i="1" dirty="0"/>
              <a:t>.</a:t>
            </a:r>
            <a:endParaRPr lang="en-GB" dirty="0"/>
          </a:p>
          <a:p>
            <a:pPr marL="171450" indent="-171450">
              <a:lnSpc>
                <a:spcPct val="90000"/>
              </a:lnSpc>
              <a:spcBef>
                <a:spcPts val="1000"/>
              </a:spcBef>
              <a:buFont typeface="Arial,Sans-Serif"/>
              <a:buChar char="•"/>
            </a:pPr>
            <a:r>
              <a:rPr lang="en-GB" i="1" dirty="0" err="1"/>
              <a:t>Rózsa</a:t>
            </a:r>
            <a:r>
              <a:rPr lang="en-GB" dirty="0"/>
              <a:t> or rose paprika has a mild taste and can sometimes have more of an orange-red hue.</a:t>
            </a:r>
            <a:endParaRPr lang="en-GB" dirty="0">
              <a:cs typeface="Calibri"/>
            </a:endParaRPr>
          </a:p>
          <a:p>
            <a:pPr marL="171450" indent="-171450">
              <a:lnSpc>
                <a:spcPct val="90000"/>
              </a:lnSpc>
              <a:spcBef>
                <a:spcPts val="1000"/>
              </a:spcBef>
              <a:buFont typeface="Arial,Sans-Serif"/>
              <a:buChar char="•"/>
            </a:pPr>
            <a:r>
              <a:rPr lang="en-GB" i="1" dirty="0" err="1"/>
              <a:t>Edesnemes</a:t>
            </a:r>
            <a:r>
              <a:rPr lang="en-GB" dirty="0"/>
              <a:t> has a slight heat and is the most commonly exported Hungarian paprika.</a:t>
            </a:r>
            <a:endParaRPr lang="en-GB" dirty="0">
              <a:cs typeface="Calibri"/>
            </a:endParaRPr>
          </a:p>
          <a:p>
            <a:pPr marL="171450" indent="-171450">
              <a:lnSpc>
                <a:spcPct val="90000"/>
              </a:lnSpc>
              <a:spcBef>
                <a:spcPts val="1000"/>
              </a:spcBef>
              <a:buFont typeface="Arial,Sans-Serif"/>
              <a:buChar char="•"/>
            </a:pPr>
            <a:r>
              <a:rPr lang="en-GB" i="1" dirty="0" err="1"/>
              <a:t>Erős</a:t>
            </a:r>
            <a:r>
              <a:rPr lang="en-GB" i="1" dirty="0"/>
              <a:t> </a:t>
            </a:r>
            <a:r>
              <a:rPr lang="en-GB" dirty="0"/>
              <a:t>is the most pungent or hottest of the Hungarian paprikas</a:t>
            </a:r>
            <a:r>
              <a:rPr lang="en-GB" i="1" dirty="0"/>
              <a:t>. </a:t>
            </a:r>
            <a:r>
              <a:rPr lang="en-GB" dirty="0"/>
              <a:t>This paprika has more of a brownish tone compared to the natural redness of the other grades.</a:t>
            </a:r>
            <a:endParaRPr lang="en-GB" dirty="0">
              <a:cs typeface="Calibri"/>
            </a:endParaRPr>
          </a:p>
          <a:p>
            <a:endParaRPr lang="en-GB" dirty="0">
              <a:solidFill>
                <a:srgbClr val="000000"/>
              </a:solidFill>
              <a:latin typeface="open sans"/>
              <a:ea typeface="open sans"/>
              <a:cs typeface="open sans"/>
            </a:endParaRPr>
          </a:p>
          <a:p>
            <a:endParaRPr lang="en-GB" dirty="0">
              <a:solidFill>
                <a:srgbClr val="000000"/>
              </a:solidFill>
              <a:latin typeface="open sans"/>
              <a:ea typeface="open sans"/>
              <a:cs typeface="open sans"/>
            </a:endParaRPr>
          </a:p>
          <a:p>
            <a:endParaRPr lang="en-GB" dirty="0">
              <a:solidFill>
                <a:srgbClr val="000000"/>
              </a:solidFill>
              <a:latin typeface="open sans"/>
              <a:ea typeface="open sans"/>
              <a:cs typeface="open sans"/>
            </a:endParaRPr>
          </a:p>
          <a:p>
            <a:r>
              <a:rPr lang="en-GB" b="0" i="0" dirty="0">
                <a:solidFill>
                  <a:srgbClr val="000000"/>
                </a:solidFill>
                <a:effectLst/>
                <a:latin typeface="open sans"/>
                <a:ea typeface="open sans"/>
                <a:cs typeface="open sans"/>
              </a:rPr>
              <a:t>The 14 allergens are: </a:t>
            </a:r>
            <a:r>
              <a:rPr lang="en-GB" b="1" i="0" dirty="0">
                <a:solidFill>
                  <a:srgbClr val="000000"/>
                </a:solidFill>
                <a:effectLst/>
                <a:latin typeface="open sans"/>
                <a:ea typeface="open sans"/>
                <a:cs typeface="open sans"/>
              </a:rPr>
              <a:t>celery</a:t>
            </a:r>
            <a:r>
              <a:rPr lang="en-GB" b="0" i="0" dirty="0">
                <a:solidFill>
                  <a:srgbClr val="000000"/>
                </a:solidFill>
                <a:effectLst/>
                <a:latin typeface="open sans"/>
                <a:ea typeface="open sans"/>
                <a:cs typeface="open sans"/>
              </a:rPr>
              <a:t>, </a:t>
            </a:r>
            <a:r>
              <a:rPr lang="en-GB" b="1" i="0" dirty="0">
                <a:solidFill>
                  <a:srgbClr val="000000"/>
                </a:solidFill>
                <a:effectLst/>
                <a:latin typeface="open sans"/>
                <a:ea typeface="open sans"/>
                <a:cs typeface="open sans"/>
              </a:rPr>
              <a:t>cereals containing gluten</a:t>
            </a:r>
            <a:r>
              <a:rPr lang="en-GB" b="0" i="0" dirty="0">
                <a:solidFill>
                  <a:srgbClr val="000000"/>
                </a:solidFill>
                <a:effectLst/>
                <a:latin typeface="open sans"/>
                <a:ea typeface="open sans"/>
                <a:cs typeface="open sans"/>
              </a:rPr>
              <a:t> (such as barley and oats), </a:t>
            </a:r>
            <a:r>
              <a:rPr lang="en-GB" b="1" i="0" dirty="0">
                <a:solidFill>
                  <a:srgbClr val="000000"/>
                </a:solidFill>
                <a:effectLst/>
                <a:latin typeface="open sans"/>
                <a:ea typeface="open sans"/>
                <a:cs typeface="open sans"/>
              </a:rPr>
              <a:t>crustaceans</a:t>
            </a:r>
            <a:r>
              <a:rPr lang="en-GB" b="0" i="0" dirty="0">
                <a:solidFill>
                  <a:srgbClr val="000000"/>
                </a:solidFill>
                <a:effectLst/>
                <a:latin typeface="open sans"/>
                <a:ea typeface="open sans"/>
                <a:cs typeface="open sans"/>
              </a:rPr>
              <a:t> (such as prawns, crabs and lobsters), </a:t>
            </a:r>
            <a:r>
              <a:rPr lang="en-GB" b="1" i="0" dirty="0">
                <a:solidFill>
                  <a:srgbClr val="000000"/>
                </a:solidFill>
                <a:effectLst/>
                <a:latin typeface="open sans"/>
                <a:ea typeface="open sans"/>
                <a:cs typeface="open sans"/>
              </a:rPr>
              <a:t>eggs</a:t>
            </a:r>
            <a:r>
              <a:rPr lang="en-GB" b="0" i="0" dirty="0">
                <a:solidFill>
                  <a:srgbClr val="000000"/>
                </a:solidFill>
                <a:effectLst/>
                <a:latin typeface="open sans"/>
                <a:ea typeface="open sans"/>
                <a:cs typeface="open sans"/>
              </a:rPr>
              <a:t>, </a:t>
            </a:r>
            <a:r>
              <a:rPr lang="en-GB" b="1" i="0" dirty="0">
                <a:solidFill>
                  <a:srgbClr val="000000"/>
                </a:solidFill>
                <a:effectLst/>
                <a:latin typeface="open sans"/>
                <a:ea typeface="open sans"/>
                <a:cs typeface="open sans"/>
              </a:rPr>
              <a:t>fish</a:t>
            </a:r>
            <a:r>
              <a:rPr lang="en-GB" b="0" i="0" dirty="0">
                <a:solidFill>
                  <a:srgbClr val="000000"/>
                </a:solidFill>
                <a:effectLst/>
                <a:latin typeface="open sans"/>
                <a:ea typeface="open sans"/>
                <a:cs typeface="open sans"/>
              </a:rPr>
              <a:t>, </a:t>
            </a:r>
            <a:r>
              <a:rPr lang="en-GB" b="1" i="0" dirty="0">
                <a:solidFill>
                  <a:srgbClr val="000000"/>
                </a:solidFill>
                <a:effectLst/>
                <a:latin typeface="open sans"/>
                <a:ea typeface="open sans"/>
                <a:cs typeface="open sans"/>
              </a:rPr>
              <a:t>lupin</a:t>
            </a:r>
            <a:r>
              <a:rPr lang="en-GB" b="0" i="0" dirty="0">
                <a:solidFill>
                  <a:srgbClr val="000000"/>
                </a:solidFill>
                <a:effectLst/>
                <a:latin typeface="open sans"/>
                <a:ea typeface="open sans"/>
                <a:cs typeface="open sans"/>
              </a:rPr>
              <a:t>, </a:t>
            </a:r>
            <a:r>
              <a:rPr lang="en-GB" b="1" i="0" dirty="0">
                <a:solidFill>
                  <a:srgbClr val="000000"/>
                </a:solidFill>
                <a:effectLst/>
                <a:latin typeface="open sans"/>
                <a:ea typeface="open sans"/>
                <a:cs typeface="open sans"/>
              </a:rPr>
              <a:t>milk</a:t>
            </a:r>
            <a:r>
              <a:rPr lang="en-GB" b="0" i="0" dirty="0">
                <a:solidFill>
                  <a:srgbClr val="000000"/>
                </a:solidFill>
                <a:effectLst/>
                <a:latin typeface="open sans"/>
                <a:ea typeface="open sans"/>
                <a:cs typeface="open sans"/>
              </a:rPr>
              <a:t>, </a:t>
            </a:r>
            <a:r>
              <a:rPr lang="en-GB" b="1" i="0" dirty="0">
                <a:solidFill>
                  <a:srgbClr val="000000"/>
                </a:solidFill>
                <a:effectLst/>
                <a:latin typeface="open sans"/>
                <a:ea typeface="open sans"/>
                <a:cs typeface="open sans"/>
              </a:rPr>
              <a:t>molluscs</a:t>
            </a:r>
            <a:r>
              <a:rPr lang="en-GB" b="0" i="0" dirty="0">
                <a:solidFill>
                  <a:srgbClr val="000000"/>
                </a:solidFill>
                <a:effectLst/>
                <a:latin typeface="open sans"/>
                <a:ea typeface="open sans"/>
                <a:cs typeface="open sans"/>
              </a:rPr>
              <a:t> (such as mussels and oysters), </a:t>
            </a:r>
            <a:r>
              <a:rPr lang="en-GB" b="1" i="0" dirty="0">
                <a:solidFill>
                  <a:srgbClr val="000000"/>
                </a:solidFill>
                <a:effectLst/>
                <a:latin typeface="open sans"/>
                <a:ea typeface="open sans"/>
                <a:cs typeface="open sans"/>
              </a:rPr>
              <a:t>mustard</a:t>
            </a:r>
            <a:r>
              <a:rPr lang="en-GB" b="0" i="0" dirty="0">
                <a:solidFill>
                  <a:srgbClr val="000000"/>
                </a:solidFill>
                <a:effectLst/>
                <a:latin typeface="open sans"/>
                <a:ea typeface="open sans"/>
                <a:cs typeface="open sans"/>
              </a:rPr>
              <a:t>, </a:t>
            </a:r>
            <a:r>
              <a:rPr lang="en-GB" b="1" i="0" dirty="0">
                <a:solidFill>
                  <a:srgbClr val="000000"/>
                </a:solidFill>
                <a:effectLst/>
                <a:latin typeface="open sans"/>
                <a:ea typeface="open sans"/>
                <a:cs typeface="open sans"/>
              </a:rPr>
              <a:t>peanuts</a:t>
            </a:r>
            <a:r>
              <a:rPr lang="en-GB" b="0" i="0" dirty="0">
                <a:solidFill>
                  <a:srgbClr val="000000"/>
                </a:solidFill>
                <a:effectLst/>
                <a:latin typeface="open sans"/>
                <a:ea typeface="open sans"/>
                <a:cs typeface="open sans"/>
              </a:rPr>
              <a:t>, </a:t>
            </a:r>
            <a:r>
              <a:rPr lang="en-GB" b="1" i="0" dirty="0">
                <a:solidFill>
                  <a:srgbClr val="000000"/>
                </a:solidFill>
                <a:effectLst/>
                <a:latin typeface="open sans"/>
                <a:ea typeface="open sans"/>
                <a:cs typeface="open sans"/>
              </a:rPr>
              <a:t>sesame</a:t>
            </a:r>
            <a:r>
              <a:rPr lang="en-GB" b="0" i="0" dirty="0">
                <a:solidFill>
                  <a:srgbClr val="000000"/>
                </a:solidFill>
                <a:effectLst/>
                <a:latin typeface="open sans"/>
                <a:ea typeface="open sans"/>
                <a:cs typeface="open sans"/>
              </a:rPr>
              <a:t>, </a:t>
            </a:r>
            <a:r>
              <a:rPr lang="en-GB" b="1" i="0" dirty="0">
                <a:solidFill>
                  <a:srgbClr val="000000"/>
                </a:solidFill>
                <a:effectLst/>
                <a:latin typeface="open sans"/>
                <a:ea typeface="open sans"/>
                <a:cs typeface="open sans"/>
              </a:rPr>
              <a:t>soybeans</a:t>
            </a:r>
            <a:r>
              <a:rPr lang="en-GB" b="0" i="0" dirty="0">
                <a:solidFill>
                  <a:srgbClr val="000000"/>
                </a:solidFill>
                <a:effectLst/>
                <a:latin typeface="open sans"/>
                <a:ea typeface="open sans"/>
                <a:cs typeface="open sans"/>
              </a:rPr>
              <a:t>, </a:t>
            </a:r>
            <a:r>
              <a:rPr lang="en-GB" b="1" i="0" dirty="0">
                <a:solidFill>
                  <a:srgbClr val="000000"/>
                </a:solidFill>
                <a:effectLst/>
                <a:latin typeface="open sans"/>
                <a:ea typeface="open sans"/>
                <a:cs typeface="open sans"/>
              </a:rPr>
              <a:t>sulphur dioxide and sulphites</a:t>
            </a:r>
            <a:r>
              <a:rPr lang="en-GB" b="0" i="0" dirty="0">
                <a:solidFill>
                  <a:srgbClr val="000000"/>
                </a:solidFill>
                <a:effectLst/>
                <a:latin typeface="open sans"/>
                <a:ea typeface="open sans"/>
                <a:cs typeface="open sans"/>
              </a:rPr>
              <a:t> (at a concentration of more than ten parts per million) and </a:t>
            </a:r>
            <a:r>
              <a:rPr lang="en-GB" b="1" i="0" dirty="0">
                <a:solidFill>
                  <a:srgbClr val="000000"/>
                </a:solidFill>
                <a:effectLst/>
                <a:latin typeface="open sans"/>
                <a:ea typeface="open sans"/>
                <a:cs typeface="open sans"/>
              </a:rPr>
              <a:t>tree nuts</a:t>
            </a:r>
            <a:r>
              <a:rPr lang="en-GB" b="0" i="0" dirty="0">
                <a:solidFill>
                  <a:srgbClr val="000000"/>
                </a:solidFill>
                <a:effectLst/>
                <a:latin typeface="open sans"/>
                <a:ea typeface="open sans"/>
                <a:cs typeface="open sans"/>
              </a:rPr>
              <a:t> (such as almonds, hazelnuts, walnuts, </a:t>
            </a:r>
            <a:r>
              <a:rPr lang="en-GB" b="0" i="0" dirty="0" err="1">
                <a:solidFill>
                  <a:srgbClr val="000000"/>
                </a:solidFill>
                <a:effectLst/>
                <a:latin typeface="open sans"/>
                <a:ea typeface="open sans"/>
                <a:cs typeface="open sans"/>
              </a:rPr>
              <a:t>brazil</a:t>
            </a:r>
            <a:r>
              <a:rPr lang="en-GB" b="0" i="0" dirty="0">
                <a:solidFill>
                  <a:srgbClr val="000000"/>
                </a:solidFill>
                <a:effectLst/>
                <a:latin typeface="open sans"/>
                <a:ea typeface="open sans"/>
                <a:cs typeface="open sans"/>
              </a:rPr>
              <a:t> nuts, cashews, pecans, pistachios and macadamia nuts).</a:t>
            </a:r>
            <a:endParaRPr lang="en-GB" dirty="0"/>
          </a:p>
          <a:p>
            <a:endParaRPr lang="en-GB" dirty="0">
              <a:latin typeface="open sans"/>
              <a:ea typeface="open sans"/>
              <a:cs typeface="open sans"/>
            </a:endParaRPr>
          </a:p>
          <a:p>
            <a:endParaRPr lang="en-GB" dirty="0">
              <a:latin typeface="Calibri"/>
              <a:ea typeface="open sans"/>
              <a:cs typeface="Calibri"/>
            </a:endParaRPr>
          </a:p>
        </p:txBody>
      </p:sp>
      <p:sp>
        <p:nvSpPr>
          <p:cNvPr id="4" name="Slide Number Placeholder 3"/>
          <p:cNvSpPr>
            <a:spLocks noGrp="1"/>
          </p:cNvSpPr>
          <p:nvPr>
            <p:ph type="sldNum" sz="quarter" idx="5"/>
          </p:nvPr>
        </p:nvSpPr>
        <p:spPr/>
        <p:txBody>
          <a:bodyPr/>
          <a:lstStyle/>
          <a:p>
            <a:fld id="{F39300F6-CB63-4B20-97F0-485A3625632E}" type="slidenum">
              <a:rPr lang="en-GB" smtClean="0"/>
              <a:t>16</a:t>
            </a:fld>
            <a:endParaRPr lang="en-GB"/>
          </a:p>
        </p:txBody>
      </p:sp>
    </p:spTree>
    <p:extLst>
      <p:ext uri="{BB962C8B-B14F-4D97-AF65-F5344CB8AC3E}">
        <p14:creationId xmlns:p14="http://schemas.microsoft.com/office/powerpoint/2010/main" val="28097469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solidFill>
                  <a:srgbClr val="000000"/>
                </a:solidFill>
                <a:latin typeface="-apple-system"/>
              </a:rPr>
              <a:t> </a:t>
            </a:r>
            <a:endParaRPr lang="en-GB" i="0"/>
          </a:p>
        </p:txBody>
      </p:sp>
      <p:sp>
        <p:nvSpPr>
          <p:cNvPr id="4" name="Slide Number Placeholder 3"/>
          <p:cNvSpPr>
            <a:spLocks noGrp="1"/>
          </p:cNvSpPr>
          <p:nvPr>
            <p:ph type="sldNum" sz="quarter" idx="5"/>
          </p:nvPr>
        </p:nvSpPr>
        <p:spPr/>
        <p:txBody>
          <a:bodyPr/>
          <a:lstStyle/>
          <a:p>
            <a:fld id="{F39300F6-CB63-4B20-97F0-485A3625632E}" type="slidenum">
              <a:rPr lang="en-GB" smtClean="0"/>
              <a:t>17</a:t>
            </a:fld>
            <a:endParaRPr lang="en-GB"/>
          </a:p>
        </p:txBody>
      </p:sp>
    </p:spTree>
    <p:extLst>
      <p:ext uri="{BB962C8B-B14F-4D97-AF65-F5344CB8AC3E}">
        <p14:creationId xmlns:p14="http://schemas.microsoft.com/office/powerpoint/2010/main" val="26870391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F39300F6-CB63-4B20-97F0-485A3625632E}" type="slidenum">
              <a:rPr lang="en-GB" smtClean="0"/>
              <a:t>18</a:t>
            </a:fld>
            <a:endParaRPr lang="en-GB"/>
          </a:p>
        </p:txBody>
      </p:sp>
    </p:spTree>
    <p:extLst>
      <p:ext uri="{BB962C8B-B14F-4D97-AF65-F5344CB8AC3E}">
        <p14:creationId xmlns:p14="http://schemas.microsoft.com/office/powerpoint/2010/main" val="5337751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Kefir is a cultured, fermented milk drink, originally from the Caucasus Mountain region that divides Asia and Europe. It is similar to yogurt but thinner in consistency. It has a tart, sour taste and a slight ‘fizz’, due to carbon dioxide – the end product of the fermentation process. The length of the fermentation time determines the flavour. It can be used in the same way as milk/yogurt, as the base for dips/marinades and in baking. Due to its acidity, it can be used instead of buttermilk to make soda bread. </a:t>
            </a:r>
          </a:p>
        </p:txBody>
      </p:sp>
      <p:sp>
        <p:nvSpPr>
          <p:cNvPr id="4" name="Slide Number Placeholder 3"/>
          <p:cNvSpPr>
            <a:spLocks noGrp="1"/>
          </p:cNvSpPr>
          <p:nvPr>
            <p:ph type="sldNum" sz="quarter" idx="5"/>
          </p:nvPr>
        </p:nvSpPr>
        <p:spPr/>
        <p:txBody>
          <a:bodyPr/>
          <a:lstStyle/>
          <a:p>
            <a:fld id="{F39300F6-CB63-4B20-97F0-485A3625632E}" type="slidenum">
              <a:rPr lang="en-GB" smtClean="0"/>
              <a:t>20</a:t>
            </a:fld>
            <a:endParaRPr lang="en-GB"/>
          </a:p>
        </p:txBody>
      </p:sp>
    </p:spTree>
    <p:extLst>
      <p:ext uri="{BB962C8B-B14F-4D97-AF65-F5344CB8AC3E}">
        <p14:creationId xmlns:p14="http://schemas.microsoft.com/office/powerpoint/2010/main" val="35463824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Twaróg</a:t>
            </a:r>
            <a:r>
              <a:rPr lang="en-US" dirty="0"/>
              <a:t> (also known as Polish-style Farmer’s Cheese) is a type of white fresh cheese. It’s a firmer and drier variety of Quark – although the </a:t>
            </a:r>
            <a:r>
              <a:rPr lang="en-US" dirty="0" err="1"/>
              <a:t>flavour</a:t>
            </a:r>
            <a:r>
              <a:rPr lang="en-US" dirty="0"/>
              <a:t> is quite unique and it’s hard to compare it to any other cheese.</a:t>
            </a:r>
          </a:p>
          <a:p>
            <a:r>
              <a:rPr lang="en-US" dirty="0"/>
              <a:t>This cheese is essential to Polish cuisine, it’s a key ingredient of many classic dishes including (but not limited to):</a:t>
            </a:r>
            <a:endParaRPr lang="en-US" dirty="0">
              <a:ea typeface="Calibri"/>
              <a:cs typeface="Calibri"/>
            </a:endParaRPr>
          </a:p>
          <a:p>
            <a:pPr marL="171450" indent="-171450">
              <a:buFont typeface="Arial"/>
              <a:buChar char="•"/>
            </a:pPr>
            <a:r>
              <a:rPr lang="en-US" dirty="0"/>
              <a:t>Breakfast bread spreads/pastes</a:t>
            </a:r>
            <a:endParaRPr lang="en-US" dirty="0">
              <a:ea typeface="Calibri"/>
              <a:cs typeface="Calibri"/>
            </a:endParaRPr>
          </a:p>
          <a:p>
            <a:pPr marL="171450" indent="-171450">
              <a:buFont typeface="Arial"/>
              <a:buChar char="•"/>
            </a:pPr>
            <a:r>
              <a:rPr lang="en-US" dirty="0"/>
              <a:t>‘</a:t>
            </a:r>
            <a:r>
              <a:rPr lang="en-US" dirty="0" err="1"/>
              <a:t>Gzik</a:t>
            </a:r>
            <a:r>
              <a:rPr lang="en-US" dirty="0"/>
              <a:t>’ – a creamy dip, mixed with cumin, spring onion and dill.</a:t>
            </a:r>
            <a:endParaRPr lang="en-US" dirty="0">
              <a:ea typeface="Calibri"/>
              <a:cs typeface="Calibri"/>
            </a:endParaRPr>
          </a:p>
          <a:p>
            <a:pPr marL="171450" indent="-171450">
              <a:buFont typeface="Arial"/>
              <a:buChar char="•"/>
            </a:pPr>
            <a:r>
              <a:rPr lang="en-US" dirty="0"/>
              <a:t>Various fillings, e.g. for Sweet Cheese Pierogi, for Potato and Cheese Pierogi, or for ‘</a:t>
            </a:r>
            <a:r>
              <a:rPr lang="en-US" dirty="0" err="1"/>
              <a:t>Naleśniki</a:t>
            </a:r>
            <a:r>
              <a:rPr lang="en-US" dirty="0"/>
              <a:t>’ (Polish-style crêpes)</a:t>
            </a:r>
            <a:endParaRPr lang="en-US" dirty="0">
              <a:ea typeface="Calibri"/>
              <a:cs typeface="Calibri"/>
            </a:endParaRPr>
          </a:p>
          <a:p>
            <a:pPr marL="171450" indent="-171450">
              <a:buFont typeface="Arial"/>
              <a:buChar char="•"/>
            </a:pPr>
            <a:r>
              <a:rPr lang="en-US" dirty="0"/>
              <a:t>Desserts: Cheese Yeast buns (‘</a:t>
            </a:r>
            <a:r>
              <a:rPr lang="en-US" dirty="0" err="1"/>
              <a:t>Drożdżówki</a:t>
            </a:r>
            <a:r>
              <a:rPr lang="en-US" dirty="0"/>
              <a:t>’), Cheese Babka, Cheesecakes, Easter Pascha</a:t>
            </a:r>
            <a:endParaRPr lang="en-US" dirty="0">
              <a:ea typeface="Calibri"/>
              <a:cs typeface="Calibri"/>
            </a:endParaRPr>
          </a:p>
          <a:p>
            <a:pPr marL="171450" indent="-171450">
              <a:buFont typeface="Arial"/>
              <a:buChar char="•"/>
            </a:pPr>
            <a:r>
              <a:rPr lang="en-US" dirty="0"/>
              <a:t>Dough for dumplings (e.g. ‘</a:t>
            </a:r>
            <a:r>
              <a:rPr lang="en-US" dirty="0" err="1"/>
              <a:t>Leniwe</a:t>
            </a:r>
            <a:r>
              <a:rPr lang="en-US" dirty="0"/>
              <a:t>’ dumplings)</a:t>
            </a:r>
            <a:endParaRPr lang="en-US" dirty="0">
              <a:ea typeface="Calibri"/>
              <a:cs typeface="Calibri"/>
            </a:endParaRPr>
          </a:p>
          <a:p>
            <a:endParaRPr lang="en-US" dirty="0">
              <a:ea typeface="Calibri"/>
              <a:cs typeface="Calibri"/>
            </a:endParaRPr>
          </a:p>
          <a:p>
            <a:r>
              <a:rPr lang="en-US" dirty="0">
                <a:ea typeface="Calibri"/>
                <a:cs typeface="Calibri"/>
              </a:rPr>
              <a:t>Milk + cultures = </a:t>
            </a:r>
            <a:r>
              <a:rPr lang="en-US" dirty="0" err="1">
                <a:ea typeface="Calibri"/>
                <a:cs typeface="Calibri"/>
              </a:rPr>
              <a:t>lacto</a:t>
            </a:r>
            <a:r>
              <a:rPr lang="en-US" dirty="0">
                <a:ea typeface="Calibri"/>
                <a:cs typeface="Calibri"/>
              </a:rPr>
              <a:t>-fermentation creates curds and whey - </a:t>
            </a:r>
            <a:r>
              <a:rPr lang="en-US" dirty="0"/>
              <a:t>save the whey for smoothies, soups, or bread making. Acid (lemon juice/vinegar) curdles the milk creating a different texture </a:t>
            </a:r>
            <a:endParaRPr lang="en-US" dirty="0">
              <a:ea typeface="Calibri"/>
              <a:cs typeface="Calibri"/>
            </a:endParaRPr>
          </a:p>
          <a:p>
            <a:r>
              <a:rPr lang="en-US" dirty="0"/>
              <a:t>Lactobacillus bacteria convert sugars naturally present in food (including fruit or vegetables) into lactic acid. </a:t>
            </a:r>
            <a:endParaRPr lang="en-US" dirty="0">
              <a:ea typeface="Calibri"/>
              <a:cs typeface="Calibri"/>
            </a:endParaRPr>
          </a:p>
          <a:p>
            <a:endParaRPr lang="en-US" dirty="0">
              <a:ea typeface="Calibri"/>
              <a:cs typeface="Calibri"/>
            </a:endParaRPr>
          </a:p>
          <a:p>
            <a:r>
              <a:rPr lang="en-US" dirty="0"/>
              <a:t>Farmer’s Cheese loses freshness very rapidly, </a:t>
            </a:r>
            <a:r>
              <a:rPr lang="en-US" dirty="0" err="1"/>
              <a:t>Twaróg</a:t>
            </a:r>
            <a:r>
              <a:rPr lang="en-US" dirty="0"/>
              <a:t> absorbs other smells easily. To prevent that from happening, store the cheese in a container, tightly covered with a lid. Refrigerate for a maximum of 4-5 days.</a:t>
            </a:r>
            <a:endParaRPr lang="en-US" dirty="0">
              <a:ea typeface="Calibri"/>
              <a:cs typeface="Calibri"/>
            </a:endParaRPr>
          </a:p>
          <a:p>
            <a:endParaRPr lang="en-US" dirty="0">
              <a:ea typeface="Calibri"/>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F39300F6-CB63-4B20-97F0-485A3625632E}" type="slidenum">
              <a:rPr lang="en-GB" smtClean="0"/>
              <a:t>21</a:t>
            </a:fld>
            <a:endParaRPr lang="en-GB"/>
          </a:p>
        </p:txBody>
      </p:sp>
    </p:spTree>
    <p:extLst>
      <p:ext uri="{BB962C8B-B14F-4D97-AF65-F5344CB8AC3E}">
        <p14:creationId xmlns:p14="http://schemas.microsoft.com/office/powerpoint/2010/main" val="13762847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Beef Stroganoff is a popular Russian dish of small pieces of beef fillet sautéed in sour cream sauce together with onions and mushrooms. </a:t>
            </a:r>
          </a:p>
          <a:p>
            <a:r>
              <a:rPr lang="en-US" dirty="0"/>
              <a:t>The dish was named after Count Alexander </a:t>
            </a:r>
            <a:r>
              <a:rPr lang="en-US" dirty="0" err="1"/>
              <a:t>Grigorievich</a:t>
            </a:r>
            <a:r>
              <a:rPr lang="en-US" dirty="0"/>
              <a:t> Stroganoff, who lived in the late 19th century in Odessa. There're two versions of the dish's origin. </a:t>
            </a:r>
          </a:p>
          <a:p>
            <a:r>
              <a:rPr lang="en-US" dirty="0"/>
              <a:t>According to one of them, Beef Stroganoff was invented by the French chef Andre Dupont for the elderly Count, whose teeth were no longer strong enough for chewing large pieces of meat. </a:t>
            </a:r>
          </a:p>
          <a:p>
            <a:r>
              <a:rPr lang="en-US" dirty="0"/>
              <a:t>According to another, more popular version, this dish was prepared specially for the guests of Count Stroganoff. Being a wealthy and childless person, Stroganoff often invited people for so-called "open tables". Everyone could join these dinners, the only condition was to be properly dressed and fairly educated. Beef Stroganoff was a tasty meal that could be easily divided into portions. Therefore it was ideal for such "open tables" provided by Stroganoff.</a:t>
            </a:r>
            <a:endParaRPr lang="en-US" dirty="0">
              <a:ea typeface="Calibri" panose="020F0502020204030204"/>
              <a:cs typeface="Calibri" panose="020F0502020204030204"/>
            </a:endParaRPr>
          </a:p>
          <a:p>
            <a:endParaRPr lang="en-US" dirty="0">
              <a:ea typeface="Calibri" panose="020F0502020204030204"/>
              <a:cs typeface="Calibri" panose="020F0502020204030204"/>
            </a:endParaRPr>
          </a:p>
          <a:p>
            <a:r>
              <a:rPr lang="en-US" dirty="0"/>
              <a:t>Traditional goulash is a stew/soup, usually using a cheaper cut of meat suited to slow cooking. It usually contains potatoes and other vegetables.</a:t>
            </a:r>
          </a:p>
          <a:p>
            <a:r>
              <a:rPr lang="en-US" dirty="0"/>
              <a:t>A true stroganoff consists of paprika-dusted fillet steak quickly pan fried with mushrooms and onions in a sour cream and brandy sauce. It is usually served with rice.</a:t>
            </a:r>
            <a:endParaRPr lang="en-US" dirty="0">
              <a:ea typeface="Calibri" panose="020F0502020204030204"/>
              <a:cs typeface="Calibri" panose="020F0502020204030204"/>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F39300F6-CB63-4B20-97F0-485A3625632E}" type="slidenum">
              <a:rPr lang="en-GB" smtClean="0"/>
              <a:t>22</a:t>
            </a:fld>
            <a:endParaRPr lang="en-GB"/>
          </a:p>
        </p:txBody>
      </p:sp>
    </p:spTree>
    <p:extLst>
      <p:ext uri="{BB962C8B-B14F-4D97-AF65-F5344CB8AC3E}">
        <p14:creationId xmlns:p14="http://schemas.microsoft.com/office/powerpoint/2010/main" val="3511250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Chestnut - these </a:t>
            </a:r>
            <a:r>
              <a:rPr lang="en-GB"/>
              <a:t>brown mushrooms are interchangeable with closed cup, but have a slightly deeper flavour. A chestnut mushroom is a strain that grows just a bit browner instead of white, giving it a tan-coloured top. They are very much like cremini mushrooms and about the same size. </a:t>
            </a:r>
            <a:r>
              <a:rPr lang="en-GB" b="1"/>
              <a:t>They have better flavour and texture than the plain white mushrooms</a:t>
            </a:r>
            <a:r>
              <a:rPr lang="en-GB"/>
              <a:t>. </a:t>
            </a:r>
            <a:endParaRPr lang="en-US">
              <a:ea typeface="Calibri" panose="020F0502020204030204"/>
              <a:cs typeface="Calibri" panose="020F0502020204030204"/>
            </a:endParaRPr>
          </a:p>
          <a:p>
            <a:endParaRPr lang="en-GB">
              <a:ea typeface="Calibri"/>
              <a:cs typeface="Calibri"/>
            </a:endParaRPr>
          </a:p>
          <a:p>
            <a:r>
              <a:rPr lang="en-GB"/>
              <a:t>Paprika powder is made from very specific peppers found in paprika-producing countries such as Spain and Hungary. Ground chili powder, on the other hand, is a mixture of spices that includes ground chili pepper as well as cumin, garlic powder, salt, and, in fact, paprika. The second most obvious difference between paprika and chili powder is taste. A typical paprika will taste sweet, while chili powder has a more earthy flavour with a bit of spice.</a:t>
            </a:r>
            <a:endParaRPr lang="en-GB">
              <a:ea typeface="Calibri"/>
              <a:cs typeface="Calibri"/>
            </a:endParaRPr>
          </a:p>
          <a:p>
            <a:r>
              <a:rPr lang="en-GB"/>
              <a:t>Sweet or mild paprika does not contain any </a:t>
            </a:r>
            <a:r>
              <a:rPr lang="en-GB" dirty="0"/>
              <a:t>capsaicin</a:t>
            </a:r>
            <a:r>
              <a:rPr lang="en-GB"/>
              <a:t> since the seeds and membranes are removed, which is what gives chilies their heat. For the spicy paprikas, some of the seeds and the placenta and the capsaicin glands (or veins) are left on the pepper when they are dried and ground into the powder. Smoked paprika obtains its flavour from being smoked over an oak fire.</a:t>
            </a:r>
            <a:endParaRPr lang="en-GB">
              <a:ea typeface="Calibri"/>
              <a:cs typeface="Calibri"/>
            </a:endParaRPr>
          </a:p>
          <a:p>
            <a:endParaRPr lang="en-GB"/>
          </a:p>
          <a:p>
            <a:r>
              <a:rPr lang="en-GB"/>
              <a:t> Hungarian paprika has a sweet or mild-tasting spice – there are eight different grades: </a:t>
            </a:r>
            <a:endParaRPr lang="en-GB">
              <a:ea typeface="Calibri"/>
              <a:cs typeface="Calibri"/>
            </a:endParaRPr>
          </a:p>
          <a:p>
            <a:r>
              <a:rPr lang="en-GB"/>
              <a:t>Special or </a:t>
            </a:r>
            <a:r>
              <a:rPr lang="en-GB" i="1" err="1"/>
              <a:t>különleges</a:t>
            </a:r>
            <a:r>
              <a:rPr lang="en-GB"/>
              <a:t> is very bright red and has no heat at all. </a:t>
            </a:r>
            <a:endParaRPr lang="en-GB">
              <a:ea typeface="Calibri"/>
              <a:cs typeface="Calibri"/>
            </a:endParaRPr>
          </a:p>
          <a:p>
            <a:r>
              <a:rPr lang="en-GB" i="1" err="1"/>
              <a:t>Félédes</a:t>
            </a:r>
            <a:r>
              <a:rPr lang="en-GB"/>
              <a:t> is a half sweet and half spicy.</a:t>
            </a:r>
            <a:endParaRPr lang="en-GB">
              <a:ea typeface="Calibri"/>
              <a:cs typeface="Calibri"/>
            </a:endParaRPr>
          </a:p>
          <a:p>
            <a:r>
              <a:rPr lang="en-GB" i="1" err="1"/>
              <a:t>Csípősmentes</a:t>
            </a:r>
            <a:r>
              <a:rPr lang="en-GB" i="1"/>
              <a:t> </a:t>
            </a:r>
            <a:r>
              <a:rPr lang="en-GB" i="1" err="1"/>
              <a:t>csemege</a:t>
            </a:r>
            <a:r>
              <a:rPr lang="en-GB" i="1"/>
              <a:t> </a:t>
            </a:r>
            <a:r>
              <a:rPr lang="en-GB"/>
              <a:t>is delicate and mild.</a:t>
            </a:r>
            <a:endParaRPr lang="en-GB">
              <a:ea typeface="Calibri"/>
              <a:cs typeface="Calibri"/>
            </a:endParaRPr>
          </a:p>
          <a:p>
            <a:r>
              <a:rPr lang="en-GB" i="1" err="1"/>
              <a:t>Csemege</a:t>
            </a:r>
            <a:r>
              <a:rPr lang="en-GB"/>
              <a:t> paprika is similar to </a:t>
            </a:r>
            <a:r>
              <a:rPr lang="en-GB" err="1"/>
              <a:t>c</a:t>
            </a:r>
            <a:r>
              <a:rPr lang="en-GB" i="1" err="1"/>
              <a:t>sípősmentes</a:t>
            </a:r>
            <a:r>
              <a:rPr lang="en-GB" i="1"/>
              <a:t> </a:t>
            </a:r>
            <a:r>
              <a:rPr lang="en-GB" i="1" err="1"/>
              <a:t>csemege</a:t>
            </a:r>
            <a:r>
              <a:rPr lang="en-GB"/>
              <a:t> but more pungent.</a:t>
            </a:r>
            <a:endParaRPr lang="en-GB">
              <a:ea typeface="Calibri"/>
              <a:cs typeface="Calibri"/>
            </a:endParaRPr>
          </a:p>
          <a:p>
            <a:r>
              <a:rPr lang="en-GB" i="1" err="1"/>
              <a:t>Csípős</a:t>
            </a:r>
            <a:r>
              <a:rPr lang="en-GB" i="1"/>
              <a:t> </a:t>
            </a:r>
            <a:r>
              <a:rPr lang="en-GB" i="1" err="1"/>
              <a:t>csemege</a:t>
            </a:r>
            <a:r>
              <a:rPr lang="en-GB"/>
              <a:t> is delicate yet hotter than </a:t>
            </a:r>
            <a:r>
              <a:rPr lang="en-GB" i="1" err="1"/>
              <a:t>csemege</a:t>
            </a:r>
            <a:r>
              <a:rPr lang="en-GB" i="1"/>
              <a:t>.</a:t>
            </a:r>
            <a:endParaRPr lang="en-GB"/>
          </a:p>
          <a:p>
            <a:r>
              <a:rPr lang="en-GB" i="1"/>
              <a:t>Rózsa</a:t>
            </a:r>
            <a:r>
              <a:rPr lang="en-GB"/>
              <a:t> or rose paprika has a mild taste and can sometimes have more of an orange-red hue</a:t>
            </a:r>
            <a:r>
              <a:rPr lang="en-GB" dirty="0"/>
              <a:t> (high quality)</a:t>
            </a:r>
            <a:endParaRPr lang="en-GB">
              <a:ea typeface="Calibri"/>
              <a:cs typeface="Calibri"/>
            </a:endParaRPr>
          </a:p>
          <a:p>
            <a:r>
              <a:rPr lang="en-GB" b="1" i="1" err="1"/>
              <a:t>Edesnemes</a:t>
            </a:r>
            <a:r>
              <a:rPr lang="en-GB" b="1"/>
              <a:t> has a slight heat and is the most commonly exported Hungarian paprika.</a:t>
            </a:r>
            <a:endParaRPr lang="en-GB" b="1">
              <a:ea typeface="Calibri"/>
              <a:cs typeface="Calibri"/>
            </a:endParaRPr>
          </a:p>
          <a:p>
            <a:r>
              <a:rPr lang="en-GB" i="1"/>
              <a:t>Erős </a:t>
            </a:r>
            <a:r>
              <a:rPr lang="en-GB"/>
              <a:t>is the most pungent or hottest of the Hungarian paprikas</a:t>
            </a:r>
            <a:r>
              <a:rPr lang="en-GB" i="1"/>
              <a:t>. </a:t>
            </a:r>
            <a:r>
              <a:rPr lang="en-GB"/>
              <a:t>This paprika has more of a brownish tone compared to the natural redness of the other grades.</a:t>
            </a:r>
            <a:endParaRPr lang="en-GB" dirty="0">
              <a:ea typeface="Calibri"/>
              <a:cs typeface="Calibri"/>
            </a:endParaRPr>
          </a:p>
          <a:p>
            <a:endParaRPr lang="en-GB" dirty="0">
              <a:ea typeface="Calibri"/>
              <a:cs typeface="Calibri"/>
            </a:endParaRPr>
          </a:p>
          <a:p>
            <a:r>
              <a:rPr lang="en-GB" dirty="0"/>
              <a:t>Hungarian Sweet Paprika is the classic choice for several dishes in Hungary, including </a:t>
            </a:r>
            <a:r>
              <a:rPr lang="en-GB" dirty="0" err="1"/>
              <a:t>gulyás</a:t>
            </a:r>
            <a:r>
              <a:rPr lang="en-GB" dirty="0"/>
              <a:t> (Goulash), </a:t>
            </a:r>
            <a:r>
              <a:rPr lang="en-GB" dirty="0" err="1"/>
              <a:t>pörkölt</a:t>
            </a:r>
            <a:r>
              <a:rPr lang="en-GB" dirty="0"/>
              <a:t> (stew), </a:t>
            </a:r>
            <a:r>
              <a:rPr lang="en-GB" dirty="0" err="1"/>
              <a:t>lecsó</a:t>
            </a:r>
            <a:r>
              <a:rPr lang="en-GB" dirty="0"/>
              <a:t> (thick vegetable stew), chicken </a:t>
            </a:r>
            <a:r>
              <a:rPr lang="en-GB" dirty="0" err="1"/>
              <a:t>paprikás</a:t>
            </a:r>
            <a:r>
              <a:rPr lang="en-GB" dirty="0"/>
              <a:t> (Chicken Paprikash), and </a:t>
            </a:r>
            <a:r>
              <a:rPr lang="en-GB" dirty="0" err="1"/>
              <a:t>halászlé</a:t>
            </a:r>
            <a:r>
              <a:rPr lang="en-GB" dirty="0"/>
              <a:t> (fisherman’s soup)</a:t>
            </a:r>
            <a:endParaRPr lang="en-GB">
              <a:ea typeface="Calibri"/>
              <a:cs typeface="Calibri"/>
            </a:endParaRPr>
          </a:p>
          <a:p>
            <a:endParaRPr lang="en-GB">
              <a:ea typeface="Calibri"/>
              <a:cs typeface="Calibri"/>
            </a:endParaRPr>
          </a:p>
          <a:p>
            <a:endParaRPr lang="en-GB">
              <a:ea typeface="Calibri"/>
              <a:cs typeface="Calibri"/>
            </a:endParaRPr>
          </a:p>
        </p:txBody>
      </p:sp>
      <p:sp>
        <p:nvSpPr>
          <p:cNvPr id="4" name="Slide Number Placeholder 3"/>
          <p:cNvSpPr>
            <a:spLocks noGrp="1"/>
          </p:cNvSpPr>
          <p:nvPr>
            <p:ph type="sldNum" sz="quarter" idx="5"/>
          </p:nvPr>
        </p:nvSpPr>
        <p:spPr/>
        <p:txBody>
          <a:bodyPr/>
          <a:lstStyle/>
          <a:p>
            <a:fld id="{F39300F6-CB63-4B20-97F0-485A3625632E}" type="slidenum">
              <a:rPr lang="en-GB" smtClean="0"/>
              <a:t>23</a:t>
            </a:fld>
            <a:endParaRPr lang="en-GB"/>
          </a:p>
        </p:txBody>
      </p:sp>
    </p:spTree>
    <p:extLst>
      <p:ext uri="{BB962C8B-B14F-4D97-AF65-F5344CB8AC3E}">
        <p14:creationId xmlns:p14="http://schemas.microsoft.com/office/powerpoint/2010/main" val="6558598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ea typeface="Calibri"/>
              <a:cs typeface="Calibri"/>
            </a:endParaRPr>
          </a:p>
          <a:p>
            <a:endParaRPr lang="en-GB">
              <a:ea typeface="Calibri"/>
              <a:cs typeface="Calibri"/>
            </a:endParaRPr>
          </a:p>
          <a:p>
            <a:endParaRPr lang="en-US">
              <a:ea typeface="Calibri" panose="020F0502020204030204"/>
              <a:cs typeface="Calibri"/>
            </a:endParaRPr>
          </a:p>
        </p:txBody>
      </p:sp>
      <p:sp>
        <p:nvSpPr>
          <p:cNvPr id="4" name="Slide Number Placeholder 3"/>
          <p:cNvSpPr>
            <a:spLocks noGrp="1"/>
          </p:cNvSpPr>
          <p:nvPr>
            <p:ph type="sldNum" sz="quarter" idx="5"/>
          </p:nvPr>
        </p:nvSpPr>
        <p:spPr/>
        <p:txBody>
          <a:bodyPr/>
          <a:lstStyle/>
          <a:p>
            <a:fld id="{F39300F6-CB63-4B20-97F0-485A3625632E}" type="slidenum">
              <a:rPr lang="en-GB" smtClean="0"/>
              <a:t>24</a:t>
            </a:fld>
            <a:endParaRPr lang="en-GB"/>
          </a:p>
        </p:txBody>
      </p:sp>
    </p:spTree>
    <p:extLst>
      <p:ext uri="{BB962C8B-B14F-4D97-AF65-F5344CB8AC3E}">
        <p14:creationId xmlns:p14="http://schemas.microsoft.com/office/powerpoint/2010/main" val="10638150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39300F6-CB63-4B20-97F0-485A3625632E}" type="slidenum">
              <a:rPr lang="en-GB" smtClean="0"/>
              <a:t>2</a:t>
            </a:fld>
            <a:endParaRPr lang="en-GB"/>
          </a:p>
        </p:txBody>
      </p:sp>
    </p:spTree>
    <p:extLst>
      <p:ext uri="{BB962C8B-B14F-4D97-AF65-F5344CB8AC3E}">
        <p14:creationId xmlns:p14="http://schemas.microsoft.com/office/powerpoint/2010/main" val="20405610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mostly served on Fridays as a simple, tasty meatless dish. It was originally intended for the have-nots of Wielkopolska (Greater Poland). </a:t>
            </a:r>
          </a:p>
        </p:txBody>
      </p:sp>
      <p:sp>
        <p:nvSpPr>
          <p:cNvPr id="4" name="Slide Number Placeholder 3"/>
          <p:cNvSpPr>
            <a:spLocks noGrp="1"/>
          </p:cNvSpPr>
          <p:nvPr>
            <p:ph type="sldNum" sz="quarter" idx="5"/>
          </p:nvPr>
        </p:nvSpPr>
        <p:spPr/>
        <p:txBody>
          <a:bodyPr/>
          <a:lstStyle/>
          <a:p>
            <a:fld id="{F39300F6-CB63-4B20-97F0-485A3625632E}" type="slidenum">
              <a:rPr lang="en-GB" smtClean="0"/>
              <a:t>25</a:t>
            </a:fld>
            <a:endParaRPr lang="en-GB"/>
          </a:p>
        </p:txBody>
      </p:sp>
    </p:spTree>
    <p:extLst>
      <p:ext uri="{BB962C8B-B14F-4D97-AF65-F5344CB8AC3E}">
        <p14:creationId xmlns:p14="http://schemas.microsoft.com/office/powerpoint/2010/main" val="12934662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GB" b="0" i="0" dirty="0">
              <a:solidFill>
                <a:srgbClr val="3A3A3A"/>
              </a:solidFill>
              <a:effectLst/>
              <a:latin typeface="Hind" panose="02000000000000000000" pitchFamily="2" charset="0"/>
              <a:cs typeface="Hind"/>
            </a:endParaRPr>
          </a:p>
          <a:p>
            <a:endParaRPr lang="en-US">
              <a:cs typeface="Calibri"/>
            </a:endParaRPr>
          </a:p>
        </p:txBody>
      </p:sp>
      <p:sp>
        <p:nvSpPr>
          <p:cNvPr id="4" name="Slide Number Placeholder 3"/>
          <p:cNvSpPr>
            <a:spLocks noGrp="1"/>
          </p:cNvSpPr>
          <p:nvPr>
            <p:ph type="sldNum" sz="quarter" idx="5"/>
          </p:nvPr>
        </p:nvSpPr>
        <p:spPr/>
        <p:txBody>
          <a:bodyPr/>
          <a:lstStyle/>
          <a:p>
            <a:fld id="{F39300F6-CB63-4B20-97F0-485A3625632E}" type="slidenum">
              <a:rPr lang="en-GB" smtClean="0"/>
              <a:t>26</a:t>
            </a:fld>
            <a:endParaRPr lang="en-GB"/>
          </a:p>
        </p:txBody>
      </p:sp>
    </p:spTree>
    <p:extLst>
      <p:ext uri="{BB962C8B-B14F-4D97-AF65-F5344CB8AC3E}">
        <p14:creationId xmlns:p14="http://schemas.microsoft.com/office/powerpoint/2010/main" val="1145720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39300F6-CB63-4B20-97F0-485A3625632E}" type="slidenum">
              <a:rPr lang="en-GB" smtClean="0"/>
              <a:t>27</a:t>
            </a:fld>
            <a:endParaRPr lang="en-GB"/>
          </a:p>
        </p:txBody>
      </p:sp>
    </p:spTree>
    <p:extLst>
      <p:ext uri="{BB962C8B-B14F-4D97-AF65-F5344CB8AC3E}">
        <p14:creationId xmlns:p14="http://schemas.microsoft.com/office/powerpoint/2010/main" val="13461304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39300F6-CB63-4B20-97F0-485A3625632E}" type="slidenum">
              <a:rPr lang="en-GB" smtClean="0"/>
              <a:t>28</a:t>
            </a:fld>
            <a:endParaRPr lang="en-GB"/>
          </a:p>
        </p:txBody>
      </p:sp>
    </p:spTree>
    <p:extLst>
      <p:ext uri="{BB962C8B-B14F-4D97-AF65-F5344CB8AC3E}">
        <p14:creationId xmlns:p14="http://schemas.microsoft.com/office/powerpoint/2010/main" val="15521670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39300F6-CB63-4B20-97F0-485A3625632E}" type="slidenum">
              <a:rPr lang="en-GB" smtClean="0"/>
              <a:t>29</a:t>
            </a:fld>
            <a:endParaRPr lang="en-GB"/>
          </a:p>
        </p:txBody>
      </p:sp>
    </p:spTree>
    <p:extLst>
      <p:ext uri="{BB962C8B-B14F-4D97-AF65-F5344CB8AC3E}">
        <p14:creationId xmlns:p14="http://schemas.microsoft.com/office/powerpoint/2010/main" val="7218792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39300F6-CB63-4B20-97F0-485A3625632E}" type="slidenum">
              <a:rPr lang="en-GB" smtClean="0"/>
              <a:t>30</a:t>
            </a:fld>
            <a:endParaRPr lang="en-GB"/>
          </a:p>
        </p:txBody>
      </p:sp>
    </p:spTree>
    <p:extLst>
      <p:ext uri="{BB962C8B-B14F-4D97-AF65-F5344CB8AC3E}">
        <p14:creationId xmlns:p14="http://schemas.microsoft.com/office/powerpoint/2010/main" val="35807716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39300F6-CB63-4B20-97F0-485A3625632E}" type="slidenum">
              <a:rPr lang="en-GB" smtClean="0"/>
              <a:t>31</a:t>
            </a:fld>
            <a:endParaRPr lang="en-GB"/>
          </a:p>
        </p:txBody>
      </p:sp>
    </p:spTree>
    <p:extLst>
      <p:ext uri="{BB962C8B-B14F-4D97-AF65-F5344CB8AC3E}">
        <p14:creationId xmlns:p14="http://schemas.microsoft.com/office/powerpoint/2010/main" val="100518466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39300F6-CB63-4B20-97F0-485A3625632E}" type="slidenum">
              <a:rPr lang="en-GB" smtClean="0"/>
              <a:t>32</a:t>
            </a:fld>
            <a:endParaRPr lang="en-GB"/>
          </a:p>
        </p:txBody>
      </p:sp>
    </p:spTree>
    <p:extLst>
      <p:ext uri="{BB962C8B-B14F-4D97-AF65-F5344CB8AC3E}">
        <p14:creationId xmlns:p14="http://schemas.microsoft.com/office/powerpoint/2010/main" val="21257467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39300F6-CB63-4B20-97F0-485A3625632E}" type="slidenum">
              <a:rPr lang="en-GB" smtClean="0"/>
              <a:t>3</a:t>
            </a:fld>
            <a:endParaRPr lang="en-GB"/>
          </a:p>
        </p:txBody>
      </p:sp>
    </p:spTree>
    <p:extLst>
      <p:ext uri="{BB962C8B-B14F-4D97-AF65-F5344CB8AC3E}">
        <p14:creationId xmlns:p14="http://schemas.microsoft.com/office/powerpoint/2010/main" val="12028260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39300F6-CB63-4B20-97F0-485A3625632E}" type="slidenum">
              <a:rPr lang="en-GB" smtClean="0"/>
              <a:t>4</a:t>
            </a:fld>
            <a:endParaRPr lang="en-GB"/>
          </a:p>
        </p:txBody>
      </p:sp>
    </p:spTree>
    <p:extLst>
      <p:ext uri="{BB962C8B-B14F-4D97-AF65-F5344CB8AC3E}">
        <p14:creationId xmlns:p14="http://schemas.microsoft.com/office/powerpoint/2010/main" val="15411345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39300F6-CB63-4B20-97F0-485A3625632E}" type="slidenum">
              <a:rPr lang="en-GB" smtClean="0"/>
              <a:t>5</a:t>
            </a:fld>
            <a:endParaRPr lang="en-GB"/>
          </a:p>
        </p:txBody>
      </p:sp>
    </p:spTree>
    <p:extLst>
      <p:ext uri="{BB962C8B-B14F-4D97-AF65-F5344CB8AC3E}">
        <p14:creationId xmlns:p14="http://schemas.microsoft.com/office/powerpoint/2010/main" val="35158563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39300F6-CB63-4B20-97F0-485A3625632E}" type="slidenum">
              <a:rPr lang="en-GB" smtClean="0"/>
              <a:t>6</a:t>
            </a:fld>
            <a:endParaRPr lang="en-GB"/>
          </a:p>
        </p:txBody>
      </p:sp>
    </p:spTree>
    <p:extLst>
      <p:ext uri="{BB962C8B-B14F-4D97-AF65-F5344CB8AC3E}">
        <p14:creationId xmlns:p14="http://schemas.microsoft.com/office/powerpoint/2010/main" val="7436491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39300F6-CB63-4B20-97F0-485A3625632E}" type="slidenum">
              <a:rPr lang="en-GB" smtClean="0"/>
              <a:t>7</a:t>
            </a:fld>
            <a:endParaRPr lang="en-GB"/>
          </a:p>
        </p:txBody>
      </p:sp>
    </p:spTree>
    <p:extLst>
      <p:ext uri="{BB962C8B-B14F-4D97-AF65-F5344CB8AC3E}">
        <p14:creationId xmlns:p14="http://schemas.microsoft.com/office/powerpoint/2010/main" val="20998710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solidFill>
                  <a:srgbClr val="222222"/>
                </a:solidFill>
                <a:latin typeface="PT Serif"/>
              </a:rPr>
              <a:t>Gen Z = born in 1997 or later - </a:t>
            </a:r>
            <a:r>
              <a:rPr lang="en-GB"/>
              <a:t>makes up a quarter of all the people going out to eat – high spending power. Organics/sustainability/plant based all feature. </a:t>
            </a:r>
            <a:endParaRPr lang="en-GB">
              <a:solidFill>
                <a:srgbClr val="222222"/>
              </a:solidFill>
              <a:latin typeface="PT Serif"/>
            </a:endParaRPr>
          </a:p>
          <a:p>
            <a:r>
              <a:rPr lang="en-GB"/>
              <a:t>A strong theme in Gen Z eating habits is authenticity and exploring exciting flavours from all over the world. Some of this may come from growing up in the same households as Gen X and Millennial foodies.</a:t>
            </a:r>
            <a:endParaRPr lang="en-GB">
              <a:cs typeface="Calibri"/>
            </a:endParaRPr>
          </a:p>
          <a:p>
            <a:r>
              <a:rPr lang="en-GB">
                <a:solidFill>
                  <a:srgbClr val="000000"/>
                </a:solidFill>
                <a:latin typeface="Calibri" panose="020F0502020204030204"/>
                <a:cs typeface="Calibri" panose="020F0502020204030204"/>
              </a:rPr>
              <a:t>Gen Z brought up as 'digital natives' - they see and experience food around the globe – heritage and authenticity are key words.  </a:t>
            </a:r>
          </a:p>
          <a:p>
            <a:endParaRPr lang="en-GB">
              <a:solidFill>
                <a:srgbClr val="222222"/>
              </a:solidFill>
              <a:latin typeface="PT Serif"/>
            </a:endParaRPr>
          </a:p>
          <a:p>
            <a:r>
              <a:rPr lang="en-GB" b="0" i="0">
                <a:solidFill>
                  <a:srgbClr val="222222"/>
                </a:solidFill>
                <a:effectLst/>
                <a:latin typeface="PT Serif"/>
              </a:rPr>
              <a:t>Food trade has played a </a:t>
            </a:r>
            <a:r>
              <a:rPr lang="en-GB" b="0" i="0" u="none" strike="noStrike">
                <a:solidFill>
                  <a:srgbClr val="B7090E"/>
                </a:solidFill>
                <a:effectLst/>
                <a:latin typeface="PT Serif"/>
              </a:rPr>
              <a:t>significant role in the history of globalisation</a:t>
            </a:r>
            <a:r>
              <a:rPr lang="en-GB" b="0" i="0">
                <a:solidFill>
                  <a:srgbClr val="222222"/>
                </a:solidFill>
                <a:effectLst/>
                <a:latin typeface="PT Serif"/>
              </a:rPr>
              <a:t>, as it has allowed for cultural exchange for thousands of years. From the transporting of spices along the Silk Road, to the potatoes being imported from the Andes to Ireland in 1589 by Sir Walter Raleigh.</a:t>
            </a:r>
            <a:r>
              <a:rPr lang="en-GB">
                <a:solidFill>
                  <a:srgbClr val="222222"/>
                </a:solidFill>
                <a:latin typeface="PT Serif"/>
              </a:rPr>
              <a:t> </a:t>
            </a:r>
            <a:endParaRPr lang="en-GB">
              <a:cs typeface="Calibri"/>
            </a:endParaRPr>
          </a:p>
          <a:p>
            <a:r>
              <a:rPr lang="en-GB">
                <a:solidFill>
                  <a:srgbClr val="222222"/>
                </a:solidFill>
                <a:latin typeface="PT Serif"/>
              </a:rPr>
              <a:t>e.g. Italian</a:t>
            </a:r>
            <a:r>
              <a:rPr lang="en-GB" b="0" i="0">
                <a:solidFill>
                  <a:srgbClr val="222222"/>
                </a:solidFill>
                <a:effectLst/>
                <a:latin typeface="PT Serif"/>
              </a:rPr>
              <a:t> coffee culture – worldwide verses local culture e.g. snakes, spiders</a:t>
            </a:r>
            <a:r>
              <a:rPr lang="en-GB">
                <a:solidFill>
                  <a:srgbClr val="222222"/>
                </a:solidFill>
                <a:latin typeface="PT Serif"/>
              </a:rPr>
              <a:t> </a:t>
            </a:r>
            <a:endParaRPr lang="en-GB">
              <a:solidFill>
                <a:srgbClr val="000000"/>
              </a:solidFill>
              <a:latin typeface="PT Serif"/>
            </a:endParaRPr>
          </a:p>
          <a:p>
            <a:endParaRPr lang="en-GB">
              <a:solidFill>
                <a:srgbClr val="222222"/>
              </a:solidFill>
              <a:latin typeface="PT Serif"/>
            </a:endParaRPr>
          </a:p>
          <a:p>
            <a:r>
              <a:rPr lang="en-GB"/>
              <a:t>The economic and cultural boundaries between countries are becoming less rigid and the gradual diffusion of different elements of national culture such as food and cuisine are some examples of this trend. </a:t>
            </a:r>
          </a:p>
          <a:p>
            <a:endParaRPr lang="en-GB">
              <a:solidFill>
                <a:srgbClr val="222222"/>
              </a:solidFill>
              <a:latin typeface="PT Serif"/>
            </a:endParaRPr>
          </a:p>
          <a:p>
            <a:endParaRPr lang="en-GB">
              <a:solidFill>
                <a:srgbClr val="222222"/>
              </a:solidFill>
              <a:latin typeface="PT Serif"/>
            </a:endParaRPr>
          </a:p>
        </p:txBody>
      </p:sp>
      <p:sp>
        <p:nvSpPr>
          <p:cNvPr id="4" name="Slide Number Placeholder 3"/>
          <p:cNvSpPr>
            <a:spLocks noGrp="1"/>
          </p:cNvSpPr>
          <p:nvPr>
            <p:ph type="sldNum" sz="quarter" idx="5"/>
          </p:nvPr>
        </p:nvSpPr>
        <p:spPr/>
        <p:txBody>
          <a:bodyPr/>
          <a:lstStyle/>
          <a:p>
            <a:fld id="{F39300F6-CB63-4B20-97F0-485A3625632E}" type="slidenum">
              <a:rPr lang="en-GB" smtClean="0"/>
              <a:t>8</a:t>
            </a:fld>
            <a:endParaRPr lang="en-GB"/>
          </a:p>
        </p:txBody>
      </p:sp>
    </p:spTree>
    <p:extLst>
      <p:ext uri="{BB962C8B-B14F-4D97-AF65-F5344CB8AC3E}">
        <p14:creationId xmlns:p14="http://schemas.microsoft.com/office/powerpoint/2010/main" val="42238670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0" i="0" dirty="0">
              <a:solidFill>
                <a:srgbClr val="000000"/>
              </a:solidFill>
              <a:effectLst/>
              <a:latin typeface="Times New Roman" panose="02020603050405020304" pitchFamily="18" charset="0"/>
              <a:cs typeface="Times New Roman"/>
            </a:endParaRPr>
          </a:p>
        </p:txBody>
      </p:sp>
      <p:sp>
        <p:nvSpPr>
          <p:cNvPr id="4" name="Slide Number Placeholder 3"/>
          <p:cNvSpPr>
            <a:spLocks noGrp="1"/>
          </p:cNvSpPr>
          <p:nvPr>
            <p:ph type="sldNum" sz="quarter" idx="5"/>
          </p:nvPr>
        </p:nvSpPr>
        <p:spPr/>
        <p:txBody>
          <a:bodyPr/>
          <a:lstStyle/>
          <a:p>
            <a:fld id="{F39300F6-CB63-4B20-97F0-485A3625632E}" type="slidenum">
              <a:rPr lang="en-GB" smtClean="0"/>
              <a:t>9</a:t>
            </a:fld>
            <a:endParaRPr lang="en-GB"/>
          </a:p>
        </p:txBody>
      </p:sp>
    </p:spTree>
    <p:extLst>
      <p:ext uri="{BB962C8B-B14F-4D97-AF65-F5344CB8AC3E}">
        <p14:creationId xmlns:p14="http://schemas.microsoft.com/office/powerpoint/2010/main" val="40939859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42452" y="3531477"/>
            <a:ext cx="9144000" cy="733096"/>
          </a:xfrm>
          <a:prstGeom prst="rect">
            <a:avLst/>
          </a:prstGeom>
        </p:spPr>
        <p:txBody>
          <a:bodyPr lIns="0" tIns="0" rIns="0" bIns="0" anchor="t"/>
          <a:lstStyle>
            <a:lvl1pPr algn="l">
              <a:defRPr sz="4400" b="1" i="0" baseline="0">
                <a:solidFill>
                  <a:schemeClr val="bg1"/>
                </a:solidFill>
                <a:latin typeface="Arial" charset="0"/>
                <a:ea typeface="Arial" charset="0"/>
                <a:cs typeface="Arial" charset="0"/>
              </a:defRPr>
            </a:lvl1pPr>
          </a:lstStyle>
          <a:p>
            <a:r>
              <a:rPr lang="en-US"/>
              <a:t>Title</a:t>
            </a:r>
          </a:p>
        </p:txBody>
      </p:sp>
    </p:spTree>
    <p:extLst>
      <p:ext uri="{BB962C8B-B14F-4D97-AF65-F5344CB8AC3E}">
        <p14:creationId xmlns:p14="http://schemas.microsoft.com/office/powerpoint/2010/main" val="7410729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53512" y="587760"/>
            <a:ext cx="9144000" cy="635491"/>
          </a:xfrm>
          <a:prstGeom prst="rect">
            <a:avLst/>
          </a:prstGeom>
        </p:spPr>
        <p:txBody>
          <a:bodyPr lIns="0" tIns="0" rIns="0" bIns="0" anchor="t"/>
          <a:lstStyle>
            <a:lvl1pPr algn="l">
              <a:defRPr sz="4000" b="1" i="0">
                <a:solidFill>
                  <a:srgbClr val="C33D86"/>
                </a:solidFill>
                <a:latin typeface="Arial" charset="0"/>
                <a:ea typeface="Arial" charset="0"/>
                <a:cs typeface="Arial" charset="0"/>
              </a:defRPr>
            </a:lvl1pPr>
          </a:lstStyle>
          <a:p>
            <a:r>
              <a:rPr lang="en-US"/>
              <a:t>Section Title</a:t>
            </a:r>
          </a:p>
        </p:txBody>
      </p:sp>
      <p:sp>
        <p:nvSpPr>
          <p:cNvPr id="3" name="Subtitle 2"/>
          <p:cNvSpPr>
            <a:spLocks noGrp="1"/>
          </p:cNvSpPr>
          <p:nvPr>
            <p:ph type="subTitle" idx="1" hasCustomPrompt="1"/>
          </p:nvPr>
        </p:nvSpPr>
        <p:spPr>
          <a:xfrm>
            <a:off x="1153512" y="3065488"/>
            <a:ext cx="9144000" cy="3087973"/>
          </a:xfrm>
          <a:prstGeom prst="rect">
            <a:avLst/>
          </a:prstGeom>
        </p:spPr>
        <p:txBody>
          <a:bodyPr lIns="0" tIns="0" rIns="0" bIns="0"/>
          <a:lstStyle>
            <a:lvl1pPr marL="285750" indent="-285750" algn="l">
              <a:buFont typeface="Arial" charset="0"/>
              <a:buChar char="•"/>
              <a:defRPr sz="1800">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Text</a:t>
            </a:r>
          </a:p>
        </p:txBody>
      </p:sp>
    </p:spTree>
    <p:extLst>
      <p:ext uri="{BB962C8B-B14F-4D97-AF65-F5344CB8AC3E}">
        <p14:creationId xmlns:p14="http://schemas.microsoft.com/office/powerpoint/2010/main" val="8237676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69274" y="1563798"/>
            <a:ext cx="9720000" cy="720000"/>
          </a:xfrm>
          <a:prstGeom prst="rect">
            <a:avLst/>
          </a:prstGeom>
        </p:spPr>
        <p:txBody>
          <a:bodyPr lIns="0" tIns="0" rIns="0" bIns="0" anchor="t"/>
          <a:lstStyle>
            <a:lvl1pPr algn="l">
              <a:defRPr sz="3400" b="1" i="0">
                <a:solidFill>
                  <a:srgbClr val="C33D86"/>
                </a:solidFill>
                <a:latin typeface="Arial" charset="0"/>
                <a:ea typeface="Arial" charset="0"/>
                <a:cs typeface="Arial" charset="0"/>
              </a:defRPr>
            </a:lvl1pPr>
          </a:lstStyle>
          <a:p>
            <a:r>
              <a:rPr lang="en-US"/>
              <a:t>Heading</a:t>
            </a:r>
          </a:p>
        </p:txBody>
      </p:sp>
      <p:sp>
        <p:nvSpPr>
          <p:cNvPr id="3" name="Subtitle 2"/>
          <p:cNvSpPr>
            <a:spLocks noGrp="1"/>
          </p:cNvSpPr>
          <p:nvPr>
            <p:ph type="subTitle" idx="1" hasCustomPrompt="1"/>
          </p:nvPr>
        </p:nvSpPr>
        <p:spPr>
          <a:xfrm>
            <a:off x="1169276" y="2571092"/>
            <a:ext cx="9720000" cy="3600000"/>
          </a:xfrm>
          <a:prstGeom prst="rect">
            <a:avLst/>
          </a:prstGeom>
        </p:spPr>
        <p:txBody>
          <a:bodyPr lIns="0" tIns="0" rIns="0" bIns="0" numCol="1" anchor="t"/>
          <a:lstStyle>
            <a:lvl1pPr marL="285750" indent="-285750" algn="l">
              <a:buSzPct val="90000"/>
              <a:buFont typeface="Arial" charset="0"/>
              <a:buChar char="•"/>
              <a:defRPr sz="1800" b="0" i="0">
                <a:solidFill>
                  <a:schemeClr val="tx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Text here</a:t>
            </a:r>
          </a:p>
        </p:txBody>
      </p:sp>
    </p:spTree>
    <p:extLst>
      <p:ext uri="{BB962C8B-B14F-4D97-AF65-F5344CB8AC3E}">
        <p14:creationId xmlns:p14="http://schemas.microsoft.com/office/powerpoint/2010/main" val="15513439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2" name="Rectangle 11"/>
          <p:cNvSpPr/>
          <p:nvPr userDrawn="1"/>
        </p:nvSpPr>
        <p:spPr>
          <a:xfrm>
            <a:off x="6209274" y="2571092"/>
            <a:ext cx="4680000" cy="3600000"/>
          </a:xfrm>
          <a:prstGeom prst="rect">
            <a:avLst/>
          </a:prstGeom>
          <a:solidFill>
            <a:srgbClr val="F2E2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 name="Text Placeholder 2"/>
          <p:cNvSpPr>
            <a:spLocks noGrp="1"/>
          </p:cNvSpPr>
          <p:nvPr>
            <p:ph type="body" idx="1" hasCustomPrompt="1"/>
          </p:nvPr>
        </p:nvSpPr>
        <p:spPr>
          <a:xfrm>
            <a:off x="1169276" y="2571092"/>
            <a:ext cx="4680000" cy="3600000"/>
          </a:xfrm>
          <a:prstGeom prst="rect">
            <a:avLst/>
          </a:prstGeom>
        </p:spPr>
        <p:txBody>
          <a:bodyPr lIns="0" tIns="0" rIns="0" bIns="0" anchor="t">
            <a:normAutofit/>
          </a:bodyPr>
          <a:lstStyle>
            <a:lvl1pPr marL="285750" indent="-285750">
              <a:buSzPct val="90000"/>
              <a:buFont typeface="Arial" charset="0"/>
              <a:buChar char="•"/>
              <a:defRPr sz="1800" b="0" i="0">
                <a:latin typeface="Arial" charset="0"/>
                <a:ea typeface="Arial" charset="0"/>
                <a:cs typeface="Arial"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Body text</a:t>
            </a:r>
          </a:p>
        </p:txBody>
      </p:sp>
      <p:sp>
        <p:nvSpPr>
          <p:cNvPr id="5" name="Text Placeholder 4"/>
          <p:cNvSpPr>
            <a:spLocks noGrp="1"/>
          </p:cNvSpPr>
          <p:nvPr>
            <p:ph type="body" sz="quarter" idx="3" hasCustomPrompt="1"/>
          </p:nvPr>
        </p:nvSpPr>
        <p:spPr>
          <a:xfrm>
            <a:off x="6398461" y="2760281"/>
            <a:ext cx="4320000" cy="3240000"/>
          </a:xfrm>
          <a:prstGeom prst="rect">
            <a:avLst/>
          </a:prstGeom>
        </p:spPr>
        <p:txBody>
          <a:bodyPr lIns="0" tIns="0" rIns="0" bIns="0" anchor="t">
            <a:normAutofit/>
          </a:bodyPr>
          <a:lstStyle>
            <a:lvl1pPr marL="0" indent="0">
              <a:buNone/>
              <a:defRPr sz="1800" b="0" i="0">
                <a:latin typeface="Arial" charset="0"/>
                <a:ea typeface="Arial" charset="0"/>
                <a:cs typeface="Arial"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Body text</a:t>
            </a:r>
          </a:p>
        </p:txBody>
      </p:sp>
      <p:sp>
        <p:nvSpPr>
          <p:cNvPr id="13" name="Title 1"/>
          <p:cNvSpPr>
            <a:spLocks noGrp="1"/>
          </p:cNvSpPr>
          <p:nvPr>
            <p:ph type="title" hasCustomPrompt="1"/>
          </p:nvPr>
        </p:nvSpPr>
        <p:spPr>
          <a:xfrm>
            <a:off x="1169276" y="1563798"/>
            <a:ext cx="9720000" cy="720000"/>
          </a:xfrm>
          <a:prstGeom prst="rect">
            <a:avLst/>
          </a:prstGeom>
        </p:spPr>
        <p:txBody>
          <a:bodyPr lIns="0" tIns="0" rIns="0" bIns="0"/>
          <a:lstStyle>
            <a:lvl1pPr>
              <a:defRPr sz="3400" b="1" i="0">
                <a:solidFill>
                  <a:srgbClr val="C33D86"/>
                </a:solidFill>
                <a:latin typeface="Arial" charset="0"/>
                <a:ea typeface="Arial" charset="0"/>
                <a:cs typeface="Arial" charset="0"/>
              </a:defRPr>
            </a:lvl1pPr>
          </a:lstStyle>
          <a:p>
            <a:r>
              <a:rPr lang="en-US"/>
              <a:t>Heading</a:t>
            </a:r>
          </a:p>
        </p:txBody>
      </p:sp>
    </p:spTree>
    <p:extLst>
      <p:ext uri="{BB962C8B-B14F-4D97-AF65-F5344CB8AC3E}">
        <p14:creationId xmlns:p14="http://schemas.microsoft.com/office/powerpoint/2010/main" val="2800079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69274" y="1563798"/>
            <a:ext cx="9720000" cy="720000"/>
          </a:xfrm>
          <a:prstGeom prst="rect">
            <a:avLst/>
          </a:prstGeom>
        </p:spPr>
        <p:txBody>
          <a:bodyPr lIns="0" tIns="0" rIns="0" bIns="0" anchor="t"/>
          <a:lstStyle>
            <a:lvl1pPr algn="l">
              <a:defRPr sz="3400" b="1" i="0">
                <a:solidFill>
                  <a:srgbClr val="C33D86"/>
                </a:solidFill>
                <a:latin typeface="Arial" charset="0"/>
                <a:ea typeface="Arial" charset="0"/>
                <a:cs typeface="Arial" charset="0"/>
              </a:defRPr>
            </a:lvl1pPr>
          </a:lstStyle>
          <a:p>
            <a:r>
              <a:rPr lang="en-US"/>
              <a:t>Heading</a:t>
            </a:r>
          </a:p>
        </p:txBody>
      </p:sp>
      <p:sp>
        <p:nvSpPr>
          <p:cNvPr id="3" name="Subtitle 2"/>
          <p:cNvSpPr>
            <a:spLocks noGrp="1"/>
          </p:cNvSpPr>
          <p:nvPr>
            <p:ph type="subTitle" idx="1" hasCustomPrompt="1"/>
          </p:nvPr>
        </p:nvSpPr>
        <p:spPr>
          <a:xfrm>
            <a:off x="1169276" y="2571092"/>
            <a:ext cx="9720000" cy="3600000"/>
          </a:xfrm>
          <a:prstGeom prst="rect">
            <a:avLst/>
          </a:prstGeom>
        </p:spPr>
        <p:txBody>
          <a:bodyPr lIns="0" tIns="0" rIns="0" bIns="0" numCol="1" anchor="t"/>
          <a:lstStyle>
            <a:lvl1pPr marL="285750" indent="-285750" algn="l">
              <a:buSzPct val="90000"/>
              <a:buFont typeface="Arial" charset="0"/>
              <a:buChar char="•"/>
              <a:defRPr sz="1800" b="0" i="0">
                <a:solidFill>
                  <a:schemeClr val="tx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Text here</a:t>
            </a:r>
          </a:p>
        </p:txBody>
      </p:sp>
    </p:spTree>
    <p:extLst>
      <p:ext uri="{BB962C8B-B14F-4D97-AF65-F5344CB8AC3E}">
        <p14:creationId xmlns:p14="http://schemas.microsoft.com/office/powerpoint/2010/main" val="12156339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5" Type="http://schemas.openxmlformats.org/officeDocument/2006/relationships/hyperlink" Target="http://www.foodafactoflife.org.uk/" TargetMode="External"/><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2.xml"/><Relationship Id="rId1" Type="http://schemas.openxmlformats.org/officeDocument/2006/relationships/slideLayout" Target="../slideLayouts/slideLayout2.xml"/><Relationship Id="rId4" Type="http://schemas.openxmlformats.org/officeDocument/2006/relationships/hyperlink" Target="http://www.foodafactoflife.org.uk/" TargetMode="Externa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3.xml"/><Relationship Id="rId1" Type="http://schemas.openxmlformats.org/officeDocument/2006/relationships/slideLayout" Target="../slideLayouts/slideLayout3.xml"/><Relationship Id="rId4" Type="http://schemas.openxmlformats.org/officeDocument/2006/relationships/hyperlink" Target="http://www.foodafactoflife.org.uk/" TargetMode="Externa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4.xml"/><Relationship Id="rId1" Type="http://schemas.openxmlformats.org/officeDocument/2006/relationships/slideLayout" Target="../slideLayouts/slideLayout4.xml"/><Relationship Id="rId4" Type="http://schemas.openxmlformats.org/officeDocument/2006/relationships/hyperlink" Target="http://www.foodafactoflife.org.uk/" TargetMode="Externa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5.xml"/><Relationship Id="rId1" Type="http://schemas.openxmlformats.org/officeDocument/2006/relationships/slideLayout" Target="../slideLayouts/slideLayout5.xml"/><Relationship Id="rId4" Type="http://schemas.openxmlformats.org/officeDocument/2006/relationships/hyperlink" Target="http://www.foodafactoflife.org.uk/" TargetMode="Externa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8" name="Picture 7"/>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439453" y="358589"/>
            <a:ext cx="2044335" cy="1435165"/>
          </a:xfrm>
          <a:prstGeom prst="rect">
            <a:avLst/>
          </a:prstGeom>
        </p:spPr>
      </p:pic>
      <p:sp>
        <p:nvSpPr>
          <p:cNvPr id="9" name="TextBox 8"/>
          <p:cNvSpPr txBox="1"/>
          <p:nvPr userDrawn="1"/>
        </p:nvSpPr>
        <p:spPr>
          <a:xfrm>
            <a:off x="1156447" y="6539528"/>
            <a:ext cx="10721788" cy="138499"/>
          </a:xfrm>
          <a:prstGeom prst="rect">
            <a:avLst/>
          </a:prstGeom>
          <a:noFill/>
        </p:spPr>
        <p:txBody>
          <a:bodyPr wrap="square" lIns="0" tIns="0" rIns="0" bIns="0" rtlCol="0">
            <a:spAutoFit/>
          </a:bodyPr>
          <a:lstStyle/>
          <a:p>
            <a:pPr algn="r"/>
            <a:r>
              <a:rPr lang="en-US" sz="900" b="0" i="0">
                <a:solidFill>
                  <a:schemeClr val="tx1"/>
                </a:solidFill>
                <a:latin typeface="Arial" charset="0"/>
                <a:ea typeface="Arial" charset="0"/>
                <a:cs typeface="Arial" charset="0"/>
                <a:hlinkClick r:id="rId5"/>
              </a:rPr>
              <a:t>www.foodafactoflife.org.uk</a:t>
            </a:r>
            <a:r>
              <a:rPr lang="en-US" sz="900" b="0" i="0" baseline="0">
                <a:solidFill>
                  <a:schemeClr val="tx1"/>
                </a:solidFill>
                <a:latin typeface="Arial" charset="0"/>
                <a:ea typeface="Arial" charset="0"/>
                <a:cs typeface="Arial" charset="0"/>
              </a:rPr>
              <a:t>    </a:t>
            </a:r>
            <a:r>
              <a:rPr lang="en-US" sz="900" b="0" i="0">
                <a:solidFill>
                  <a:schemeClr val="tx1"/>
                </a:solidFill>
                <a:latin typeface="Arial" charset="0"/>
                <a:ea typeface="Arial" charset="0"/>
                <a:cs typeface="Arial" charset="0"/>
              </a:rPr>
              <a:t>©</a:t>
            </a:r>
            <a:r>
              <a:rPr lang="en-US" sz="900" b="0" i="0" baseline="0">
                <a:solidFill>
                  <a:schemeClr val="tx1"/>
                </a:solidFill>
                <a:latin typeface="Arial" charset="0"/>
                <a:ea typeface="Arial" charset="0"/>
                <a:cs typeface="Arial" charset="0"/>
              </a:rPr>
              <a:t> Food – </a:t>
            </a:r>
            <a:r>
              <a:rPr lang="en-US" sz="900" b="0" i="0">
                <a:solidFill>
                  <a:schemeClr val="tx1"/>
                </a:solidFill>
                <a:latin typeface="Arial" charset="0"/>
                <a:ea typeface="Arial" charset="0"/>
                <a:cs typeface="Arial" charset="0"/>
              </a:rPr>
              <a:t>a fact of life 2022</a:t>
            </a:r>
          </a:p>
        </p:txBody>
      </p:sp>
    </p:spTree>
    <p:extLst>
      <p:ext uri="{BB962C8B-B14F-4D97-AF65-F5344CB8AC3E}">
        <p14:creationId xmlns:p14="http://schemas.microsoft.com/office/powerpoint/2010/main" val="1328885048"/>
      </p:ext>
    </p:extLst>
  </p:cSld>
  <p:clrMap bg1="lt1" tx1="dk1" bg2="lt2" tx2="dk2" accent1="accent1" accent2="accent2" accent3="accent3" accent4="accent4" accent5="accent5" accent6="accent6" hlink="hlink" folHlink="folHlink"/>
  <p:sldLayoutIdLst>
    <p:sldLayoutId id="214748364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9" name="TextBox 8"/>
          <p:cNvSpPr txBox="1"/>
          <p:nvPr userDrawn="1"/>
        </p:nvSpPr>
        <p:spPr>
          <a:xfrm>
            <a:off x="1156447" y="6539528"/>
            <a:ext cx="10721788" cy="138499"/>
          </a:xfrm>
          <a:prstGeom prst="rect">
            <a:avLst/>
          </a:prstGeom>
          <a:noFill/>
        </p:spPr>
        <p:txBody>
          <a:bodyPr wrap="square" lIns="0" tIns="0" rIns="0" bIns="0" rtlCol="0">
            <a:spAutoFit/>
          </a:bodyPr>
          <a:lstStyle/>
          <a:p>
            <a:pPr algn="r"/>
            <a:r>
              <a:rPr lang="en-US" sz="900" b="0" i="0">
                <a:solidFill>
                  <a:schemeClr val="tx1"/>
                </a:solidFill>
                <a:latin typeface="Arial" charset="0"/>
                <a:ea typeface="Arial" charset="0"/>
                <a:cs typeface="Arial" charset="0"/>
                <a:hlinkClick r:id="rId4"/>
              </a:rPr>
              <a:t>www.foodafactoflife.org.uk</a:t>
            </a:r>
            <a:r>
              <a:rPr lang="en-US" sz="900" b="0" i="0" baseline="0">
                <a:solidFill>
                  <a:schemeClr val="tx1"/>
                </a:solidFill>
                <a:latin typeface="Arial" charset="0"/>
                <a:ea typeface="Arial" charset="0"/>
                <a:cs typeface="Arial" charset="0"/>
              </a:rPr>
              <a:t>    </a:t>
            </a:r>
            <a:r>
              <a:rPr lang="en-US" sz="900" b="0" i="0">
                <a:solidFill>
                  <a:schemeClr val="tx1"/>
                </a:solidFill>
                <a:latin typeface="Arial" charset="0"/>
                <a:ea typeface="Arial" charset="0"/>
                <a:cs typeface="Arial" charset="0"/>
              </a:rPr>
              <a:t>© Food – a fact of life 2022</a:t>
            </a:r>
          </a:p>
        </p:txBody>
      </p:sp>
    </p:spTree>
    <p:extLst>
      <p:ext uri="{BB962C8B-B14F-4D97-AF65-F5344CB8AC3E}">
        <p14:creationId xmlns:p14="http://schemas.microsoft.com/office/powerpoint/2010/main" val="1498317190"/>
      </p:ext>
    </p:extLst>
  </p:cSld>
  <p:clrMap bg1="lt1" tx1="dk1" bg2="lt2" tx2="dk2" accent1="accent1" accent2="accent2" accent3="accent3" accent4="accent4" accent5="accent5" accent6="accent6" hlink="hlink" folHlink="folHlink"/>
  <p:sldLayoutIdLst>
    <p:sldLayoutId id="214748365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9" name="TextBox 8"/>
          <p:cNvSpPr txBox="1"/>
          <p:nvPr userDrawn="1"/>
        </p:nvSpPr>
        <p:spPr>
          <a:xfrm>
            <a:off x="1156447" y="6539528"/>
            <a:ext cx="10721788" cy="138499"/>
          </a:xfrm>
          <a:prstGeom prst="rect">
            <a:avLst/>
          </a:prstGeom>
          <a:noFill/>
        </p:spPr>
        <p:txBody>
          <a:bodyPr wrap="square" lIns="0" tIns="0" rIns="0" bIns="0" rtlCol="0">
            <a:spAutoFit/>
          </a:bodyPr>
          <a:lstStyle/>
          <a:p>
            <a:pPr algn="r"/>
            <a:r>
              <a:rPr lang="en-US" sz="900" b="0" i="0">
                <a:solidFill>
                  <a:schemeClr val="tx1"/>
                </a:solidFill>
                <a:latin typeface="Arial" charset="0"/>
                <a:ea typeface="Arial" charset="0"/>
                <a:cs typeface="Arial" charset="0"/>
                <a:hlinkClick r:id="rId4"/>
              </a:rPr>
              <a:t>www.foodafactoflife.org.uk</a:t>
            </a:r>
            <a:r>
              <a:rPr lang="en-US" sz="900" b="0" i="0" baseline="0">
                <a:solidFill>
                  <a:schemeClr val="tx1"/>
                </a:solidFill>
                <a:latin typeface="Arial" charset="0"/>
                <a:ea typeface="Arial" charset="0"/>
                <a:cs typeface="Arial" charset="0"/>
              </a:rPr>
              <a:t>    </a:t>
            </a:r>
            <a:r>
              <a:rPr lang="en-US" sz="900" b="0" i="0">
                <a:solidFill>
                  <a:schemeClr val="tx1"/>
                </a:solidFill>
                <a:latin typeface="Arial" charset="0"/>
                <a:ea typeface="Arial" charset="0"/>
                <a:cs typeface="Arial" charset="0"/>
              </a:rPr>
              <a:t>© Food – a fact of life 2022</a:t>
            </a:r>
          </a:p>
        </p:txBody>
      </p:sp>
    </p:spTree>
    <p:extLst>
      <p:ext uri="{BB962C8B-B14F-4D97-AF65-F5344CB8AC3E}">
        <p14:creationId xmlns:p14="http://schemas.microsoft.com/office/powerpoint/2010/main" val="1822393236"/>
      </p:ext>
    </p:extLst>
  </p:cSld>
  <p:clrMap bg1="lt1" tx1="dk1" bg2="lt2" tx2="dk2" accent1="accent1" accent2="accent2" accent3="accent3" accent4="accent4" accent5="accent5" accent6="accent6" hlink="hlink" folHlink="folHlink"/>
  <p:sldLayoutIdLst>
    <p:sldLayoutId id="214748365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8" name="TextBox 7"/>
          <p:cNvSpPr txBox="1"/>
          <p:nvPr userDrawn="1"/>
        </p:nvSpPr>
        <p:spPr>
          <a:xfrm>
            <a:off x="1156447" y="6539528"/>
            <a:ext cx="10721788" cy="138499"/>
          </a:xfrm>
          <a:prstGeom prst="rect">
            <a:avLst/>
          </a:prstGeom>
          <a:noFill/>
        </p:spPr>
        <p:txBody>
          <a:bodyPr wrap="square" lIns="0" tIns="0" rIns="0" bIns="0" rtlCol="0">
            <a:spAutoFit/>
          </a:bodyPr>
          <a:lstStyle/>
          <a:p>
            <a:pPr algn="r"/>
            <a:r>
              <a:rPr lang="en-US" sz="900" b="0" i="0">
                <a:solidFill>
                  <a:schemeClr val="tx1"/>
                </a:solidFill>
                <a:latin typeface="Arial" charset="0"/>
                <a:ea typeface="Arial" charset="0"/>
                <a:cs typeface="Arial" charset="0"/>
                <a:hlinkClick r:id="rId4"/>
              </a:rPr>
              <a:t>www.foodafactoflife.org.uk</a:t>
            </a:r>
            <a:r>
              <a:rPr lang="en-US" sz="900" b="0" i="0" baseline="0">
                <a:solidFill>
                  <a:schemeClr val="tx1"/>
                </a:solidFill>
                <a:latin typeface="Arial" charset="0"/>
                <a:ea typeface="Arial" charset="0"/>
                <a:cs typeface="Arial" charset="0"/>
              </a:rPr>
              <a:t>    </a:t>
            </a:r>
            <a:r>
              <a:rPr lang="en-US" sz="900" b="0" i="0">
                <a:solidFill>
                  <a:schemeClr val="tx1"/>
                </a:solidFill>
                <a:latin typeface="Arial" charset="0"/>
                <a:ea typeface="Arial" charset="0"/>
                <a:cs typeface="Arial" charset="0"/>
              </a:rPr>
              <a:t>© Food – a fact of life 2022</a:t>
            </a:r>
          </a:p>
        </p:txBody>
      </p:sp>
    </p:spTree>
    <p:extLst>
      <p:ext uri="{BB962C8B-B14F-4D97-AF65-F5344CB8AC3E}">
        <p14:creationId xmlns:p14="http://schemas.microsoft.com/office/powerpoint/2010/main" val="1788143608"/>
      </p:ext>
    </p:extLst>
  </p:cSld>
  <p:clrMap bg1="lt1" tx1="dk1" bg2="lt2" tx2="dk2" accent1="accent1" accent2="accent2" accent3="accent3" accent4="accent4" accent5="accent5" accent6="accent6" hlink="hlink" folHlink="folHlink"/>
  <p:sldLayoutIdLst>
    <p:sldLayoutId id="214748366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5725" y="-179973"/>
            <a:ext cx="12192000" cy="6858000"/>
          </a:xfrm>
          <a:prstGeom prst="rect">
            <a:avLst/>
          </a:prstGeom>
        </p:spPr>
      </p:pic>
      <p:sp>
        <p:nvSpPr>
          <p:cNvPr id="9" name="TextBox 8"/>
          <p:cNvSpPr txBox="1"/>
          <p:nvPr userDrawn="1"/>
        </p:nvSpPr>
        <p:spPr>
          <a:xfrm>
            <a:off x="1156447" y="6539528"/>
            <a:ext cx="10721788" cy="138499"/>
          </a:xfrm>
          <a:prstGeom prst="rect">
            <a:avLst/>
          </a:prstGeom>
          <a:noFill/>
        </p:spPr>
        <p:txBody>
          <a:bodyPr wrap="square" lIns="0" tIns="0" rIns="0" bIns="0" rtlCol="0">
            <a:spAutoFit/>
          </a:bodyPr>
          <a:lstStyle/>
          <a:p>
            <a:pPr algn="r"/>
            <a:r>
              <a:rPr lang="en-US" sz="900" b="0" i="0">
                <a:solidFill>
                  <a:schemeClr val="tx1"/>
                </a:solidFill>
                <a:latin typeface="Arial" charset="0"/>
                <a:ea typeface="Arial" charset="0"/>
                <a:cs typeface="Arial" charset="0"/>
                <a:hlinkClick r:id="rId4"/>
              </a:rPr>
              <a:t>www.foodafactoflife.org.uk</a:t>
            </a:r>
            <a:r>
              <a:rPr lang="en-US" sz="900" b="0" i="0" baseline="0">
                <a:solidFill>
                  <a:schemeClr val="tx1"/>
                </a:solidFill>
                <a:latin typeface="Arial" charset="0"/>
                <a:ea typeface="Arial" charset="0"/>
                <a:cs typeface="Arial" charset="0"/>
              </a:rPr>
              <a:t>    </a:t>
            </a:r>
            <a:r>
              <a:rPr lang="en-US" sz="900" b="0" i="0">
                <a:solidFill>
                  <a:schemeClr val="tx1"/>
                </a:solidFill>
                <a:latin typeface="Arial" charset="0"/>
                <a:ea typeface="Arial" charset="0"/>
                <a:cs typeface="Arial" charset="0"/>
              </a:rPr>
              <a:t>© Food – a fact of life 2022</a:t>
            </a:r>
          </a:p>
        </p:txBody>
      </p:sp>
    </p:spTree>
    <p:extLst>
      <p:ext uri="{BB962C8B-B14F-4D97-AF65-F5344CB8AC3E}">
        <p14:creationId xmlns:p14="http://schemas.microsoft.com/office/powerpoint/2010/main" val="1243930415"/>
      </p:ext>
    </p:extLst>
  </p:cSld>
  <p:clrMap bg1="lt1" tx1="dk1" bg2="lt2" tx2="dk2" accent1="accent1" accent2="accent2" accent3="accent3" accent4="accent4" accent5="accent5" accent6="accent6" hlink="hlink" folHlink="folHlink"/>
  <p:sldLayoutIdLst>
    <p:sldLayoutId id="214748366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12.jpg"/></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19.jpeg"/></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21.jpeg"/></Relationships>
</file>

<file path=ppt/slides/_rels/slide18.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2.png"/><Relationship Id="rId7"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24.jpeg"/><Relationship Id="rId11" Type="http://schemas.openxmlformats.org/officeDocument/2006/relationships/image" Target="../media/image29.jpeg"/><Relationship Id="rId5" Type="http://schemas.openxmlformats.org/officeDocument/2006/relationships/image" Target="../media/image6.jpeg"/><Relationship Id="rId10" Type="http://schemas.openxmlformats.org/officeDocument/2006/relationships/image" Target="../media/image28.jpeg"/><Relationship Id="rId4" Type="http://schemas.openxmlformats.org/officeDocument/2006/relationships/image" Target="../media/image23.jpeg"/><Relationship Id="rId9" Type="http://schemas.openxmlformats.org/officeDocument/2006/relationships/image" Target="../media/image27.jpeg"/></Relationships>
</file>

<file path=ppt/slides/_rels/slide1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3.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hyperlink" Target="https://foodafactoflife.org.uk/media/2291/make-a-soft-cheese-ws-711fcd.docx" TargetMode="External"/><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8" Type="http://schemas.openxmlformats.org/officeDocument/2006/relationships/hyperlink" Target="https://www.foodafactoflife.org.uk/pupils-with-additional-needs/" TargetMode="External"/><Relationship Id="rId13" Type="http://schemas.openxmlformats.org/officeDocument/2006/relationships/hyperlink" Target="https://www.foodafactoflife.org.uk/professional-development/ppd-newsletter/" TargetMode="External"/><Relationship Id="rId3" Type="http://schemas.openxmlformats.org/officeDocument/2006/relationships/hyperlink" Target="https://www.foodafactoflife.org.uk/" TargetMode="External"/><Relationship Id="rId7" Type="http://schemas.openxmlformats.org/officeDocument/2006/relationships/hyperlink" Target="https://www.foodafactoflife.org.uk/professional-development/ppd-toolkit/teaching-pupils-with-additional-needs/characteristics-of-good-practice-in-teaching-food-and-nutrition-education-to-pupils-with-additional-needs/" TargetMode="External"/><Relationship Id="rId12" Type="http://schemas.openxmlformats.org/officeDocument/2006/relationships/hyperlink" Target="https://www.foodafactoflife.org.uk/professional-development/" TargetMode="External"/><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hyperlink" Target="https://www.foodafactoflife.org.uk/professional-development/ppd-toolkit/secondary/characteristics-of-good-practice-in-teaching-food-and-nutrition-education-in-secondary-schools/" TargetMode="External"/><Relationship Id="rId11" Type="http://schemas.openxmlformats.org/officeDocument/2006/relationships/hyperlink" Target="https://www.foodafactoflife.org.uk/news/get-a-head-start-with-your-planning-using-my-dashboard/" TargetMode="External"/><Relationship Id="rId5" Type="http://schemas.openxmlformats.org/officeDocument/2006/relationships/hyperlink" Target="https://www.foodafactoflife.org.uk/professional-development/ppd-toolkit/primary/characteristics-of-good-practice-in-teaching-food-and-nutrition-education-in-primary-schools/" TargetMode="External"/><Relationship Id="rId15" Type="http://schemas.openxmlformats.org/officeDocument/2006/relationships/image" Target="../media/image36.png"/><Relationship Id="rId10" Type="http://schemas.openxmlformats.org/officeDocument/2006/relationships/hyperlink" Target="https://www.foodafactoflife.org.uk/whole-school/guidelines-for-school-education-resources-about-food/" TargetMode="External"/><Relationship Id="rId4" Type="http://schemas.openxmlformats.org/officeDocument/2006/relationships/hyperlink" Target="https://www.foodafactoflife.org.uk/recipes/" TargetMode="External"/><Relationship Id="rId9" Type="http://schemas.openxmlformats.org/officeDocument/2006/relationships/hyperlink" Target="https://www.foodafactoflife.org.uk/whole-school/" TargetMode="External"/><Relationship Id="rId14" Type="http://schemas.openxmlformats.org/officeDocument/2006/relationships/hyperlink" Target="http://www.foodafactoflife.org.uk/"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image" Target="../media/image38.png"/><Relationship Id="rId5" Type="http://schemas.openxmlformats.org/officeDocument/2006/relationships/hyperlink" Target="https://www.foodafactoflife.org.uk/14-16-years/activity-packs-and-quizzes/challenge-activities-new/" TargetMode="External"/><Relationship Id="rId4" Type="http://schemas.openxmlformats.org/officeDocument/2006/relationships/hyperlink" Target="https://www.foodafactoflife.org.uk/11-14-years/activity-packs-and-quizzes/challenge-activities-new/"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image" Target="../media/image40.png"/><Relationship Id="rId5" Type="http://schemas.openxmlformats.org/officeDocument/2006/relationships/hyperlink" Target="https://www.foodafactoflife.org.uk/14-16-years/activity-packs-and-quizzes/new-challenge-activities/" TargetMode="External"/><Relationship Id="rId4" Type="http://schemas.openxmlformats.org/officeDocument/2006/relationships/hyperlink" Target="https://www.foodafactoflife.org.uk/11-14-years/activity-packs-and-quizzes/new-challenge-activities/" TargetMode="External"/></Relationships>
</file>

<file path=ppt/slides/_rels/slide3.xml.rels><?xml version="1.0" encoding="UTF-8" standalone="yes"?>
<Relationships xmlns="http://schemas.openxmlformats.org/package/2006/relationships"><Relationship Id="rId3" Type="http://schemas.openxmlformats.org/officeDocument/2006/relationships/hyperlink" Target="https://www.aset.org.uk/" TargetMode="External"/><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8" Type="http://schemas.openxmlformats.org/officeDocument/2006/relationships/hyperlink" Target="https://www.foodafactoflife.org.uk/11-14-years/nutritional-analysis/" TargetMode="External"/><Relationship Id="rId13" Type="http://schemas.openxmlformats.org/officeDocument/2006/relationships/hyperlink" Target="https://www.foodafactoflife.org.uk/7-11-years/where-food-comes-from/videos/" TargetMode="External"/><Relationship Id="rId18" Type="http://schemas.openxmlformats.org/officeDocument/2006/relationships/hyperlink" Target="https://www.foodafactoflife.org.uk/11-14-years/schemes-of-work/" TargetMode="External"/><Relationship Id="rId3" Type="http://schemas.openxmlformats.org/officeDocument/2006/relationships/hyperlink" Target="https://www.foodafactoflife.org.uk/5-7-years/activity-packs/bread-activity-pack/" TargetMode="External"/><Relationship Id="rId21" Type="http://schemas.openxmlformats.org/officeDocument/2006/relationships/hyperlink" Target="https://www.foodafactoflife.org.uk/professional-development/ffl-training/" TargetMode="External"/><Relationship Id="rId7" Type="http://schemas.openxmlformats.org/officeDocument/2006/relationships/hyperlink" Target="https://www.foodafactoflife.org.uk/14-16-years/knowledge-organisers/" TargetMode="External"/><Relationship Id="rId12" Type="http://schemas.openxmlformats.org/officeDocument/2006/relationships/hyperlink" Target="https://www.foodafactoflife.org.uk/11-14-years/cooking/videos/" TargetMode="External"/><Relationship Id="rId17" Type="http://schemas.openxmlformats.org/officeDocument/2006/relationships/hyperlink" Target="https://www.foodafactoflife.org.uk/professional-development/teaching-and-learning/planning-and-teaching/schemes-of-work-and-lesson-planning/#examspec" TargetMode="External"/><Relationship Id="rId2" Type="http://schemas.openxmlformats.org/officeDocument/2006/relationships/notesSlide" Target="../notesSlides/notesSlide25.xml"/><Relationship Id="rId16" Type="http://schemas.openxmlformats.org/officeDocument/2006/relationships/hyperlink" Target="https://www.foodafactoflife.org.uk/professional-development/teaching-and-learning/planning-and-teaching/schemes-of-work-and-lesson-planning/#sow" TargetMode="External"/><Relationship Id="rId20" Type="http://schemas.openxmlformats.org/officeDocument/2006/relationships/hyperlink" Target="https://www.foodafactoflife.org.uk/professional-development/teaching-and-learning/planning-and-teaching/schemes-of-work-and-lesson-planning/practical-food-skill-progression-and-recipe-complexity/" TargetMode="External"/><Relationship Id="rId1" Type="http://schemas.openxmlformats.org/officeDocument/2006/relationships/slideLayout" Target="../slideLayouts/slideLayout3.xml"/><Relationship Id="rId6" Type="http://schemas.openxmlformats.org/officeDocument/2006/relationships/hyperlink" Target="https://www.foodafactoflife.org.uk/11-14-years/knowledge-organisers/" TargetMode="External"/><Relationship Id="rId11" Type="http://schemas.openxmlformats.org/officeDocument/2006/relationships/hyperlink" Target="https://www.foodafactoflife.org.uk/whole-school/remote-learning/" TargetMode="External"/><Relationship Id="rId24" Type="http://schemas.openxmlformats.org/officeDocument/2006/relationships/hyperlink" Target="https://www.foodafactoflife.org.uk/professional-development/teaching-and-learning/teacher-knowledge-and-skills/" TargetMode="External"/><Relationship Id="rId5" Type="http://schemas.openxmlformats.org/officeDocument/2006/relationships/hyperlink" Target="https://www.foodafactoflife.org.uk/5-7-years/activity-packs/harvest-festival-activity-pack/" TargetMode="External"/><Relationship Id="rId15" Type="http://schemas.openxmlformats.org/officeDocument/2006/relationships/hyperlink" Target="https://www.foodafactoflife.org.uk/professional-development/teaching-and-learning/planning-and-teaching/schemes-of-work-and-lesson-planning/#plan" TargetMode="External"/><Relationship Id="rId23" Type="http://schemas.openxmlformats.org/officeDocument/2006/relationships/hyperlink" Target="https://www.foodafactoflife.org.uk/professional-development/teaching-and-learning/planning-and-teaching/schemes-of-work-and-lesson-planning/" TargetMode="External"/><Relationship Id="rId10" Type="http://schemas.openxmlformats.org/officeDocument/2006/relationships/hyperlink" Target="https://www.foodafactoflife.org.uk/14-16-years/quizzes/" TargetMode="External"/><Relationship Id="rId19" Type="http://schemas.openxmlformats.org/officeDocument/2006/relationships/hyperlink" Target="https://www.foodafactoflife.org.uk/professional-development/teaching-and-learning/planning-and-teaching/teaching-and-learning-videos/" TargetMode="External"/><Relationship Id="rId4" Type="http://schemas.openxmlformats.org/officeDocument/2006/relationships/hyperlink" Target="https://www.foodafactoflife.org.uk/5-7-years/activity-packs/fibre-activity-pack/" TargetMode="External"/><Relationship Id="rId9" Type="http://schemas.openxmlformats.org/officeDocument/2006/relationships/hyperlink" Target="https://www.foodafactoflife.org.uk/11-14-years/quizzes/" TargetMode="External"/><Relationship Id="rId14" Type="http://schemas.openxmlformats.org/officeDocument/2006/relationships/hyperlink" Target="https://www.foodafactoflife.org.uk/professional-development/teaching-and-learning/planning-and-teaching/good-food-hygiene-and-safety-practices/" TargetMode="External"/><Relationship Id="rId22" Type="http://schemas.openxmlformats.org/officeDocument/2006/relationships/hyperlink" Target="https://www.foodafactoflife.org.uk/professional-development/ppd-toolkit/"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www.foodafactoflife.org.uk/" TargetMode="External"/><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hyperlink" Target="https://www.nutrition.org.uk/healthy-sustainable-diets/" TargetMode="External"/><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hyperlink" Target="https://ich.unesco.org/en/lists"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hyperlink" Target="http://www.publicdomainpictures.net/view-image.php?image=126442&amp;picture=cooking-spices"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hyperlink" Target="http://www.flickr.com/photos/spaztacular/3373281325/"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75074" y="3088715"/>
            <a:ext cx="10469225" cy="733096"/>
          </a:xfrm>
        </p:spPr>
        <p:txBody>
          <a:bodyPr/>
          <a:lstStyle/>
          <a:p>
            <a:r>
              <a:rPr lang="en-GB">
                <a:latin typeface="Arial"/>
                <a:cs typeface="Arial"/>
              </a:rPr>
              <a:t>Food skills, recipes and diversity Eastern European cuisines</a:t>
            </a:r>
            <a:br>
              <a:rPr lang="en-GB"/>
            </a:br>
            <a:r>
              <a:rPr lang="en-GB" sz="2000">
                <a:latin typeface="Arial"/>
                <a:cs typeface="Arial"/>
              </a:rPr>
              <a:t>15 June 2022</a:t>
            </a:r>
            <a:endParaRPr lang="en-US">
              <a:latin typeface="Arial"/>
              <a:cs typeface="Arial"/>
            </a:endParaRPr>
          </a:p>
        </p:txBody>
      </p:sp>
      <p:sp>
        <p:nvSpPr>
          <p:cNvPr id="3" name="TextBox 2">
            <a:extLst>
              <a:ext uri="{FF2B5EF4-FFF2-40B4-BE49-F238E27FC236}">
                <a16:creationId xmlns:a16="http://schemas.microsoft.com/office/drawing/2014/main" id="{95F31A3A-D681-4FC3-A757-5C72A76C88D0}"/>
              </a:ext>
            </a:extLst>
          </p:cNvPr>
          <p:cNvSpPr txBox="1"/>
          <p:nvPr/>
        </p:nvSpPr>
        <p:spPr>
          <a:xfrm>
            <a:off x="6369269" y="5735383"/>
            <a:ext cx="3777066" cy="369332"/>
          </a:xfrm>
          <a:prstGeom prst="rect">
            <a:avLst/>
          </a:prstGeom>
          <a:noFill/>
        </p:spPr>
        <p:txBody>
          <a:bodyPr wrap="square" rtlCol="0">
            <a:spAutoFit/>
          </a:bodyPr>
          <a:lstStyle/>
          <a:p>
            <a:pPr algn="l"/>
            <a:r>
              <a:rPr lang="en-GB">
                <a:latin typeface="Arial" panose="020B0604020202020204" pitchFamily="34" charset="0"/>
                <a:cs typeface="Arial" panose="020B0604020202020204" pitchFamily="34" charset="0"/>
              </a:rPr>
              <a:t>@foodafactoflife</a:t>
            </a:r>
          </a:p>
        </p:txBody>
      </p:sp>
      <p:pic>
        <p:nvPicPr>
          <p:cNvPr id="4" name="Picture 2" descr="Twitter Logo, PNG, Symbol, History, Meaning">
            <a:extLst>
              <a:ext uri="{FF2B5EF4-FFF2-40B4-BE49-F238E27FC236}">
                <a16:creationId xmlns:a16="http://schemas.microsoft.com/office/drawing/2014/main" id="{B4CA3070-9A38-49C7-8141-93E0E3DF39BD}"/>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789815" y="5735383"/>
            <a:ext cx="783772" cy="4408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51663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80DBAE-99A4-0226-1985-9C36F8B219B2}"/>
              </a:ext>
            </a:extLst>
          </p:cNvPr>
          <p:cNvSpPr>
            <a:spLocks noGrp="1"/>
          </p:cNvSpPr>
          <p:nvPr>
            <p:ph type="ctrTitle"/>
          </p:nvPr>
        </p:nvSpPr>
        <p:spPr/>
        <p:txBody>
          <a:bodyPr/>
          <a:lstStyle/>
          <a:p>
            <a:r>
              <a:rPr lang="en-GB"/>
              <a:t>History</a:t>
            </a:r>
          </a:p>
        </p:txBody>
      </p:sp>
      <p:sp>
        <p:nvSpPr>
          <p:cNvPr id="3" name="Subtitle 2">
            <a:extLst>
              <a:ext uri="{FF2B5EF4-FFF2-40B4-BE49-F238E27FC236}">
                <a16:creationId xmlns:a16="http://schemas.microsoft.com/office/drawing/2014/main" id="{3C634640-FC0C-90AC-3851-FD2829990E7E}"/>
              </a:ext>
            </a:extLst>
          </p:cNvPr>
          <p:cNvSpPr>
            <a:spLocks noGrp="1"/>
          </p:cNvSpPr>
          <p:nvPr>
            <p:ph type="subTitle" idx="1"/>
          </p:nvPr>
        </p:nvSpPr>
        <p:spPr>
          <a:xfrm>
            <a:off x="908843" y="2283797"/>
            <a:ext cx="6833377" cy="4307125"/>
          </a:xfrm>
        </p:spPr>
        <p:txBody>
          <a:bodyPr/>
          <a:lstStyle/>
          <a:p>
            <a:pPr>
              <a:buNone/>
            </a:pPr>
            <a:r>
              <a:rPr lang="en-GB" dirty="0">
                <a:latin typeface="Arial"/>
                <a:cs typeface="Arial"/>
              </a:rPr>
              <a:t>    Vegetables other than cabbage and root vegetables were virtually unknown in Poland until 1518.  </a:t>
            </a:r>
            <a:endParaRPr lang="en-US" dirty="0">
              <a:latin typeface="Arial"/>
              <a:cs typeface="Arial"/>
            </a:endParaRPr>
          </a:p>
          <a:p>
            <a:pPr>
              <a:buNone/>
            </a:pPr>
            <a:r>
              <a:rPr lang="en-GB" dirty="0">
                <a:latin typeface="Arial"/>
                <a:cs typeface="Arial"/>
              </a:rPr>
              <a:t>    Queen Bona Sforza, an Italian princess married the Polish King Sigismund I (Zygmunt), introduced them to her new homeland.</a:t>
            </a:r>
            <a:endParaRPr lang="en-US" dirty="0">
              <a:latin typeface="Arial"/>
              <a:cs typeface="Arial"/>
            </a:endParaRPr>
          </a:p>
          <a:p>
            <a:pPr>
              <a:buNone/>
            </a:pPr>
            <a:endParaRPr lang="en-GB" dirty="0">
              <a:latin typeface="Arial"/>
              <a:cs typeface="Arial"/>
            </a:endParaRPr>
          </a:p>
          <a:p>
            <a:pPr>
              <a:buNone/>
            </a:pPr>
            <a:r>
              <a:rPr lang="en-GB" dirty="0">
                <a:latin typeface="Arial"/>
                <a:cs typeface="Arial"/>
              </a:rPr>
              <a:t>    Many Polish words for vegetables are taken directly from Italian such as:</a:t>
            </a:r>
            <a:endParaRPr lang="en-GB" dirty="0"/>
          </a:p>
          <a:p>
            <a:pPr marL="971550" lvl="2" indent="-342900" algn="l">
              <a:buFont typeface="Arial" panose="020B0604020202020204" pitchFamily="34" charset="0"/>
              <a:buChar char="•"/>
            </a:pPr>
            <a:r>
              <a:rPr lang="en-GB" dirty="0">
                <a:latin typeface="Arial"/>
                <a:cs typeface="Arial"/>
              </a:rPr>
              <a:t>    </a:t>
            </a:r>
            <a:r>
              <a:rPr lang="en-GB" dirty="0" err="1">
                <a:latin typeface="Arial"/>
                <a:cs typeface="Arial"/>
              </a:rPr>
              <a:t>kalafiory</a:t>
            </a:r>
            <a:r>
              <a:rPr lang="en-GB" dirty="0">
                <a:latin typeface="Arial"/>
                <a:cs typeface="Arial"/>
              </a:rPr>
              <a:t> (cauliflower)</a:t>
            </a:r>
            <a:endParaRPr lang="en-GB" dirty="0"/>
          </a:p>
          <a:p>
            <a:pPr marL="971550" lvl="2" indent="-342900" algn="l">
              <a:buFont typeface="Arial" panose="020B0604020202020204" pitchFamily="34" charset="0"/>
              <a:buChar char="•"/>
            </a:pPr>
            <a:r>
              <a:rPr lang="en-GB" dirty="0">
                <a:latin typeface="Arial"/>
                <a:cs typeface="Arial"/>
              </a:rPr>
              <a:t>    </a:t>
            </a:r>
            <a:r>
              <a:rPr lang="en-GB" dirty="0" err="1">
                <a:latin typeface="Arial"/>
                <a:cs typeface="Arial"/>
              </a:rPr>
              <a:t>pomidory</a:t>
            </a:r>
            <a:r>
              <a:rPr lang="en-GB" dirty="0">
                <a:latin typeface="Arial"/>
                <a:cs typeface="Arial"/>
              </a:rPr>
              <a:t> (tomatoes) </a:t>
            </a:r>
            <a:endParaRPr lang="en-GB" dirty="0"/>
          </a:p>
          <a:p>
            <a:pPr marL="971550" lvl="2" indent="-342900" algn="l">
              <a:buFont typeface="Arial" panose="020B0604020202020204" pitchFamily="34" charset="0"/>
              <a:buChar char="•"/>
            </a:pPr>
            <a:r>
              <a:rPr lang="en-GB" dirty="0">
                <a:latin typeface="Arial"/>
                <a:cs typeface="Arial"/>
              </a:rPr>
              <a:t>    </a:t>
            </a:r>
            <a:r>
              <a:rPr lang="en-GB" dirty="0" err="1">
                <a:latin typeface="Arial"/>
                <a:cs typeface="Arial"/>
              </a:rPr>
              <a:t>sałata</a:t>
            </a:r>
            <a:r>
              <a:rPr lang="en-GB" dirty="0">
                <a:latin typeface="Arial"/>
                <a:cs typeface="Arial"/>
              </a:rPr>
              <a:t> (lettuce), for example.</a:t>
            </a:r>
            <a:endParaRPr lang="en-GB" dirty="0">
              <a:cs typeface="Arial"/>
            </a:endParaRPr>
          </a:p>
          <a:p>
            <a:pPr>
              <a:buNone/>
            </a:pPr>
            <a:r>
              <a:rPr lang="en-GB" dirty="0">
                <a:latin typeface="Arial"/>
                <a:cs typeface="Arial"/>
              </a:rPr>
              <a:t>    Soup vegetables are known as </a:t>
            </a:r>
            <a:r>
              <a:rPr lang="en-GB" dirty="0" err="1">
                <a:latin typeface="Arial"/>
                <a:cs typeface="Arial"/>
              </a:rPr>
              <a:t>włoszczyzna</a:t>
            </a:r>
            <a:r>
              <a:rPr lang="en-GB" dirty="0">
                <a:latin typeface="Arial"/>
                <a:cs typeface="Arial"/>
              </a:rPr>
              <a:t> or "Italian stuff," </a:t>
            </a:r>
            <a:r>
              <a:rPr lang="en-GB" dirty="0" err="1">
                <a:latin typeface="Arial"/>
                <a:cs typeface="Arial"/>
              </a:rPr>
              <a:t>włoski</a:t>
            </a:r>
            <a:r>
              <a:rPr lang="en-GB" dirty="0">
                <a:latin typeface="Arial"/>
                <a:cs typeface="Arial"/>
              </a:rPr>
              <a:t> being the Polish word for Italian. </a:t>
            </a:r>
            <a:endParaRPr lang="en-GB" dirty="0">
              <a:latin typeface="Arial"/>
            </a:endParaRPr>
          </a:p>
          <a:p>
            <a:pPr>
              <a:buNone/>
            </a:pPr>
            <a:endParaRPr lang="en-GB" dirty="0">
              <a:cs typeface="Arial"/>
            </a:endParaRPr>
          </a:p>
          <a:p>
            <a:pPr marL="0" indent="0">
              <a:buNone/>
            </a:pPr>
            <a:endParaRPr lang="en-GB" dirty="0">
              <a:cs typeface="Arial"/>
            </a:endParaRPr>
          </a:p>
        </p:txBody>
      </p:sp>
      <p:pic>
        <p:nvPicPr>
          <p:cNvPr id="7" name="Picture 6" descr="A picture containing wooden, table, board, plant&#10;&#10;Description automatically generated">
            <a:extLst>
              <a:ext uri="{FF2B5EF4-FFF2-40B4-BE49-F238E27FC236}">
                <a16:creationId xmlns:a16="http://schemas.microsoft.com/office/drawing/2014/main" id="{EBA58754-25E2-B161-F2C1-3124712871F2}"/>
              </a:ext>
            </a:extLst>
          </p:cNvPr>
          <p:cNvPicPr>
            <a:picLocks noChangeAspect="1"/>
          </p:cNvPicPr>
          <p:nvPr/>
        </p:nvPicPr>
        <p:blipFill>
          <a:blip r:embed="rId2"/>
          <a:stretch>
            <a:fillRect/>
          </a:stretch>
        </p:blipFill>
        <p:spPr>
          <a:xfrm>
            <a:off x="8127172" y="2724778"/>
            <a:ext cx="3852211" cy="2569424"/>
          </a:xfrm>
          <a:prstGeom prst="rect">
            <a:avLst/>
          </a:prstGeom>
        </p:spPr>
      </p:pic>
    </p:spTree>
    <p:extLst>
      <p:ext uri="{BB962C8B-B14F-4D97-AF65-F5344CB8AC3E}">
        <p14:creationId xmlns:p14="http://schemas.microsoft.com/office/powerpoint/2010/main" val="39513987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0BDECF-1A6F-4024-A0B2-A24986077FB8}"/>
              </a:ext>
            </a:extLst>
          </p:cNvPr>
          <p:cNvSpPr>
            <a:spLocks noGrp="1"/>
          </p:cNvSpPr>
          <p:nvPr>
            <p:ph type="ctrTitle"/>
          </p:nvPr>
        </p:nvSpPr>
        <p:spPr>
          <a:xfrm>
            <a:off x="1009348" y="1507354"/>
            <a:ext cx="9720000" cy="720000"/>
          </a:xfrm>
        </p:spPr>
        <p:txBody>
          <a:bodyPr/>
          <a:lstStyle/>
          <a:p>
            <a:r>
              <a:rPr lang="en-GB">
                <a:latin typeface="Arial"/>
                <a:cs typeface="Arial"/>
              </a:rPr>
              <a:t>Modern cuisine</a:t>
            </a:r>
            <a:endParaRPr lang="en-GB"/>
          </a:p>
        </p:txBody>
      </p:sp>
      <p:sp>
        <p:nvSpPr>
          <p:cNvPr id="3" name="Subtitle 2">
            <a:extLst>
              <a:ext uri="{FF2B5EF4-FFF2-40B4-BE49-F238E27FC236}">
                <a16:creationId xmlns:a16="http://schemas.microsoft.com/office/drawing/2014/main" id="{0ACEFD45-B8E2-4D6F-92AE-0B0C63B87A93}"/>
              </a:ext>
            </a:extLst>
          </p:cNvPr>
          <p:cNvSpPr>
            <a:spLocks noGrp="1"/>
          </p:cNvSpPr>
          <p:nvPr>
            <p:ph type="subTitle" idx="1"/>
          </p:nvPr>
        </p:nvSpPr>
        <p:spPr>
          <a:xfrm>
            <a:off x="1011960" y="2228357"/>
            <a:ext cx="5806309" cy="3600000"/>
          </a:xfrm>
        </p:spPr>
        <p:txBody>
          <a:bodyPr/>
          <a:lstStyle/>
          <a:p>
            <a:pPr marL="0" indent="0">
              <a:buNone/>
            </a:pPr>
            <a:endParaRPr lang="en-GB" i="0">
              <a:effectLst/>
              <a:latin typeface="Arial" panose="020B0604020202020204" pitchFamily="34" charset="0"/>
              <a:cs typeface="Arial" panose="020B0604020202020204" pitchFamily="34" charset="0"/>
            </a:endParaRPr>
          </a:p>
          <a:p>
            <a:pPr marL="0" indent="0">
              <a:buNone/>
            </a:pPr>
            <a:endParaRPr lang="en-GB" i="0">
              <a:effectLst/>
              <a:latin typeface="Arial" panose="020B0604020202020204" pitchFamily="34" charset="0"/>
              <a:cs typeface="Arial" panose="020B0604020202020204" pitchFamily="34" charset="0"/>
            </a:endParaRPr>
          </a:p>
          <a:p>
            <a:pPr marL="0" indent="0">
              <a:buNone/>
            </a:pPr>
            <a:endParaRPr lang="en-GB" i="0">
              <a:solidFill>
                <a:srgbClr val="202124"/>
              </a:solidFill>
              <a:effectLst/>
              <a:latin typeface="Arial" panose="020B0604020202020204" pitchFamily="34" charset="0"/>
              <a:cs typeface="Arial" panose="020B0604020202020204" pitchFamily="34" charset="0"/>
            </a:endParaRPr>
          </a:p>
          <a:p>
            <a:pPr marL="0" indent="0">
              <a:buNone/>
            </a:pPr>
            <a:endParaRPr lang="en-GB"/>
          </a:p>
        </p:txBody>
      </p:sp>
      <p:sp>
        <p:nvSpPr>
          <p:cNvPr id="11" name="TextBox 10">
            <a:extLst>
              <a:ext uri="{FF2B5EF4-FFF2-40B4-BE49-F238E27FC236}">
                <a16:creationId xmlns:a16="http://schemas.microsoft.com/office/drawing/2014/main" id="{C353AB78-4DB8-B040-04DB-BC156FB83574}"/>
              </a:ext>
            </a:extLst>
          </p:cNvPr>
          <p:cNvSpPr txBox="1"/>
          <p:nvPr/>
        </p:nvSpPr>
        <p:spPr>
          <a:xfrm>
            <a:off x="9846198" y="3576578"/>
            <a:ext cx="1238491" cy="3789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FFFFFF"/>
                </a:solidFill>
                <a:latin typeface="Arial" panose="020B0604020202020204" pitchFamily="34" charset="0"/>
                <a:cs typeface="Arial" panose="020B0604020202020204" pitchFamily="34" charset="0"/>
              </a:rPr>
              <a:t>Burghul</a:t>
            </a:r>
          </a:p>
        </p:txBody>
      </p:sp>
      <p:sp>
        <p:nvSpPr>
          <p:cNvPr id="6" name="TextBox 5">
            <a:extLst>
              <a:ext uri="{FF2B5EF4-FFF2-40B4-BE49-F238E27FC236}">
                <a16:creationId xmlns:a16="http://schemas.microsoft.com/office/drawing/2014/main" id="{4D06FA0F-50EF-B8EF-FFB9-91C79E9483B9}"/>
              </a:ext>
            </a:extLst>
          </p:cNvPr>
          <p:cNvSpPr txBox="1"/>
          <p:nvPr/>
        </p:nvSpPr>
        <p:spPr>
          <a:xfrm>
            <a:off x="9836552" y="4087792"/>
            <a:ext cx="1267428" cy="3789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FFFFFF"/>
                </a:solidFill>
                <a:latin typeface="Arial"/>
              </a:rPr>
              <a:t>Freekeh</a:t>
            </a:r>
            <a:endParaRPr lang="en-US">
              <a:solidFill>
                <a:srgbClr val="FFFFFF"/>
              </a:solidFill>
            </a:endParaRPr>
          </a:p>
        </p:txBody>
      </p:sp>
      <p:sp>
        <p:nvSpPr>
          <p:cNvPr id="7" name="TextBox 6">
            <a:extLst>
              <a:ext uri="{FF2B5EF4-FFF2-40B4-BE49-F238E27FC236}">
                <a16:creationId xmlns:a16="http://schemas.microsoft.com/office/drawing/2014/main" id="{EFB01ECC-B65F-756A-56FA-00A6878C8ACA}"/>
              </a:ext>
            </a:extLst>
          </p:cNvPr>
          <p:cNvSpPr txBox="1"/>
          <p:nvPr/>
        </p:nvSpPr>
        <p:spPr>
          <a:xfrm>
            <a:off x="867113" y="2145417"/>
            <a:ext cx="8146257" cy="4093428"/>
          </a:xfrm>
          <a:prstGeom prst="rect">
            <a:avLst/>
          </a:prstGeom>
          <a:noFill/>
        </p:spPr>
        <p:txBody>
          <a:bodyPr wrap="square" lIns="91440" tIns="45720" rIns="91440" bIns="45720" anchor="t">
            <a:spAutoFit/>
          </a:bodyPr>
          <a:lstStyle/>
          <a:p>
            <a:r>
              <a:rPr lang="en-GB" sz="2000" dirty="0">
                <a:latin typeface="Arial"/>
                <a:ea typeface="+mn-lt"/>
                <a:cs typeface="+mn-lt"/>
              </a:rPr>
              <a:t>Chefs throughout the major cities of Eastern Europe are transforming traditionally heavy dishes including meat and potatoes into lighter dishes, adding a contemporary spin and emphasising local ingredients and heritage-breed meats. </a:t>
            </a:r>
          </a:p>
          <a:p>
            <a:endParaRPr lang="en-GB" sz="2000" dirty="0">
              <a:latin typeface="Arial"/>
              <a:cs typeface="Calibri"/>
            </a:endParaRPr>
          </a:p>
          <a:p>
            <a:r>
              <a:rPr lang="en-GB" sz="2000" dirty="0">
                <a:latin typeface="Arial"/>
                <a:ea typeface="+mn-lt"/>
                <a:cs typeface="+mn-lt"/>
              </a:rPr>
              <a:t>Example: </a:t>
            </a:r>
          </a:p>
          <a:p>
            <a:r>
              <a:rPr lang="en-GB" sz="2000" dirty="0">
                <a:latin typeface="Arial"/>
                <a:ea typeface="+mn-lt"/>
                <a:cs typeface="+mn-lt"/>
              </a:rPr>
              <a:t>Warsaw restaurant </a:t>
            </a:r>
            <a:r>
              <a:rPr lang="en-GB" sz="2000" dirty="0" err="1">
                <a:latin typeface="Arial"/>
                <a:ea typeface="+mn-lt"/>
                <a:cs typeface="+mn-lt"/>
              </a:rPr>
              <a:t>Qchnia</a:t>
            </a:r>
            <a:r>
              <a:rPr lang="en-GB" sz="2000" dirty="0">
                <a:latin typeface="Arial"/>
                <a:ea typeface="+mn-lt"/>
                <a:cs typeface="+mn-lt"/>
              </a:rPr>
              <a:t>, offers a tasting menu described  as "modern, light, healthy food, both Polish and inspired by tastes of the world." </a:t>
            </a:r>
          </a:p>
          <a:p>
            <a:endParaRPr lang="en-GB" sz="2000" dirty="0">
              <a:latin typeface="Arial"/>
              <a:ea typeface="+mn-lt"/>
              <a:cs typeface="Arial"/>
            </a:endParaRPr>
          </a:p>
          <a:p>
            <a:r>
              <a:rPr lang="en-GB" sz="2000" dirty="0">
                <a:latin typeface="Arial"/>
                <a:ea typeface="+mn-lt"/>
                <a:cs typeface="+mn-lt"/>
              </a:rPr>
              <a:t>For example, a small portion of spinach </a:t>
            </a:r>
            <a:r>
              <a:rPr lang="en-GB" sz="2000" dirty="0" err="1">
                <a:latin typeface="Arial"/>
                <a:ea typeface="+mn-lt"/>
                <a:cs typeface="+mn-lt"/>
              </a:rPr>
              <a:t>lasagna</a:t>
            </a:r>
            <a:r>
              <a:rPr lang="en-GB" sz="2000" dirty="0">
                <a:latin typeface="Arial"/>
                <a:ea typeface="+mn-lt"/>
                <a:cs typeface="+mn-lt"/>
              </a:rPr>
              <a:t> with sheep's milk cheese might be followed by blood sausage, pickled cucumber and beets served with horseradish and mustard. </a:t>
            </a:r>
            <a:endParaRPr lang="en-GB" sz="2000" dirty="0">
              <a:latin typeface="Arial"/>
              <a:cs typeface="Arial"/>
            </a:endParaRPr>
          </a:p>
        </p:txBody>
      </p:sp>
    </p:spTree>
    <p:extLst>
      <p:ext uri="{BB962C8B-B14F-4D97-AF65-F5344CB8AC3E}">
        <p14:creationId xmlns:p14="http://schemas.microsoft.com/office/powerpoint/2010/main" val="33511866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18F92F-E4E5-3674-F460-9E23480A8C6E}"/>
              </a:ext>
            </a:extLst>
          </p:cNvPr>
          <p:cNvSpPr>
            <a:spLocks noGrp="1"/>
          </p:cNvSpPr>
          <p:nvPr>
            <p:ph type="ctrTitle"/>
          </p:nvPr>
        </p:nvSpPr>
        <p:spPr>
          <a:xfrm>
            <a:off x="1102550" y="1563798"/>
            <a:ext cx="9720000" cy="720000"/>
          </a:xfrm>
        </p:spPr>
        <p:txBody>
          <a:bodyPr/>
          <a:lstStyle/>
          <a:p>
            <a:r>
              <a:rPr lang="en-GB"/>
              <a:t>Popular dishes</a:t>
            </a:r>
          </a:p>
        </p:txBody>
      </p:sp>
      <p:sp>
        <p:nvSpPr>
          <p:cNvPr id="3" name="Subtitle 2">
            <a:extLst>
              <a:ext uri="{FF2B5EF4-FFF2-40B4-BE49-F238E27FC236}">
                <a16:creationId xmlns:a16="http://schemas.microsoft.com/office/drawing/2014/main" id="{B36606F2-D84B-A8B2-1708-41EA1FE23E65}"/>
              </a:ext>
            </a:extLst>
          </p:cNvPr>
          <p:cNvSpPr>
            <a:spLocks noGrp="1"/>
          </p:cNvSpPr>
          <p:nvPr>
            <p:ph type="subTitle" idx="1"/>
          </p:nvPr>
        </p:nvSpPr>
        <p:spPr>
          <a:xfrm>
            <a:off x="1102550" y="2351284"/>
            <a:ext cx="4926724" cy="3600000"/>
          </a:xfrm>
        </p:spPr>
        <p:txBody>
          <a:bodyPr/>
          <a:lstStyle/>
          <a:p>
            <a:pPr marL="0" indent="0">
              <a:buNone/>
            </a:pPr>
            <a:endParaRPr lang="en-GB"/>
          </a:p>
          <a:p>
            <a:pPr marL="0" indent="0">
              <a:buNone/>
            </a:pPr>
            <a:endParaRPr lang="en-GB"/>
          </a:p>
        </p:txBody>
      </p:sp>
      <p:sp>
        <p:nvSpPr>
          <p:cNvPr id="7" name="TextBox 6">
            <a:extLst>
              <a:ext uri="{FF2B5EF4-FFF2-40B4-BE49-F238E27FC236}">
                <a16:creationId xmlns:a16="http://schemas.microsoft.com/office/drawing/2014/main" id="{F911160E-B882-A5BA-781E-5EB29DEEE7A9}"/>
              </a:ext>
            </a:extLst>
          </p:cNvPr>
          <p:cNvSpPr txBox="1"/>
          <p:nvPr/>
        </p:nvSpPr>
        <p:spPr>
          <a:xfrm>
            <a:off x="972273" y="2168324"/>
            <a:ext cx="6061274"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333333"/>
                </a:solidFill>
                <a:latin typeface="Arial"/>
                <a:cs typeface="Arial"/>
              </a:rPr>
              <a:t>Borscht </a:t>
            </a:r>
            <a:r>
              <a:rPr lang="en-US">
                <a:solidFill>
                  <a:srgbClr val="333333"/>
                </a:solidFill>
                <a:latin typeface="Arial"/>
                <a:cs typeface="Arial"/>
              </a:rPr>
              <a:t>is a famous soup that is eaten all over Ukraine, Russia and many other countries of Eastern Europe. Served hot in the winter and cold in summer it is a versatile soup with variations depending on the region.</a:t>
            </a:r>
            <a:endParaRPr lang="en-US">
              <a:solidFill>
                <a:srgbClr val="000000"/>
              </a:solidFill>
              <a:latin typeface="Arial"/>
              <a:cs typeface="Arial"/>
            </a:endParaRPr>
          </a:p>
          <a:p>
            <a:endParaRPr lang="en-US">
              <a:solidFill>
                <a:srgbClr val="333333"/>
              </a:solidFill>
              <a:latin typeface="Arial"/>
              <a:cs typeface="Arial"/>
            </a:endParaRPr>
          </a:p>
          <a:p>
            <a:r>
              <a:rPr lang="en-US">
                <a:solidFill>
                  <a:srgbClr val="333333"/>
                </a:solidFill>
                <a:latin typeface="Arial"/>
                <a:cs typeface="Arial"/>
              </a:rPr>
              <a:t>It is made with beets, potatoes, cabbage, carrots, spring onions, garlic and tomatoes, and is often garnished with dill leaves. Traditionally it is made with meat but now it's often made as a vegetarian dish. </a:t>
            </a:r>
          </a:p>
          <a:p>
            <a:endParaRPr lang="en-US">
              <a:solidFill>
                <a:srgbClr val="000000"/>
              </a:solidFill>
              <a:latin typeface="Arial"/>
              <a:cs typeface="Arial"/>
            </a:endParaRPr>
          </a:p>
          <a:p>
            <a:r>
              <a:rPr lang="en-US">
                <a:solidFill>
                  <a:srgbClr val="333333"/>
                </a:solidFill>
                <a:latin typeface="Arial"/>
                <a:cs typeface="Arial"/>
              </a:rPr>
              <a:t>It is typically served with a spoonful of sour cream on top and brown </a:t>
            </a:r>
            <a:r>
              <a:rPr lang="en-US" dirty="0">
                <a:solidFill>
                  <a:srgbClr val="333333"/>
                </a:solidFill>
                <a:latin typeface="Arial"/>
                <a:cs typeface="Arial"/>
              </a:rPr>
              <a:t>or garlic </a:t>
            </a:r>
            <a:r>
              <a:rPr lang="en-US">
                <a:solidFill>
                  <a:srgbClr val="333333"/>
                </a:solidFill>
                <a:latin typeface="Arial"/>
                <a:cs typeface="Arial"/>
              </a:rPr>
              <a:t>bread</a:t>
            </a:r>
            <a:r>
              <a:rPr lang="en-US" dirty="0">
                <a:solidFill>
                  <a:srgbClr val="333333"/>
                </a:solidFill>
                <a:latin typeface="Arial"/>
                <a:cs typeface="Arial"/>
              </a:rPr>
              <a:t> called </a:t>
            </a:r>
            <a:r>
              <a:rPr lang="en-US" dirty="0" err="1">
                <a:solidFill>
                  <a:srgbClr val="333333"/>
                </a:solidFill>
                <a:latin typeface="Arial"/>
                <a:cs typeface="Arial"/>
              </a:rPr>
              <a:t>Pampushky</a:t>
            </a:r>
            <a:r>
              <a:rPr lang="en-US">
                <a:solidFill>
                  <a:srgbClr val="333333"/>
                </a:solidFill>
                <a:latin typeface="Arial"/>
                <a:cs typeface="Arial"/>
              </a:rPr>
              <a:t> on the side.</a:t>
            </a:r>
          </a:p>
          <a:p>
            <a:endParaRPr lang="en-US">
              <a:solidFill>
                <a:srgbClr val="333333"/>
              </a:solidFill>
              <a:latin typeface="Arial"/>
              <a:cs typeface="Arial"/>
            </a:endParaRPr>
          </a:p>
          <a:p>
            <a:r>
              <a:rPr lang="en-US">
                <a:latin typeface="Arial"/>
                <a:ea typeface="+mn-lt"/>
                <a:cs typeface="+mn-lt"/>
              </a:rPr>
              <a:t>Beets are an important part of Eastern European cuisine. They are enjoyed in everything from salads to soups to side dishes. </a:t>
            </a:r>
            <a:endParaRPr lang="en-US">
              <a:latin typeface="Arial"/>
            </a:endParaRPr>
          </a:p>
        </p:txBody>
      </p:sp>
      <p:pic>
        <p:nvPicPr>
          <p:cNvPr id="5" name="Picture 4" descr="A picture containing dish&#10;&#10;Description automatically generated">
            <a:extLst>
              <a:ext uri="{FF2B5EF4-FFF2-40B4-BE49-F238E27FC236}">
                <a16:creationId xmlns:a16="http://schemas.microsoft.com/office/drawing/2014/main" id="{80A820DA-5FC3-9BE2-6FFC-FB1706EA4AD2}"/>
              </a:ext>
            </a:extLst>
          </p:cNvPr>
          <p:cNvPicPr>
            <a:picLocks noChangeAspect="1"/>
          </p:cNvPicPr>
          <p:nvPr/>
        </p:nvPicPr>
        <p:blipFill>
          <a:blip r:embed="rId3"/>
          <a:stretch>
            <a:fillRect/>
          </a:stretch>
        </p:blipFill>
        <p:spPr>
          <a:xfrm>
            <a:off x="7142748" y="1862624"/>
            <a:ext cx="3364486" cy="2244223"/>
          </a:xfrm>
          <a:prstGeom prst="rect">
            <a:avLst/>
          </a:prstGeom>
        </p:spPr>
      </p:pic>
      <p:pic>
        <p:nvPicPr>
          <p:cNvPr id="10" name="Picture 9" descr="A picture containing food, meal, sliced&#10;&#10;Description automatically generated">
            <a:extLst>
              <a:ext uri="{FF2B5EF4-FFF2-40B4-BE49-F238E27FC236}">
                <a16:creationId xmlns:a16="http://schemas.microsoft.com/office/drawing/2014/main" id="{E08B1777-9FD2-0939-B0C3-400B19BF69F0}"/>
              </a:ext>
            </a:extLst>
          </p:cNvPr>
          <p:cNvPicPr>
            <a:picLocks noChangeAspect="1"/>
          </p:cNvPicPr>
          <p:nvPr/>
        </p:nvPicPr>
        <p:blipFill>
          <a:blip r:embed="rId4"/>
          <a:stretch>
            <a:fillRect/>
          </a:stretch>
        </p:blipFill>
        <p:spPr>
          <a:xfrm>
            <a:off x="8572846" y="4274294"/>
            <a:ext cx="3058194" cy="2039815"/>
          </a:xfrm>
          <a:prstGeom prst="rect">
            <a:avLst/>
          </a:prstGeom>
        </p:spPr>
      </p:pic>
    </p:spTree>
    <p:extLst>
      <p:ext uri="{BB962C8B-B14F-4D97-AF65-F5344CB8AC3E}">
        <p14:creationId xmlns:p14="http://schemas.microsoft.com/office/powerpoint/2010/main" val="38587194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6A92FF-DE1E-A548-711C-B4B0BE7C6CB8}"/>
              </a:ext>
            </a:extLst>
          </p:cNvPr>
          <p:cNvSpPr>
            <a:spLocks noGrp="1"/>
          </p:cNvSpPr>
          <p:nvPr>
            <p:ph type="ctrTitle"/>
          </p:nvPr>
        </p:nvSpPr>
        <p:spPr>
          <a:xfrm>
            <a:off x="835168" y="1563798"/>
            <a:ext cx="9720000" cy="720000"/>
          </a:xfrm>
        </p:spPr>
        <p:txBody>
          <a:bodyPr/>
          <a:lstStyle/>
          <a:p>
            <a:r>
              <a:rPr lang="en-GB"/>
              <a:t>Popular dishes</a:t>
            </a:r>
          </a:p>
        </p:txBody>
      </p:sp>
      <p:sp>
        <p:nvSpPr>
          <p:cNvPr id="3" name="Subtitle 2">
            <a:extLst>
              <a:ext uri="{FF2B5EF4-FFF2-40B4-BE49-F238E27FC236}">
                <a16:creationId xmlns:a16="http://schemas.microsoft.com/office/drawing/2014/main" id="{D045041F-0E5E-3C83-9BBB-EAA1B4885FF5}"/>
              </a:ext>
            </a:extLst>
          </p:cNvPr>
          <p:cNvSpPr>
            <a:spLocks noGrp="1"/>
          </p:cNvSpPr>
          <p:nvPr>
            <p:ph type="subTitle" idx="1"/>
          </p:nvPr>
        </p:nvSpPr>
        <p:spPr>
          <a:xfrm>
            <a:off x="835168" y="2430415"/>
            <a:ext cx="6970879" cy="3600000"/>
          </a:xfrm>
        </p:spPr>
        <p:txBody>
          <a:bodyPr/>
          <a:lstStyle/>
          <a:p>
            <a:pPr marL="0" indent="0">
              <a:buNone/>
            </a:pPr>
            <a:r>
              <a:rPr lang="en-GB" sz="2000" b="1" dirty="0" err="1">
                <a:latin typeface="Arial"/>
                <a:cs typeface="Arial"/>
              </a:rPr>
              <a:t>Pirog</a:t>
            </a:r>
            <a:r>
              <a:rPr lang="en-GB" sz="2000" b="1" dirty="0">
                <a:latin typeface="Arial"/>
                <a:cs typeface="Arial"/>
              </a:rPr>
              <a:t> </a:t>
            </a:r>
            <a:r>
              <a:rPr lang="en-GB" sz="2000" dirty="0">
                <a:latin typeface="Arial"/>
                <a:cs typeface="Arial"/>
              </a:rPr>
              <a:t>(pirogi is the plural form) are boiled and then pan fried half-moon dumplings usually filled with some kind of meat, cheese, potato or sweet filling. </a:t>
            </a:r>
            <a:endParaRPr lang="en-US" sz="2000" dirty="0"/>
          </a:p>
          <a:p>
            <a:pPr marL="0" indent="0">
              <a:buNone/>
            </a:pPr>
            <a:r>
              <a:rPr lang="en-GB" sz="2000" dirty="0">
                <a:latin typeface="Arial"/>
                <a:cs typeface="Arial"/>
              </a:rPr>
              <a:t>The name comes from the word </a:t>
            </a:r>
            <a:r>
              <a:rPr lang="en-GB" sz="2000" i="1" dirty="0">
                <a:latin typeface="Arial"/>
                <a:cs typeface="Arial"/>
              </a:rPr>
              <a:t>pir,</a:t>
            </a:r>
            <a:r>
              <a:rPr lang="en-GB" sz="2000" dirty="0">
                <a:latin typeface="Arial"/>
                <a:cs typeface="Arial"/>
              </a:rPr>
              <a:t> meaning "banquet" or "festivity" in an ancient form of the Russian language.</a:t>
            </a:r>
          </a:p>
          <a:p>
            <a:pPr marL="0" indent="0">
              <a:buNone/>
            </a:pPr>
            <a:endParaRPr lang="en-GB" sz="2000" dirty="0">
              <a:latin typeface="Arial"/>
              <a:cs typeface="Arial"/>
            </a:endParaRPr>
          </a:p>
          <a:p>
            <a:pPr marL="0" indent="0">
              <a:buNone/>
            </a:pPr>
            <a:r>
              <a:rPr lang="en-GB" sz="2000" b="1" dirty="0" err="1">
                <a:latin typeface="Arial"/>
                <a:cs typeface="Arial"/>
              </a:rPr>
              <a:t>Sarmi</a:t>
            </a:r>
            <a:r>
              <a:rPr lang="en-GB" sz="2000" b="1" dirty="0">
                <a:latin typeface="Arial"/>
                <a:cs typeface="Arial"/>
              </a:rPr>
              <a:t> (Bulgarian stuffed cabbage) - </a:t>
            </a:r>
            <a:r>
              <a:rPr lang="en-GB" sz="2000" dirty="0">
                <a:latin typeface="Arial"/>
                <a:cs typeface="Arial"/>
              </a:rPr>
              <a:t>the cabbage rolls, or </a:t>
            </a:r>
            <a:r>
              <a:rPr lang="en-GB" sz="2000" dirty="0" err="1">
                <a:latin typeface="Arial"/>
                <a:cs typeface="Arial"/>
              </a:rPr>
              <a:t>sarmi</a:t>
            </a:r>
            <a:r>
              <a:rPr lang="en-GB" sz="2000" i="1" dirty="0">
                <a:latin typeface="Arial"/>
                <a:cs typeface="Arial"/>
              </a:rPr>
              <a:t>,</a:t>
            </a:r>
            <a:r>
              <a:rPr lang="en-GB" sz="2000" dirty="0">
                <a:latin typeface="Arial"/>
                <a:cs typeface="Arial"/>
              </a:rPr>
              <a:t> are made with veal, pork, carrots, tomato juice, and served with a yogurt-paprika sauce. </a:t>
            </a:r>
            <a:endParaRPr lang="en-GB" sz="2000" dirty="0"/>
          </a:p>
          <a:p>
            <a:pPr marL="0" indent="0">
              <a:buNone/>
            </a:pPr>
            <a:r>
              <a:rPr lang="en-GB" sz="2000" dirty="0">
                <a:latin typeface="Arial"/>
                <a:cs typeface="Arial"/>
              </a:rPr>
              <a:t>Beet or other vegetable leaves or grape leaves are used in some counties instead of cabbage. They are popular throughout Eastern Europe. </a:t>
            </a:r>
            <a:endParaRPr lang="en-GB" sz="2000" dirty="0">
              <a:cs typeface="Arial"/>
            </a:endParaRPr>
          </a:p>
          <a:p>
            <a:pPr marL="0" indent="0">
              <a:buNone/>
            </a:pPr>
            <a:endParaRPr lang="en-GB" dirty="0">
              <a:cs typeface="Arial"/>
            </a:endParaRPr>
          </a:p>
          <a:p>
            <a:pPr marL="0" indent="0">
              <a:buNone/>
            </a:pPr>
            <a:endParaRPr lang="en-GB" dirty="0">
              <a:cs typeface="Arial"/>
            </a:endParaRPr>
          </a:p>
          <a:p>
            <a:pPr marL="0" indent="0">
              <a:buNone/>
            </a:pPr>
            <a:endParaRPr lang="en-GB" dirty="0">
              <a:cs typeface="Arial"/>
            </a:endParaRPr>
          </a:p>
        </p:txBody>
      </p:sp>
      <p:pic>
        <p:nvPicPr>
          <p:cNvPr id="9" name="Picture 8" descr="A plate of food&#10;&#10;Description automatically generated with low confidence">
            <a:extLst>
              <a:ext uri="{FF2B5EF4-FFF2-40B4-BE49-F238E27FC236}">
                <a16:creationId xmlns:a16="http://schemas.microsoft.com/office/drawing/2014/main" id="{4E9E8041-A854-0708-A103-106909AF5303}"/>
              </a:ext>
            </a:extLst>
          </p:cNvPr>
          <p:cNvPicPr>
            <a:picLocks noChangeAspect="1"/>
          </p:cNvPicPr>
          <p:nvPr/>
        </p:nvPicPr>
        <p:blipFill>
          <a:blip r:embed="rId2"/>
          <a:stretch>
            <a:fillRect/>
          </a:stretch>
        </p:blipFill>
        <p:spPr>
          <a:xfrm>
            <a:off x="8614875" y="1777693"/>
            <a:ext cx="3058194" cy="2039815"/>
          </a:xfrm>
          <a:prstGeom prst="rect">
            <a:avLst/>
          </a:prstGeom>
        </p:spPr>
      </p:pic>
      <p:pic>
        <p:nvPicPr>
          <p:cNvPr id="11" name="Picture 10" descr="A bowl of food&#10;&#10;Description automatically generated with medium confidence">
            <a:extLst>
              <a:ext uri="{FF2B5EF4-FFF2-40B4-BE49-F238E27FC236}">
                <a16:creationId xmlns:a16="http://schemas.microsoft.com/office/drawing/2014/main" id="{8B0FE82A-494E-6DDA-C295-EAA0D106646A}"/>
              </a:ext>
            </a:extLst>
          </p:cNvPr>
          <p:cNvPicPr>
            <a:picLocks noChangeAspect="1"/>
          </p:cNvPicPr>
          <p:nvPr/>
        </p:nvPicPr>
        <p:blipFill>
          <a:blip r:embed="rId3"/>
          <a:stretch>
            <a:fillRect/>
          </a:stretch>
        </p:blipFill>
        <p:spPr>
          <a:xfrm>
            <a:off x="8614875" y="4031403"/>
            <a:ext cx="3058194" cy="2039815"/>
          </a:xfrm>
          <a:prstGeom prst="rect">
            <a:avLst/>
          </a:prstGeom>
        </p:spPr>
      </p:pic>
    </p:spTree>
    <p:extLst>
      <p:ext uri="{BB962C8B-B14F-4D97-AF65-F5344CB8AC3E}">
        <p14:creationId xmlns:p14="http://schemas.microsoft.com/office/powerpoint/2010/main" val="19146616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9DF51-44ED-2A71-5178-D9AEFCA12607}"/>
              </a:ext>
            </a:extLst>
          </p:cNvPr>
          <p:cNvSpPr>
            <a:spLocks noGrp="1"/>
          </p:cNvSpPr>
          <p:nvPr>
            <p:ph type="ctrTitle"/>
          </p:nvPr>
        </p:nvSpPr>
        <p:spPr/>
        <p:txBody>
          <a:bodyPr/>
          <a:lstStyle/>
          <a:p>
            <a:r>
              <a:rPr lang="en-GB"/>
              <a:t>Popular dishes</a:t>
            </a:r>
          </a:p>
        </p:txBody>
      </p:sp>
      <p:sp>
        <p:nvSpPr>
          <p:cNvPr id="3" name="Subtitle 2">
            <a:extLst>
              <a:ext uri="{FF2B5EF4-FFF2-40B4-BE49-F238E27FC236}">
                <a16:creationId xmlns:a16="http://schemas.microsoft.com/office/drawing/2014/main" id="{64117FC3-3DD6-96A5-9A11-9434061B7671}"/>
              </a:ext>
            </a:extLst>
          </p:cNvPr>
          <p:cNvSpPr>
            <a:spLocks noGrp="1"/>
          </p:cNvSpPr>
          <p:nvPr>
            <p:ph type="subTitle" idx="1"/>
          </p:nvPr>
        </p:nvSpPr>
        <p:spPr>
          <a:xfrm>
            <a:off x="860618" y="2204560"/>
            <a:ext cx="7422698" cy="3600000"/>
          </a:xfrm>
        </p:spPr>
        <p:txBody>
          <a:bodyPr/>
          <a:lstStyle/>
          <a:p>
            <a:pPr>
              <a:buNone/>
            </a:pPr>
            <a:r>
              <a:rPr lang="en-GB" sz="2000" dirty="0">
                <a:latin typeface="Arial"/>
                <a:cs typeface="Arial"/>
              </a:rPr>
              <a:t>    </a:t>
            </a:r>
            <a:r>
              <a:rPr lang="en-GB" sz="2000" b="1" dirty="0">
                <a:latin typeface="Arial"/>
                <a:cs typeface="Arial"/>
              </a:rPr>
              <a:t>Polish </a:t>
            </a:r>
            <a:r>
              <a:rPr lang="en-GB" sz="2000" b="1" dirty="0" err="1">
                <a:latin typeface="Arial"/>
                <a:cs typeface="Arial"/>
              </a:rPr>
              <a:t>naleśniki</a:t>
            </a:r>
            <a:r>
              <a:rPr lang="en-GB" sz="2000" dirty="0">
                <a:latin typeface="Arial"/>
                <a:cs typeface="Arial"/>
              </a:rPr>
              <a:t> are crepe-like pancakes with either sweet or savoury fillings. Every Eastern European country has its own version of pancakes or crepes.</a:t>
            </a:r>
            <a:endParaRPr lang="en-GB" sz="2000" dirty="0">
              <a:cs typeface="Arial"/>
            </a:endParaRPr>
          </a:p>
          <a:p>
            <a:pPr>
              <a:buNone/>
            </a:pPr>
            <a:r>
              <a:rPr lang="en-GB" sz="2000" dirty="0">
                <a:latin typeface="Arial"/>
                <a:cs typeface="Arial"/>
              </a:rPr>
              <a:t>    Once filled and rolled, they can be baked or pan-fried. Another variation is to dip them in beaten egg and breadcrumbs before frying or baking.</a:t>
            </a:r>
            <a:endParaRPr lang="en-US" sz="2000" dirty="0">
              <a:cs typeface="Arial"/>
            </a:endParaRPr>
          </a:p>
          <a:p>
            <a:pPr>
              <a:buNone/>
            </a:pPr>
            <a:r>
              <a:rPr lang="en-GB" sz="2000" b="1" dirty="0">
                <a:latin typeface="Arial"/>
                <a:cs typeface="Arial"/>
              </a:rPr>
              <a:t>    Chicken Paprikash</a:t>
            </a:r>
            <a:r>
              <a:rPr lang="en-GB" sz="2000" dirty="0">
                <a:latin typeface="Arial"/>
                <a:cs typeface="Arial"/>
              </a:rPr>
              <a:t> comes from the Hungarian word for paprika and describes a range of stew-like dishes made with meat, onions,  paprika, and sour cream. </a:t>
            </a:r>
            <a:endParaRPr lang="en-GB" sz="2000" dirty="0"/>
          </a:p>
          <a:p>
            <a:pPr>
              <a:buNone/>
            </a:pPr>
            <a:r>
              <a:rPr lang="en-GB" sz="2000" dirty="0">
                <a:latin typeface="Arial"/>
                <a:cs typeface="Arial"/>
              </a:rPr>
              <a:t>    Tomatoes are not used in the authentic Hungarian dish. Though chicken seems to have been the original meat used in paprikash, lamb, pork and especially veal are also used. Traditionally, Chicken Paprikash is served with dumplings. </a:t>
            </a:r>
            <a:endParaRPr lang="en-GB" sz="2000" dirty="0"/>
          </a:p>
        </p:txBody>
      </p:sp>
      <p:sp>
        <p:nvSpPr>
          <p:cNvPr id="5" name="TextBox 4">
            <a:extLst>
              <a:ext uri="{FF2B5EF4-FFF2-40B4-BE49-F238E27FC236}">
                <a16:creationId xmlns:a16="http://schemas.microsoft.com/office/drawing/2014/main" id="{05C38085-5F13-DB0F-F320-21CB20431198}"/>
              </a:ext>
            </a:extLst>
          </p:cNvPr>
          <p:cNvSpPr txBox="1"/>
          <p:nvPr/>
        </p:nvSpPr>
        <p:spPr>
          <a:xfrm>
            <a:off x="9171007" y="3644095"/>
            <a:ext cx="2743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latin typeface="Arial"/>
                <a:ea typeface="Arial"/>
                <a:cs typeface="Arial"/>
              </a:rPr>
              <a:t>Hungarian </a:t>
            </a:r>
            <a:r>
              <a:rPr lang="en-US" sz="1200" dirty="0" err="1">
                <a:latin typeface="Arial"/>
                <a:ea typeface="Arial"/>
                <a:cs typeface="Arial"/>
              </a:rPr>
              <a:t>palacsinta</a:t>
            </a:r>
            <a:endParaRPr lang="en-US" sz="1200" dirty="0"/>
          </a:p>
        </p:txBody>
      </p:sp>
      <p:pic>
        <p:nvPicPr>
          <p:cNvPr id="9" name="Picture 8" descr="A plate of food&#10;&#10;Description automatically generated with medium confidence">
            <a:extLst>
              <a:ext uri="{FF2B5EF4-FFF2-40B4-BE49-F238E27FC236}">
                <a16:creationId xmlns:a16="http://schemas.microsoft.com/office/drawing/2014/main" id="{89204A13-96EF-6A27-6CD8-174FF949ED89}"/>
              </a:ext>
            </a:extLst>
          </p:cNvPr>
          <p:cNvPicPr>
            <a:picLocks noChangeAspect="1"/>
          </p:cNvPicPr>
          <p:nvPr/>
        </p:nvPicPr>
        <p:blipFill>
          <a:blip r:embed="rId2"/>
          <a:stretch>
            <a:fillRect/>
          </a:stretch>
        </p:blipFill>
        <p:spPr>
          <a:xfrm>
            <a:off x="8470189" y="1572331"/>
            <a:ext cx="3058194" cy="2024524"/>
          </a:xfrm>
          <a:prstGeom prst="rect">
            <a:avLst/>
          </a:prstGeom>
        </p:spPr>
      </p:pic>
      <p:pic>
        <p:nvPicPr>
          <p:cNvPr id="11" name="Picture 10" descr="A bowl of food&#10;&#10;Description automatically generated with medium confidence">
            <a:extLst>
              <a:ext uri="{FF2B5EF4-FFF2-40B4-BE49-F238E27FC236}">
                <a16:creationId xmlns:a16="http://schemas.microsoft.com/office/drawing/2014/main" id="{76F0BE33-AAE9-ABFC-2BF7-C79650A2E887}"/>
              </a:ext>
            </a:extLst>
          </p:cNvPr>
          <p:cNvPicPr>
            <a:picLocks noChangeAspect="1"/>
          </p:cNvPicPr>
          <p:nvPr/>
        </p:nvPicPr>
        <p:blipFill>
          <a:blip r:embed="rId3"/>
          <a:stretch>
            <a:fillRect/>
          </a:stretch>
        </p:blipFill>
        <p:spPr>
          <a:xfrm>
            <a:off x="8470189" y="4129035"/>
            <a:ext cx="3058194" cy="2039815"/>
          </a:xfrm>
          <a:prstGeom prst="rect">
            <a:avLst/>
          </a:prstGeom>
        </p:spPr>
      </p:pic>
    </p:spTree>
    <p:extLst>
      <p:ext uri="{BB962C8B-B14F-4D97-AF65-F5344CB8AC3E}">
        <p14:creationId xmlns:p14="http://schemas.microsoft.com/office/powerpoint/2010/main" val="11505829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1EA908-1036-38E8-1D61-64F54AA0D105}"/>
              </a:ext>
            </a:extLst>
          </p:cNvPr>
          <p:cNvSpPr>
            <a:spLocks noGrp="1"/>
          </p:cNvSpPr>
          <p:nvPr>
            <p:ph type="ctrTitle"/>
          </p:nvPr>
        </p:nvSpPr>
        <p:spPr>
          <a:xfrm>
            <a:off x="1038932" y="1463535"/>
            <a:ext cx="9720000" cy="720000"/>
          </a:xfrm>
        </p:spPr>
        <p:txBody>
          <a:bodyPr/>
          <a:lstStyle/>
          <a:p>
            <a:r>
              <a:rPr lang="en-US">
                <a:latin typeface="Arial"/>
                <a:cs typeface="Arial"/>
              </a:rPr>
              <a:t>Popular dishes</a:t>
            </a:r>
            <a:endParaRPr lang="en-US"/>
          </a:p>
        </p:txBody>
      </p:sp>
      <p:sp>
        <p:nvSpPr>
          <p:cNvPr id="3" name="Subtitle 2">
            <a:extLst>
              <a:ext uri="{FF2B5EF4-FFF2-40B4-BE49-F238E27FC236}">
                <a16:creationId xmlns:a16="http://schemas.microsoft.com/office/drawing/2014/main" id="{359A954A-BD2F-8A20-EF65-7BB087AC464C}"/>
              </a:ext>
            </a:extLst>
          </p:cNvPr>
          <p:cNvSpPr>
            <a:spLocks noGrp="1"/>
          </p:cNvSpPr>
          <p:nvPr>
            <p:ph type="subTitle" idx="1"/>
          </p:nvPr>
        </p:nvSpPr>
        <p:spPr>
          <a:xfrm>
            <a:off x="1038934" y="2190092"/>
            <a:ext cx="7019242" cy="3600000"/>
          </a:xfrm>
        </p:spPr>
        <p:txBody>
          <a:bodyPr/>
          <a:lstStyle/>
          <a:p>
            <a:pPr marL="0" indent="0">
              <a:buNone/>
            </a:pPr>
            <a:r>
              <a:rPr lang="en-US" sz="2000" b="1" dirty="0">
                <a:latin typeface="Arial"/>
                <a:cs typeface="Arial"/>
              </a:rPr>
              <a:t>Poppy Seed Cake (</a:t>
            </a:r>
            <a:r>
              <a:rPr lang="en-US" sz="2000" b="1" dirty="0" err="1">
                <a:latin typeface="Arial"/>
                <a:cs typeface="Arial"/>
              </a:rPr>
              <a:t>Makowiec</a:t>
            </a:r>
            <a:r>
              <a:rPr lang="en-US" sz="2000" b="1" dirty="0">
                <a:latin typeface="Arial"/>
                <a:cs typeface="Arial"/>
              </a:rPr>
              <a:t>) - </a:t>
            </a:r>
            <a:r>
              <a:rPr lang="en-US" sz="2000" dirty="0">
                <a:latin typeface="Arial"/>
                <a:cs typeface="Arial"/>
              </a:rPr>
              <a:t> is a traditional poppy seed roll cake made with a sweet, yeast cake base.</a:t>
            </a:r>
            <a:endParaRPr lang="en-US" sz="2000" dirty="0"/>
          </a:p>
          <a:p>
            <a:pPr marL="0" indent="0">
              <a:buNone/>
            </a:pPr>
            <a:r>
              <a:rPr lang="en-US" sz="2000" dirty="0">
                <a:latin typeface="Arial"/>
                <a:cs typeface="Arial"/>
              </a:rPr>
              <a:t>Poppies feature heavily in Polish desserts as historically this was one of the most easily accessible sweet ingredients in the area.</a:t>
            </a:r>
            <a:endParaRPr lang="en-US" sz="2000" dirty="0"/>
          </a:p>
          <a:p>
            <a:pPr marL="0" indent="0">
              <a:buNone/>
            </a:pPr>
            <a:r>
              <a:rPr lang="en-US" sz="2000" dirty="0">
                <a:latin typeface="Arial"/>
                <a:cs typeface="Arial"/>
              </a:rPr>
              <a:t>The poppy seed paste often has raisins and finely chopped nuts added. Sometimes the paste is made of chestnuts or walnuts instead of poppy seeds.</a:t>
            </a:r>
            <a:endParaRPr lang="en-US" sz="2000" dirty="0"/>
          </a:p>
          <a:p>
            <a:pPr marL="0" indent="0">
              <a:buNone/>
            </a:pPr>
            <a:r>
              <a:rPr lang="en-US" sz="2000" dirty="0">
                <a:latin typeface="Arial"/>
                <a:cs typeface="Arial"/>
              </a:rPr>
              <a:t>Makowiec is often topped with a royal icing topping and candied nuts or raisins.</a:t>
            </a:r>
            <a:endParaRPr lang="en-US" sz="2000" dirty="0"/>
          </a:p>
          <a:p>
            <a:pPr marL="0" indent="0">
              <a:buNone/>
            </a:pPr>
            <a:r>
              <a:rPr lang="en-US" sz="2000" dirty="0">
                <a:latin typeface="Arial"/>
                <a:cs typeface="Arial"/>
              </a:rPr>
              <a:t>This dessert is popular and has variations across Central and Eastern Europe and is one of the most popular sweet treats in Poland. </a:t>
            </a:r>
            <a:endParaRPr lang="en-US" sz="2000" dirty="0"/>
          </a:p>
          <a:p>
            <a:pPr>
              <a:buNone/>
            </a:pPr>
            <a:endParaRPr lang="en-US" b="1" dirty="0"/>
          </a:p>
          <a:p>
            <a:pPr marL="0" indent="0">
              <a:buNone/>
            </a:pPr>
            <a:endParaRPr lang="en-US" dirty="0"/>
          </a:p>
        </p:txBody>
      </p:sp>
      <p:pic>
        <p:nvPicPr>
          <p:cNvPr id="7" name="Picture 6" descr="A picture containing plate, food, piece, slice&#10;&#10;Description automatically generated">
            <a:extLst>
              <a:ext uri="{FF2B5EF4-FFF2-40B4-BE49-F238E27FC236}">
                <a16:creationId xmlns:a16="http://schemas.microsoft.com/office/drawing/2014/main" id="{E0D0B33E-81E8-790D-B5DA-68EC09FBA518}"/>
              </a:ext>
            </a:extLst>
          </p:cNvPr>
          <p:cNvPicPr>
            <a:picLocks noChangeAspect="1"/>
          </p:cNvPicPr>
          <p:nvPr/>
        </p:nvPicPr>
        <p:blipFill>
          <a:blip r:embed="rId2"/>
          <a:stretch>
            <a:fillRect/>
          </a:stretch>
        </p:blipFill>
        <p:spPr>
          <a:xfrm>
            <a:off x="8681703" y="2657935"/>
            <a:ext cx="3058194" cy="2042874"/>
          </a:xfrm>
          <a:prstGeom prst="rect">
            <a:avLst/>
          </a:prstGeom>
        </p:spPr>
      </p:pic>
    </p:spTree>
    <p:extLst>
      <p:ext uri="{BB962C8B-B14F-4D97-AF65-F5344CB8AC3E}">
        <p14:creationId xmlns:p14="http://schemas.microsoft.com/office/powerpoint/2010/main" val="4566540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D69592-FAD5-4E42-B12C-3DBF557BD53B}"/>
              </a:ext>
            </a:extLst>
          </p:cNvPr>
          <p:cNvSpPr>
            <a:spLocks noGrp="1"/>
          </p:cNvSpPr>
          <p:nvPr>
            <p:ph type="ctrTitle"/>
          </p:nvPr>
        </p:nvSpPr>
        <p:spPr/>
        <p:txBody>
          <a:bodyPr/>
          <a:lstStyle/>
          <a:p>
            <a:r>
              <a:rPr lang="en-GB"/>
              <a:t>Ingredients </a:t>
            </a:r>
          </a:p>
        </p:txBody>
      </p:sp>
      <p:sp>
        <p:nvSpPr>
          <p:cNvPr id="3" name="Subtitle 2">
            <a:extLst>
              <a:ext uri="{FF2B5EF4-FFF2-40B4-BE49-F238E27FC236}">
                <a16:creationId xmlns:a16="http://schemas.microsoft.com/office/drawing/2014/main" id="{D51BB2F1-4FF3-475B-8D3C-E786DB78F06A}"/>
              </a:ext>
            </a:extLst>
          </p:cNvPr>
          <p:cNvSpPr>
            <a:spLocks noGrp="1"/>
          </p:cNvSpPr>
          <p:nvPr>
            <p:ph type="subTitle" idx="1"/>
          </p:nvPr>
        </p:nvSpPr>
        <p:spPr>
          <a:xfrm>
            <a:off x="1132990" y="2247850"/>
            <a:ext cx="7516927" cy="4059287"/>
          </a:xfrm>
        </p:spPr>
        <p:txBody>
          <a:bodyPr/>
          <a:lstStyle/>
          <a:p>
            <a:pPr marL="0" indent="0">
              <a:lnSpc>
                <a:spcPct val="107000"/>
              </a:lnSpc>
              <a:spcAft>
                <a:spcPts val="800"/>
              </a:spcAft>
              <a:buNone/>
              <a:tabLst>
                <a:tab pos="5208270" algn="l"/>
              </a:tabLst>
            </a:pPr>
            <a:r>
              <a:rPr lang="en-GB" sz="2000" b="1" dirty="0">
                <a:latin typeface="Arial"/>
                <a:ea typeface="Calibri" panose="020F0502020204030204" pitchFamily="34" charset="0"/>
                <a:cs typeface="Times New Roman"/>
              </a:rPr>
              <a:t>Paprika </a:t>
            </a:r>
            <a:r>
              <a:rPr lang="en-GB" sz="2000" dirty="0">
                <a:latin typeface="Arial"/>
                <a:ea typeface="Calibri" panose="020F0502020204030204" pitchFamily="34" charset="0"/>
                <a:cs typeface="Arial"/>
              </a:rPr>
              <a:t>is made from the dried, ground, ripened fruit pods of Capsicum annum - peppers. It is mildly flavoured and has a brilliant red colour.  The name </a:t>
            </a:r>
            <a:r>
              <a:rPr lang="en-GB" sz="2000" i="1" dirty="0">
                <a:latin typeface="Arial"/>
                <a:ea typeface="Calibri" panose="020F0502020204030204" pitchFamily="34" charset="0"/>
                <a:cs typeface="Arial"/>
              </a:rPr>
              <a:t>Capsicum</a:t>
            </a:r>
            <a:r>
              <a:rPr lang="en-GB" sz="2000" dirty="0">
                <a:latin typeface="Arial"/>
                <a:ea typeface="Calibri" panose="020F0502020204030204" pitchFamily="34" charset="0"/>
                <a:cs typeface="Arial"/>
              </a:rPr>
              <a:t> is derived from the Latin/Greek word for “capsule” which refers to the shape of the fruits. </a:t>
            </a:r>
            <a:endParaRPr lang="en-GB" sz="2000" b="1" dirty="0">
              <a:effectLst/>
              <a:latin typeface="Arial"/>
              <a:ea typeface="Calibri" panose="020F0502020204030204" pitchFamily="34" charset="0"/>
              <a:cs typeface="Times New Roman" panose="02020603050405020304" pitchFamily="18" charset="0"/>
            </a:endParaRPr>
          </a:p>
          <a:p>
            <a:pPr marL="0" indent="0">
              <a:lnSpc>
                <a:spcPct val="107000"/>
              </a:lnSpc>
              <a:spcAft>
                <a:spcPts val="800"/>
              </a:spcAft>
              <a:buNone/>
            </a:pPr>
            <a:r>
              <a:rPr lang="en-GB" sz="2000" dirty="0">
                <a:latin typeface="Arial"/>
                <a:cs typeface="Arial"/>
              </a:rPr>
              <a:t>The variety and flavour of paprika can vary greatly depending on the country in which it was made. The most well-known paprika producing countries are Spain and Hungary.</a:t>
            </a:r>
            <a:endParaRPr lang="en-GB" sz="2000" dirty="0"/>
          </a:p>
          <a:p>
            <a:pPr marL="0" indent="0">
              <a:lnSpc>
                <a:spcPct val="100000"/>
              </a:lnSpc>
              <a:buNone/>
            </a:pPr>
            <a:r>
              <a:rPr lang="en-GB" sz="2000" dirty="0">
                <a:latin typeface="Arial"/>
                <a:cs typeface="Arial"/>
              </a:rPr>
              <a:t>Hungarian paprika has eight different grades and can range from mild and sweet to spicy and smoked. Sweet or mild paprika does not contain any capsaicin as the seeds and membranes are removed, which is what gives chilies their heat.</a:t>
            </a:r>
            <a:endParaRPr lang="en-GB" sz="2000" dirty="0"/>
          </a:p>
          <a:p>
            <a:pPr>
              <a:buNone/>
            </a:pPr>
            <a:endParaRPr lang="en-GB" sz="1200" dirty="0">
              <a:latin typeface="Arial"/>
              <a:cs typeface="Arial"/>
            </a:endParaRPr>
          </a:p>
          <a:p>
            <a:pPr>
              <a:buNone/>
            </a:pPr>
            <a:endParaRPr lang="en-GB" sz="1200" dirty="0">
              <a:latin typeface="Arial"/>
              <a:cs typeface="Arial"/>
            </a:endParaRPr>
          </a:p>
          <a:p>
            <a:pPr>
              <a:buNone/>
            </a:pPr>
            <a:endParaRPr lang="en-GB" sz="1200" dirty="0"/>
          </a:p>
          <a:p>
            <a:pPr marL="0" indent="0">
              <a:buNone/>
            </a:pPr>
            <a:endParaRPr lang="en-GB" dirty="0">
              <a:latin typeface="Arial" panose="020B0604020202020204" pitchFamily="34" charset="0"/>
              <a:cs typeface="Arial" panose="020B0604020202020204" pitchFamily="34" charset="0"/>
            </a:endParaRPr>
          </a:p>
          <a:p>
            <a:pPr marL="0" indent="0">
              <a:buNone/>
            </a:pPr>
            <a:r>
              <a:rPr lang="en-GB" dirty="0">
                <a:latin typeface="Arial"/>
                <a:cs typeface="Arial"/>
              </a:rPr>
              <a:t>  </a:t>
            </a:r>
          </a:p>
          <a:p>
            <a:pPr marL="0" indent="0">
              <a:buNone/>
            </a:pPr>
            <a:endParaRPr lang="en-GB" dirty="0">
              <a:latin typeface="Arial" panose="020B0604020202020204" pitchFamily="34" charset="0"/>
              <a:cs typeface="Arial" panose="020B0604020202020204" pitchFamily="34" charset="0"/>
            </a:endParaRPr>
          </a:p>
        </p:txBody>
      </p:sp>
      <p:pic>
        <p:nvPicPr>
          <p:cNvPr id="8" name="Picture 7" descr="A picture containing piece, slice, paprika, vegetable&#10;&#10;Description automatically generated">
            <a:extLst>
              <a:ext uri="{FF2B5EF4-FFF2-40B4-BE49-F238E27FC236}">
                <a16:creationId xmlns:a16="http://schemas.microsoft.com/office/drawing/2014/main" id="{927F4A02-207E-20D7-53FC-630CC5333DD3}"/>
              </a:ext>
            </a:extLst>
          </p:cNvPr>
          <p:cNvPicPr>
            <a:picLocks noChangeAspect="1"/>
          </p:cNvPicPr>
          <p:nvPr/>
        </p:nvPicPr>
        <p:blipFill>
          <a:blip r:embed="rId3"/>
          <a:stretch>
            <a:fillRect/>
          </a:stretch>
        </p:blipFill>
        <p:spPr>
          <a:xfrm>
            <a:off x="8956274" y="1746400"/>
            <a:ext cx="2883300" cy="1919137"/>
          </a:xfrm>
          <a:prstGeom prst="rect">
            <a:avLst/>
          </a:prstGeom>
        </p:spPr>
      </p:pic>
      <p:pic>
        <p:nvPicPr>
          <p:cNvPr id="10" name="Picture 9" descr="A plate of food&#10;&#10;Description automatically generated with medium confidence">
            <a:extLst>
              <a:ext uri="{FF2B5EF4-FFF2-40B4-BE49-F238E27FC236}">
                <a16:creationId xmlns:a16="http://schemas.microsoft.com/office/drawing/2014/main" id="{3B4B1960-7DCE-1D42-21B4-D2F302B64207}"/>
              </a:ext>
            </a:extLst>
          </p:cNvPr>
          <p:cNvPicPr>
            <a:picLocks noChangeAspect="1"/>
          </p:cNvPicPr>
          <p:nvPr/>
        </p:nvPicPr>
        <p:blipFill>
          <a:blip r:embed="rId4"/>
          <a:stretch>
            <a:fillRect/>
          </a:stretch>
        </p:blipFill>
        <p:spPr>
          <a:xfrm>
            <a:off x="8956274" y="3848139"/>
            <a:ext cx="3058194" cy="2039815"/>
          </a:xfrm>
          <a:prstGeom prst="rect">
            <a:avLst/>
          </a:prstGeom>
        </p:spPr>
      </p:pic>
    </p:spTree>
    <p:extLst>
      <p:ext uri="{BB962C8B-B14F-4D97-AF65-F5344CB8AC3E}">
        <p14:creationId xmlns:p14="http://schemas.microsoft.com/office/powerpoint/2010/main" val="33559731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1DC487-2176-0359-4658-6C5FA3FBAB0D}"/>
              </a:ext>
            </a:extLst>
          </p:cNvPr>
          <p:cNvSpPr>
            <a:spLocks noGrp="1"/>
          </p:cNvSpPr>
          <p:nvPr>
            <p:ph type="ctrTitle"/>
          </p:nvPr>
        </p:nvSpPr>
        <p:spPr/>
        <p:txBody>
          <a:bodyPr/>
          <a:lstStyle/>
          <a:p>
            <a:r>
              <a:rPr lang="en-GB"/>
              <a:t>Ingredients</a:t>
            </a:r>
          </a:p>
        </p:txBody>
      </p:sp>
      <p:sp>
        <p:nvSpPr>
          <p:cNvPr id="3" name="Subtitle 2">
            <a:extLst>
              <a:ext uri="{FF2B5EF4-FFF2-40B4-BE49-F238E27FC236}">
                <a16:creationId xmlns:a16="http://schemas.microsoft.com/office/drawing/2014/main" id="{877DDB00-C2B7-D058-61A7-4884D6145EE6}"/>
              </a:ext>
            </a:extLst>
          </p:cNvPr>
          <p:cNvSpPr>
            <a:spLocks noGrp="1"/>
          </p:cNvSpPr>
          <p:nvPr>
            <p:ph type="subTitle" idx="1"/>
          </p:nvPr>
        </p:nvSpPr>
        <p:spPr>
          <a:xfrm>
            <a:off x="1082466" y="2291370"/>
            <a:ext cx="6550370" cy="3600000"/>
          </a:xfrm>
        </p:spPr>
        <p:txBody>
          <a:bodyPr/>
          <a:lstStyle/>
          <a:p>
            <a:pPr marL="0" indent="0">
              <a:lnSpc>
                <a:spcPct val="107000"/>
              </a:lnSpc>
              <a:spcAft>
                <a:spcPts val="800"/>
              </a:spcAft>
              <a:buNone/>
              <a:tabLst>
                <a:tab pos="5208270" algn="l"/>
              </a:tabLst>
            </a:pPr>
            <a:endParaRPr lang="en-GB" sz="1800">
              <a:effectLst/>
              <a:latin typeface="Arial"/>
              <a:ea typeface="Calibri" panose="020F0502020204030204" pitchFamily="34" charset="0"/>
              <a:cs typeface="Times New Roman" panose="02020603050405020304" pitchFamily="18" charset="0"/>
            </a:endParaRPr>
          </a:p>
          <a:p>
            <a:pPr marL="0" indent="0">
              <a:lnSpc>
                <a:spcPct val="107000"/>
              </a:lnSpc>
              <a:spcAft>
                <a:spcPts val="800"/>
              </a:spcAft>
              <a:buNone/>
              <a:tabLst>
                <a:tab pos="5208270" algn="l"/>
              </a:tabLst>
            </a:pPr>
            <a:endParaRPr lang="en-GB">
              <a:latin typeface="Arial"/>
              <a:ea typeface="Calibri" panose="020F0502020204030204" pitchFamily="34" charset="0"/>
              <a:cs typeface="Times New Roman"/>
            </a:endParaRPr>
          </a:p>
          <a:p>
            <a:pPr marL="0" indent="0">
              <a:lnSpc>
                <a:spcPct val="107000"/>
              </a:lnSpc>
              <a:spcAft>
                <a:spcPts val="800"/>
              </a:spcAft>
              <a:buNone/>
              <a:tabLst>
                <a:tab pos="5208270" algn="l"/>
              </a:tabLst>
            </a:pPr>
            <a:endParaRPr lang="en-GB" sz="1800">
              <a:effectLst/>
              <a:latin typeface="Arial"/>
              <a:ea typeface="Calibri" panose="020F0502020204030204" pitchFamily="34" charset="0"/>
              <a:cs typeface="Times New Roman" panose="02020603050405020304" pitchFamily="18" charset="0"/>
            </a:endParaRPr>
          </a:p>
          <a:p>
            <a:pPr marL="0" indent="0">
              <a:buNone/>
            </a:pPr>
            <a:endParaRPr lang="en-GB"/>
          </a:p>
        </p:txBody>
      </p:sp>
      <p:sp>
        <p:nvSpPr>
          <p:cNvPr id="4" name="TextBox 3">
            <a:extLst>
              <a:ext uri="{FF2B5EF4-FFF2-40B4-BE49-F238E27FC236}">
                <a16:creationId xmlns:a16="http://schemas.microsoft.com/office/drawing/2014/main" id="{F4B50492-C2B3-1BE2-FD63-E570669E8676}"/>
              </a:ext>
            </a:extLst>
          </p:cNvPr>
          <p:cNvSpPr txBox="1"/>
          <p:nvPr/>
        </p:nvSpPr>
        <p:spPr>
          <a:xfrm>
            <a:off x="1120346" y="2294237"/>
            <a:ext cx="6995981" cy="40010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latin typeface="Arial"/>
                <a:cs typeface="Arial"/>
              </a:rPr>
              <a:t>Caraway seeds</a:t>
            </a:r>
            <a:r>
              <a:rPr lang="en-US" sz="2000">
                <a:latin typeface="Arial"/>
                <a:cs typeface="Arial"/>
              </a:rPr>
              <a:t> - </a:t>
            </a:r>
            <a:r>
              <a:rPr lang="en-US" sz="2000">
                <a:latin typeface="Arial"/>
                <a:ea typeface="+mn-lt"/>
                <a:cs typeface="+mn-lt"/>
              </a:rPr>
              <a:t>have a bittersweet, sharp and peppery anise flavor that is important in traditional dishes like stewed cabbage, </a:t>
            </a:r>
            <a:r>
              <a:rPr lang="en-US" sz="2000" err="1">
                <a:latin typeface="Arial"/>
                <a:ea typeface="+mn-lt"/>
                <a:cs typeface="+mn-lt"/>
              </a:rPr>
              <a:t>solyanka</a:t>
            </a:r>
            <a:r>
              <a:rPr lang="en-US" sz="2000">
                <a:latin typeface="Arial"/>
                <a:ea typeface="+mn-lt"/>
                <a:cs typeface="+mn-lt"/>
              </a:rPr>
              <a:t>, fresh cabbage salad similar to coleslaw, or sauerkraut – pickled cabbage.</a:t>
            </a:r>
          </a:p>
          <a:p>
            <a:endParaRPr lang="en-US" sz="2000">
              <a:latin typeface="Arial"/>
              <a:cs typeface="Calibri"/>
            </a:endParaRPr>
          </a:p>
          <a:p>
            <a:r>
              <a:rPr lang="en-US" sz="2000" b="1">
                <a:latin typeface="Arial"/>
                <a:cs typeface="Calibri"/>
              </a:rPr>
              <a:t>Sorrel – </a:t>
            </a:r>
            <a:r>
              <a:rPr lang="en-US" sz="2000">
                <a:latin typeface="Arial"/>
                <a:cs typeface="Calibri"/>
              </a:rPr>
              <a:t>is used to make</a:t>
            </a:r>
            <a:r>
              <a:rPr lang="en-US" sz="2000">
                <a:latin typeface="Arial"/>
                <a:ea typeface="+mn-lt"/>
                <a:cs typeface="+mn-lt"/>
              </a:rPr>
              <a:t> a hot or cold soup. It has a bright, sour </a:t>
            </a:r>
            <a:r>
              <a:rPr lang="en-US" sz="2000" dirty="0">
                <a:latin typeface="Arial"/>
                <a:ea typeface="+mn-lt"/>
                <a:cs typeface="+mn-lt"/>
              </a:rPr>
              <a:t>flavour</a:t>
            </a:r>
            <a:r>
              <a:rPr lang="en-US" sz="2000">
                <a:latin typeface="Arial"/>
                <a:ea typeface="+mn-lt"/>
                <a:cs typeface="+mn-lt"/>
              </a:rPr>
              <a:t> that is also sometimes used in egg omelets and salads but the most traditional Russian and Eastern European way of serving it is in soup served with smetana, a type of sour cream.</a:t>
            </a:r>
          </a:p>
          <a:p>
            <a:endParaRPr lang="en-US">
              <a:latin typeface="Arial"/>
              <a:cs typeface="Calibri"/>
            </a:endParaRPr>
          </a:p>
          <a:p>
            <a:endParaRPr lang="en-US">
              <a:latin typeface="Arial"/>
              <a:cs typeface="Calibri"/>
            </a:endParaRPr>
          </a:p>
          <a:p>
            <a:endParaRPr lang="en-US">
              <a:latin typeface="Arial"/>
              <a:cs typeface="Calibri"/>
            </a:endParaRPr>
          </a:p>
        </p:txBody>
      </p:sp>
      <p:sp>
        <p:nvSpPr>
          <p:cNvPr id="9" name="TextBox 8">
            <a:extLst>
              <a:ext uri="{FF2B5EF4-FFF2-40B4-BE49-F238E27FC236}">
                <a16:creationId xmlns:a16="http://schemas.microsoft.com/office/drawing/2014/main" id="{B23D905F-2A96-2641-A380-2729204EC55E}"/>
              </a:ext>
            </a:extLst>
          </p:cNvPr>
          <p:cNvSpPr txBox="1"/>
          <p:nvPr/>
        </p:nvSpPr>
        <p:spPr>
          <a:xfrm>
            <a:off x="8573015" y="5906014"/>
            <a:ext cx="27431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atin typeface="Arial" panose="020B0604020202020204" pitchFamily="34" charset="0"/>
                <a:cs typeface="Arial" panose="020B0604020202020204" pitchFamily="34" charset="0"/>
              </a:rPr>
              <a:t>Sorrel soup</a:t>
            </a:r>
          </a:p>
        </p:txBody>
      </p:sp>
      <p:pic>
        <p:nvPicPr>
          <p:cNvPr id="11" name="Picture 10" descr="A picture containing fruit, edible seed, eaten&#10;&#10;Description automatically generated">
            <a:extLst>
              <a:ext uri="{FF2B5EF4-FFF2-40B4-BE49-F238E27FC236}">
                <a16:creationId xmlns:a16="http://schemas.microsoft.com/office/drawing/2014/main" id="{583D1CB7-5798-BC08-FFCF-43F6EEDB3D2B}"/>
              </a:ext>
            </a:extLst>
          </p:cNvPr>
          <p:cNvPicPr>
            <a:picLocks noChangeAspect="1"/>
          </p:cNvPicPr>
          <p:nvPr/>
        </p:nvPicPr>
        <p:blipFill>
          <a:blip r:embed="rId3"/>
          <a:stretch>
            <a:fillRect/>
          </a:stretch>
        </p:blipFill>
        <p:spPr>
          <a:xfrm>
            <a:off x="8573015" y="1647227"/>
            <a:ext cx="3048000" cy="2017776"/>
          </a:xfrm>
          <a:prstGeom prst="rect">
            <a:avLst/>
          </a:prstGeom>
        </p:spPr>
      </p:pic>
      <p:pic>
        <p:nvPicPr>
          <p:cNvPr id="13" name="Picture 12" descr="A picture containing food, dish, soup&#10;&#10;Description automatically generated">
            <a:extLst>
              <a:ext uri="{FF2B5EF4-FFF2-40B4-BE49-F238E27FC236}">
                <a16:creationId xmlns:a16="http://schemas.microsoft.com/office/drawing/2014/main" id="{4969FA09-C597-4105-343F-805233E7CBD0}"/>
              </a:ext>
            </a:extLst>
          </p:cNvPr>
          <p:cNvPicPr>
            <a:picLocks noChangeAspect="1"/>
          </p:cNvPicPr>
          <p:nvPr/>
        </p:nvPicPr>
        <p:blipFill>
          <a:blip r:embed="rId4"/>
          <a:stretch>
            <a:fillRect/>
          </a:stretch>
        </p:blipFill>
        <p:spPr>
          <a:xfrm>
            <a:off x="8573015" y="3858354"/>
            <a:ext cx="3048000" cy="2033016"/>
          </a:xfrm>
          <a:prstGeom prst="rect">
            <a:avLst/>
          </a:prstGeom>
        </p:spPr>
      </p:pic>
    </p:spTree>
    <p:extLst>
      <p:ext uri="{BB962C8B-B14F-4D97-AF65-F5344CB8AC3E}">
        <p14:creationId xmlns:p14="http://schemas.microsoft.com/office/powerpoint/2010/main" val="41722076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CA3FA2-BEB0-4EE5-92B4-9EF04D9558DB}"/>
              </a:ext>
            </a:extLst>
          </p:cNvPr>
          <p:cNvSpPr>
            <a:spLocks noGrp="1"/>
          </p:cNvSpPr>
          <p:nvPr>
            <p:ph type="ctrTitle"/>
          </p:nvPr>
        </p:nvSpPr>
        <p:spPr>
          <a:xfrm>
            <a:off x="842703" y="1527512"/>
            <a:ext cx="9720000" cy="720000"/>
          </a:xfrm>
        </p:spPr>
        <p:txBody>
          <a:bodyPr/>
          <a:lstStyle/>
          <a:p>
            <a:r>
              <a:rPr lang="en-GB"/>
              <a:t>The recipes</a:t>
            </a:r>
          </a:p>
        </p:txBody>
      </p:sp>
      <p:sp>
        <p:nvSpPr>
          <p:cNvPr id="3" name="Subtitle 2">
            <a:extLst>
              <a:ext uri="{FF2B5EF4-FFF2-40B4-BE49-F238E27FC236}">
                <a16:creationId xmlns:a16="http://schemas.microsoft.com/office/drawing/2014/main" id="{3FE6FC15-942C-41B9-AAFB-C1CDAFF16230}"/>
              </a:ext>
            </a:extLst>
          </p:cNvPr>
          <p:cNvSpPr>
            <a:spLocks noGrp="1"/>
          </p:cNvSpPr>
          <p:nvPr>
            <p:ph type="subTitle" idx="1"/>
          </p:nvPr>
        </p:nvSpPr>
        <p:spPr>
          <a:xfrm>
            <a:off x="840501" y="2358561"/>
            <a:ext cx="6669842" cy="3911609"/>
          </a:xfrm>
        </p:spPr>
        <p:txBody>
          <a:bodyPr/>
          <a:lstStyle/>
          <a:p>
            <a:pPr marL="0" indent="0">
              <a:buNone/>
            </a:pPr>
            <a:r>
              <a:rPr lang="en-GB" sz="2000">
                <a:latin typeface="Arial"/>
                <a:cs typeface="Arial"/>
              </a:rPr>
              <a:t>Recipes that will be available on the </a:t>
            </a:r>
            <a:r>
              <a:rPr lang="en-GB" sz="2000" i="1">
                <a:latin typeface="Arial"/>
                <a:cs typeface="Arial"/>
              </a:rPr>
              <a:t>Food – a fact of life </a:t>
            </a:r>
            <a:r>
              <a:rPr lang="en-GB" sz="2000">
                <a:latin typeface="Arial"/>
                <a:cs typeface="Arial"/>
              </a:rPr>
              <a:t>website:</a:t>
            </a:r>
          </a:p>
          <a:p>
            <a:r>
              <a:rPr lang="en-GB" sz="2000" err="1">
                <a:latin typeface="Arial"/>
                <a:cs typeface="Arial"/>
              </a:rPr>
              <a:t>Gzik</a:t>
            </a:r>
            <a:endParaRPr lang="en-GB" sz="2000" err="1"/>
          </a:p>
          <a:p>
            <a:r>
              <a:rPr lang="en-GB" sz="2000">
                <a:latin typeface="Arial"/>
                <a:cs typeface="Arial"/>
              </a:rPr>
              <a:t>Twarog</a:t>
            </a:r>
            <a:endParaRPr lang="en-GB" sz="2000"/>
          </a:p>
          <a:p>
            <a:r>
              <a:rPr lang="en-GB" sz="2000">
                <a:latin typeface="Arial"/>
                <a:cs typeface="Arial"/>
              </a:rPr>
              <a:t>Paska</a:t>
            </a:r>
            <a:endParaRPr lang="en-GB" sz="2000"/>
          </a:p>
          <a:p>
            <a:r>
              <a:rPr lang="en-GB" sz="2000">
                <a:latin typeface="Arial"/>
                <a:cs typeface="Arial"/>
              </a:rPr>
              <a:t>Polish potato cakes</a:t>
            </a:r>
            <a:endParaRPr lang="en-GB" sz="2000"/>
          </a:p>
          <a:p>
            <a:r>
              <a:rPr lang="en-GB" sz="2000">
                <a:latin typeface="Arial"/>
                <a:cs typeface="Arial"/>
              </a:rPr>
              <a:t>Quick Hungarian goulash</a:t>
            </a:r>
            <a:endParaRPr lang="en-GB" sz="2000"/>
          </a:p>
          <a:p>
            <a:r>
              <a:rPr lang="en-GB" sz="2000">
                <a:latin typeface="Arial"/>
                <a:cs typeface="Arial"/>
              </a:rPr>
              <a:t>Ukrainian </a:t>
            </a:r>
            <a:r>
              <a:rPr lang="en-GB" sz="2000" err="1">
                <a:latin typeface="Arial"/>
                <a:cs typeface="Arial"/>
              </a:rPr>
              <a:t>perogi</a:t>
            </a:r>
            <a:r>
              <a:rPr lang="en-GB" sz="2000">
                <a:latin typeface="Arial"/>
                <a:cs typeface="Arial"/>
              </a:rPr>
              <a:t> </a:t>
            </a:r>
            <a:endParaRPr lang="en-GB" sz="2000"/>
          </a:p>
          <a:p>
            <a:r>
              <a:rPr lang="en-GB" sz="2000">
                <a:latin typeface="Arial"/>
                <a:cs typeface="Arial"/>
              </a:rPr>
              <a:t>Pol </a:t>
            </a:r>
            <a:r>
              <a:rPr lang="en-GB" sz="2000" err="1">
                <a:latin typeface="Arial"/>
                <a:cs typeface="Arial"/>
              </a:rPr>
              <a:t>mizeria</a:t>
            </a:r>
            <a:endParaRPr lang="en-GB" sz="2000" err="1"/>
          </a:p>
          <a:p>
            <a:endParaRPr lang="en-GB" sz="2000"/>
          </a:p>
          <a:p>
            <a:endParaRPr lang="en-GB" sz="2000"/>
          </a:p>
          <a:p>
            <a:pPr marL="0" indent="0">
              <a:buNone/>
            </a:pPr>
            <a:endParaRPr lang="en-GB" sz="2000"/>
          </a:p>
          <a:p>
            <a:pPr marL="0" indent="0">
              <a:buNone/>
            </a:pPr>
            <a:endParaRPr lang="en-GB" sz="2000"/>
          </a:p>
          <a:p>
            <a:endParaRPr lang="en-GB" sz="2000"/>
          </a:p>
          <a:p>
            <a:pPr marL="0" indent="0">
              <a:buNone/>
            </a:pPr>
            <a:endParaRPr lang="en-GB" sz="2000"/>
          </a:p>
          <a:p>
            <a:endParaRPr lang="en-GB" sz="2000"/>
          </a:p>
          <a:p>
            <a:pPr marL="0" indent="0">
              <a:buNone/>
            </a:pPr>
            <a:endParaRPr lang="en-GB" sz="2000"/>
          </a:p>
          <a:p>
            <a:endParaRPr lang="en-GB" sz="2000"/>
          </a:p>
          <a:p>
            <a:endParaRPr lang="en-GB" sz="2000"/>
          </a:p>
          <a:p>
            <a:endParaRPr lang="en-GB" sz="2000"/>
          </a:p>
          <a:p>
            <a:endParaRPr lang="en-GB" sz="2000"/>
          </a:p>
          <a:p>
            <a:endParaRPr lang="en-GB" sz="2000"/>
          </a:p>
          <a:p>
            <a:endParaRPr lang="en-GB" sz="2000"/>
          </a:p>
        </p:txBody>
      </p:sp>
      <p:sp>
        <p:nvSpPr>
          <p:cNvPr id="8" name="TextBox 7">
            <a:extLst>
              <a:ext uri="{FF2B5EF4-FFF2-40B4-BE49-F238E27FC236}">
                <a16:creationId xmlns:a16="http://schemas.microsoft.com/office/drawing/2014/main" id="{CBEE189F-F3A2-C876-4179-188CE0EC8345}"/>
              </a:ext>
            </a:extLst>
          </p:cNvPr>
          <p:cNvSpPr txBox="1"/>
          <p:nvPr/>
        </p:nvSpPr>
        <p:spPr>
          <a:xfrm>
            <a:off x="5465522" y="10653386"/>
            <a:ext cx="81421" cy="666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sp>
        <p:nvSpPr>
          <p:cNvPr id="6" name="TextBox 5">
            <a:extLst>
              <a:ext uri="{FF2B5EF4-FFF2-40B4-BE49-F238E27FC236}">
                <a16:creationId xmlns:a16="http://schemas.microsoft.com/office/drawing/2014/main" id="{CFA6ADAA-DCAA-9944-0AFB-E92BA8F87AAA}"/>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sp>
        <p:nvSpPr>
          <p:cNvPr id="11" name="TextBox 10">
            <a:extLst>
              <a:ext uri="{FF2B5EF4-FFF2-40B4-BE49-F238E27FC236}">
                <a16:creationId xmlns:a16="http://schemas.microsoft.com/office/drawing/2014/main" id="{69A611B1-705E-32AA-B3DF-9122CA968B3A}"/>
              </a:ext>
            </a:extLst>
          </p:cNvPr>
          <p:cNvSpPr txBox="1"/>
          <p:nvPr/>
        </p:nvSpPr>
        <p:spPr>
          <a:xfrm>
            <a:off x="7286487" y="-2774123"/>
            <a:ext cx="181115" cy="711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pic>
        <p:nvPicPr>
          <p:cNvPr id="1029" name="Picture 5" descr="Text Box">
            <a:extLst>
              <a:ext uri="{FF2B5EF4-FFF2-40B4-BE49-F238E27FC236}">
                <a16:creationId xmlns:a16="http://schemas.microsoft.com/office/drawing/2014/main" id="{69C1B34C-EE35-D4FB-BB9F-534635E4721C}"/>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88256" y="-8571701"/>
            <a:ext cx="382170" cy="6268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a:extLst>
              <a:ext uri="{FF2B5EF4-FFF2-40B4-BE49-F238E27FC236}">
                <a16:creationId xmlns:a16="http://schemas.microsoft.com/office/drawing/2014/main" id="{80DFA764-4876-B415-E25E-C4DA73EDA1D9}"/>
              </a:ext>
            </a:extLst>
          </p:cNvPr>
          <p:cNvPicPr>
            <a:picLocks noChangeAspect="1"/>
          </p:cNvPicPr>
          <p:nvPr/>
        </p:nvPicPr>
        <p:blipFill>
          <a:blip r:embed="rId4"/>
          <a:stretch>
            <a:fillRect/>
          </a:stretch>
        </p:blipFill>
        <p:spPr>
          <a:xfrm>
            <a:off x="7648934" y="1332473"/>
            <a:ext cx="2054510" cy="2128900"/>
          </a:xfrm>
          <a:prstGeom prst="rect">
            <a:avLst/>
          </a:prstGeom>
        </p:spPr>
      </p:pic>
      <p:sp>
        <p:nvSpPr>
          <p:cNvPr id="5" name="TextBox 4">
            <a:extLst>
              <a:ext uri="{FF2B5EF4-FFF2-40B4-BE49-F238E27FC236}">
                <a16:creationId xmlns:a16="http://schemas.microsoft.com/office/drawing/2014/main" id="{2CAF4AB7-5A1C-DA50-D1CC-7C8FC230047A}"/>
              </a:ext>
            </a:extLst>
          </p:cNvPr>
          <p:cNvSpPr txBox="1"/>
          <p:nvPr/>
        </p:nvSpPr>
        <p:spPr>
          <a:xfrm>
            <a:off x="6991108" y="2197259"/>
            <a:ext cx="717631" cy="8961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pic>
        <p:nvPicPr>
          <p:cNvPr id="7" name="Picture 8">
            <a:extLst>
              <a:ext uri="{FF2B5EF4-FFF2-40B4-BE49-F238E27FC236}">
                <a16:creationId xmlns:a16="http://schemas.microsoft.com/office/drawing/2014/main" id="{61683C49-F7E6-1B3B-409F-B1A1CE5292B1}"/>
              </a:ext>
            </a:extLst>
          </p:cNvPr>
          <p:cNvPicPr>
            <a:picLocks noChangeAspect="1"/>
          </p:cNvPicPr>
          <p:nvPr/>
        </p:nvPicPr>
        <p:blipFill>
          <a:blip r:embed="rId5"/>
          <a:stretch>
            <a:fillRect/>
          </a:stretch>
        </p:blipFill>
        <p:spPr>
          <a:xfrm>
            <a:off x="9897555" y="1796868"/>
            <a:ext cx="1890533" cy="2517497"/>
          </a:xfrm>
          <a:prstGeom prst="rect">
            <a:avLst/>
          </a:prstGeom>
        </p:spPr>
      </p:pic>
      <p:sp>
        <p:nvSpPr>
          <p:cNvPr id="9" name="TextBox 8">
            <a:extLst>
              <a:ext uri="{FF2B5EF4-FFF2-40B4-BE49-F238E27FC236}">
                <a16:creationId xmlns:a16="http://schemas.microsoft.com/office/drawing/2014/main" id="{EB810F07-BF00-1C17-9683-26D73F8B538B}"/>
              </a:ext>
            </a:extLst>
          </p:cNvPr>
          <p:cNvSpPr txBox="1"/>
          <p:nvPr/>
        </p:nvSpPr>
        <p:spPr>
          <a:xfrm>
            <a:off x="7097207" y="-2799147"/>
            <a:ext cx="322164" cy="6067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pic>
        <p:nvPicPr>
          <p:cNvPr id="13" name="Picture 13">
            <a:extLst>
              <a:ext uri="{FF2B5EF4-FFF2-40B4-BE49-F238E27FC236}">
                <a16:creationId xmlns:a16="http://schemas.microsoft.com/office/drawing/2014/main" id="{38571C44-13DE-E77F-8F37-BBD007772EAE}"/>
              </a:ext>
            </a:extLst>
          </p:cNvPr>
          <p:cNvPicPr>
            <a:picLocks noChangeAspect="1"/>
          </p:cNvPicPr>
          <p:nvPr/>
        </p:nvPicPr>
        <p:blipFill>
          <a:blip r:embed="rId6"/>
          <a:stretch>
            <a:fillRect/>
          </a:stretch>
        </p:blipFill>
        <p:spPr>
          <a:xfrm>
            <a:off x="7647126" y="3615280"/>
            <a:ext cx="2054507" cy="2748987"/>
          </a:xfrm>
          <a:prstGeom prst="rect">
            <a:avLst/>
          </a:prstGeom>
        </p:spPr>
      </p:pic>
      <p:pic>
        <p:nvPicPr>
          <p:cNvPr id="14" name="Picture 15">
            <a:extLst>
              <a:ext uri="{FF2B5EF4-FFF2-40B4-BE49-F238E27FC236}">
                <a16:creationId xmlns:a16="http://schemas.microsoft.com/office/drawing/2014/main" id="{5D9F07DA-369C-3FCD-AB1F-A4325FD621AE}"/>
              </a:ext>
            </a:extLst>
          </p:cNvPr>
          <p:cNvPicPr>
            <a:picLocks noChangeAspect="1"/>
          </p:cNvPicPr>
          <p:nvPr/>
        </p:nvPicPr>
        <p:blipFill>
          <a:blip r:embed="rId7"/>
          <a:stretch>
            <a:fillRect/>
          </a:stretch>
        </p:blipFill>
        <p:spPr>
          <a:xfrm>
            <a:off x="2108761" y="-8327746"/>
            <a:ext cx="401619" cy="63783"/>
          </a:xfrm>
          <a:prstGeom prst="rect">
            <a:avLst/>
          </a:prstGeom>
        </p:spPr>
      </p:pic>
      <p:pic>
        <p:nvPicPr>
          <p:cNvPr id="16" name="Picture 16">
            <a:extLst>
              <a:ext uri="{FF2B5EF4-FFF2-40B4-BE49-F238E27FC236}">
                <a16:creationId xmlns:a16="http://schemas.microsoft.com/office/drawing/2014/main" id="{CA026F43-F68C-55FA-C6C0-3E146792B88F}"/>
              </a:ext>
            </a:extLst>
          </p:cNvPr>
          <p:cNvPicPr>
            <a:picLocks noChangeAspect="1"/>
          </p:cNvPicPr>
          <p:nvPr/>
        </p:nvPicPr>
        <p:blipFill>
          <a:blip r:embed="rId8"/>
          <a:stretch>
            <a:fillRect/>
          </a:stretch>
        </p:blipFill>
        <p:spPr>
          <a:xfrm>
            <a:off x="5969921" y="4724876"/>
            <a:ext cx="1449450" cy="1930342"/>
          </a:xfrm>
          <a:prstGeom prst="rect">
            <a:avLst/>
          </a:prstGeom>
        </p:spPr>
      </p:pic>
      <p:sp>
        <p:nvSpPr>
          <p:cNvPr id="17" name="TextBox 16">
            <a:extLst>
              <a:ext uri="{FF2B5EF4-FFF2-40B4-BE49-F238E27FC236}">
                <a16:creationId xmlns:a16="http://schemas.microsoft.com/office/drawing/2014/main" id="{95E25458-0883-6B64-4CB9-A9CB43FB64E5}"/>
              </a:ext>
            </a:extLst>
          </p:cNvPr>
          <p:cNvSpPr txBox="1"/>
          <p:nvPr/>
        </p:nvSpPr>
        <p:spPr>
          <a:xfrm>
            <a:off x="2833868" y="-1178691"/>
            <a:ext cx="302872" cy="703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pic>
        <p:nvPicPr>
          <p:cNvPr id="12" name="Picture 11" descr="A picture containing food, bread&#10;&#10;Description automatically generated">
            <a:extLst>
              <a:ext uri="{FF2B5EF4-FFF2-40B4-BE49-F238E27FC236}">
                <a16:creationId xmlns:a16="http://schemas.microsoft.com/office/drawing/2014/main" id="{93EA9343-8F64-8492-B711-A76DAB9A34EB}"/>
              </a:ext>
            </a:extLst>
          </p:cNvPr>
          <p:cNvPicPr>
            <a:picLocks noChangeAspect="1"/>
          </p:cNvPicPr>
          <p:nvPr/>
        </p:nvPicPr>
        <p:blipFill>
          <a:blip r:embed="rId9"/>
          <a:stretch>
            <a:fillRect/>
          </a:stretch>
        </p:blipFill>
        <p:spPr>
          <a:xfrm>
            <a:off x="10044483" y="4440556"/>
            <a:ext cx="1596675" cy="2128900"/>
          </a:xfrm>
          <a:prstGeom prst="rect">
            <a:avLst/>
          </a:prstGeom>
        </p:spPr>
      </p:pic>
      <p:pic>
        <p:nvPicPr>
          <p:cNvPr id="18" name="Picture 17" descr="A plate of food&#10;&#10;Description automatically generated with medium confidence">
            <a:extLst>
              <a:ext uri="{FF2B5EF4-FFF2-40B4-BE49-F238E27FC236}">
                <a16:creationId xmlns:a16="http://schemas.microsoft.com/office/drawing/2014/main" id="{8063C9BB-97E2-F784-1793-C1E92FE1A623}"/>
              </a:ext>
            </a:extLst>
          </p:cNvPr>
          <p:cNvPicPr>
            <a:picLocks noChangeAspect="1"/>
          </p:cNvPicPr>
          <p:nvPr/>
        </p:nvPicPr>
        <p:blipFill>
          <a:blip r:embed="rId10"/>
          <a:stretch>
            <a:fillRect/>
          </a:stretch>
        </p:blipFill>
        <p:spPr>
          <a:xfrm>
            <a:off x="5146605" y="2873786"/>
            <a:ext cx="2229566" cy="1709804"/>
          </a:xfrm>
          <a:prstGeom prst="rect">
            <a:avLst/>
          </a:prstGeom>
        </p:spPr>
      </p:pic>
      <p:pic>
        <p:nvPicPr>
          <p:cNvPr id="20" name="Picture 19" descr="A plate of food&#10;&#10;Description automatically generated with low confidence">
            <a:extLst>
              <a:ext uri="{FF2B5EF4-FFF2-40B4-BE49-F238E27FC236}">
                <a16:creationId xmlns:a16="http://schemas.microsoft.com/office/drawing/2014/main" id="{A6A4A2E7-B32B-FD8F-F41B-14CE9DE395FB}"/>
              </a:ext>
            </a:extLst>
          </p:cNvPr>
          <p:cNvPicPr>
            <a:picLocks noChangeAspect="1"/>
          </p:cNvPicPr>
          <p:nvPr/>
        </p:nvPicPr>
        <p:blipFill>
          <a:blip r:embed="rId11"/>
          <a:stretch>
            <a:fillRect/>
          </a:stretch>
        </p:blipFill>
        <p:spPr>
          <a:xfrm>
            <a:off x="3737318" y="5127707"/>
            <a:ext cx="2036681" cy="1527511"/>
          </a:xfrm>
          <a:prstGeom prst="rect">
            <a:avLst/>
          </a:prstGeom>
        </p:spPr>
      </p:pic>
    </p:spTree>
    <p:extLst>
      <p:ext uri="{BB962C8B-B14F-4D97-AF65-F5344CB8AC3E}">
        <p14:creationId xmlns:p14="http://schemas.microsoft.com/office/powerpoint/2010/main" val="28397727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C3EAEE-9C25-0975-3169-50A7C6C65431}"/>
              </a:ext>
            </a:extLst>
          </p:cNvPr>
          <p:cNvSpPr>
            <a:spLocks noGrp="1"/>
          </p:cNvSpPr>
          <p:nvPr>
            <p:ph type="ctrTitle"/>
          </p:nvPr>
        </p:nvSpPr>
        <p:spPr/>
        <p:txBody>
          <a:bodyPr/>
          <a:lstStyle/>
          <a:p>
            <a:r>
              <a:rPr lang="en-GB" dirty="0"/>
              <a:t>Making homemade cottage cheese</a:t>
            </a:r>
          </a:p>
        </p:txBody>
      </p:sp>
      <p:pic>
        <p:nvPicPr>
          <p:cNvPr id="4" name="Picture 3" descr="A picture containing indoor, food, flour, pan&#10;&#10;Description automatically generated">
            <a:extLst>
              <a:ext uri="{FF2B5EF4-FFF2-40B4-BE49-F238E27FC236}">
                <a16:creationId xmlns:a16="http://schemas.microsoft.com/office/drawing/2014/main" id="{C140A90B-DC3E-7F1F-8779-BE027C8D4E0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6573" y="2589191"/>
            <a:ext cx="2111044" cy="2814724"/>
          </a:xfrm>
          <a:prstGeom prst="rect">
            <a:avLst/>
          </a:prstGeom>
          <a:noFill/>
          <a:ln>
            <a:noFill/>
          </a:ln>
        </p:spPr>
      </p:pic>
      <p:pic>
        <p:nvPicPr>
          <p:cNvPr id="5" name="Picture 4" descr="A picture containing indoor, food, flour, curd&#10;&#10;Description automatically generated">
            <a:extLst>
              <a:ext uri="{FF2B5EF4-FFF2-40B4-BE49-F238E27FC236}">
                <a16:creationId xmlns:a16="http://schemas.microsoft.com/office/drawing/2014/main" id="{6724821D-AFDB-AE32-E554-91C69D6632E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09216" y="2589191"/>
            <a:ext cx="2094496" cy="2793272"/>
          </a:xfrm>
          <a:prstGeom prst="rect">
            <a:avLst/>
          </a:prstGeom>
          <a:noFill/>
          <a:ln>
            <a:noFill/>
          </a:ln>
        </p:spPr>
      </p:pic>
      <p:pic>
        <p:nvPicPr>
          <p:cNvPr id="6" name="Picture 5" descr="A picture containing indoor, kitchenware, several&#10;&#10;Description automatically generated">
            <a:extLst>
              <a:ext uri="{FF2B5EF4-FFF2-40B4-BE49-F238E27FC236}">
                <a16:creationId xmlns:a16="http://schemas.microsoft.com/office/drawing/2014/main" id="{B8F3A409-9008-CBA6-0E7D-68BF01FA0C8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758923" y="2589191"/>
            <a:ext cx="2095636" cy="2793272"/>
          </a:xfrm>
          <a:prstGeom prst="rect">
            <a:avLst/>
          </a:prstGeom>
          <a:noFill/>
          <a:ln>
            <a:noFill/>
          </a:ln>
        </p:spPr>
      </p:pic>
      <p:pic>
        <p:nvPicPr>
          <p:cNvPr id="7" name="Picture 6" descr="A picture containing indoor, sofa, seat&#10;&#10;Description automatically generated">
            <a:extLst>
              <a:ext uri="{FF2B5EF4-FFF2-40B4-BE49-F238E27FC236}">
                <a16:creationId xmlns:a16="http://schemas.microsoft.com/office/drawing/2014/main" id="{05531B54-19C7-8F48-3199-B0BB21E80F0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026158" y="2567739"/>
            <a:ext cx="2095636" cy="2795085"/>
          </a:xfrm>
          <a:prstGeom prst="rect">
            <a:avLst/>
          </a:prstGeom>
          <a:noFill/>
          <a:ln>
            <a:noFill/>
          </a:ln>
        </p:spPr>
      </p:pic>
      <p:pic>
        <p:nvPicPr>
          <p:cNvPr id="8" name="Picture 7" descr="A bowl of food&#10;&#10;Description automatically generated with low confidence">
            <a:extLst>
              <a:ext uri="{FF2B5EF4-FFF2-40B4-BE49-F238E27FC236}">
                <a16:creationId xmlns:a16="http://schemas.microsoft.com/office/drawing/2014/main" id="{133C46EF-6D7F-7A52-103D-58AC5E32CC33}"/>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464993" y="2571092"/>
            <a:ext cx="2095636" cy="2794536"/>
          </a:xfrm>
          <a:prstGeom prst="rect">
            <a:avLst/>
          </a:prstGeom>
          <a:noFill/>
          <a:ln>
            <a:noFill/>
          </a:ln>
        </p:spPr>
      </p:pic>
    </p:spTree>
    <p:extLst>
      <p:ext uri="{BB962C8B-B14F-4D97-AF65-F5344CB8AC3E}">
        <p14:creationId xmlns:p14="http://schemas.microsoft.com/office/powerpoint/2010/main" val="3374149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t>Housekeeping and overview</a:t>
            </a:r>
            <a:endParaRPr lang="en-GB"/>
          </a:p>
        </p:txBody>
      </p:sp>
      <p:sp>
        <p:nvSpPr>
          <p:cNvPr id="5" name="Subtitle 2">
            <a:extLst>
              <a:ext uri="{FF2B5EF4-FFF2-40B4-BE49-F238E27FC236}">
                <a16:creationId xmlns:a16="http://schemas.microsoft.com/office/drawing/2014/main" id="{9E9FE813-0F08-471B-A015-DEA83C9268BD}"/>
              </a:ext>
            </a:extLst>
          </p:cNvPr>
          <p:cNvSpPr>
            <a:spLocks noGrp="1"/>
          </p:cNvSpPr>
          <p:nvPr>
            <p:ph type="subTitle" idx="1"/>
          </p:nvPr>
        </p:nvSpPr>
        <p:spPr>
          <a:xfrm>
            <a:off x="1169274" y="2195706"/>
            <a:ext cx="7002571" cy="4270407"/>
          </a:xfrm>
        </p:spPr>
        <p:txBody>
          <a:bodyPr/>
          <a:lstStyle/>
          <a:p>
            <a:r>
              <a:rPr lang="en-US">
                <a:latin typeface="Arial"/>
                <a:cs typeface="Arial"/>
              </a:rPr>
              <a:t>Turn off mobile phone (pop on vibrate) </a:t>
            </a:r>
          </a:p>
          <a:p>
            <a:r>
              <a:rPr lang="en-US">
                <a:latin typeface="Arial"/>
                <a:cs typeface="Arial"/>
              </a:rPr>
              <a:t>You should have all your equipment and ingredients ready/handy</a:t>
            </a:r>
          </a:p>
          <a:p>
            <a:r>
              <a:rPr lang="en-US">
                <a:latin typeface="Arial"/>
                <a:cs typeface="Arial"/>
              </a:rPr>
              <a:t>Get ready to cook!</a:t>
            </a:r>
          </a:p>
          <a:p>
            <a:r>
              <a:rPr lang="en-US">
                <a:latin typeface="Arial"/>
                <a:cs typeface="Arial"/>
              </a:rPr>
              <a:t>Chat box – feel free to use to ask questions and share info/links and ideas</a:t>
            </a:r>
          </a:p>
          <a:p>
            <a:r>
              <a:rPr lang="en-US">
                <a:latin typeface="Arial"/>
                <a:cs typeface="Arial"/>
              </a:rPr>
              <a:t>Camera on – we want to see your food skills</a:t>
            </a:r>
          </a:p>
          <a:p>
            <a:r>
              <a:rPr lang="en-US">
                <a:latin typeface="Arial"/>
                <a:cs typeface="Arial"/>
              </a:rPr>
              <a:t>Help and direction (please don’t take as criticism!) </a:t>
            </a:r>
            <a:endParaRPr lang="en-US"/>
          </a:p>
          <a:p>
            <a:r>
              <a:rPr lang="en-US">
                <a:latin typeface="Arial"/>
                <a:cs typeface="Arial"/>
              </a:rPr>
              <a:t>Feel free to ask questions and engage!</a:t>
            </a:r>
          </a:p>
          <a:p>
            <a:r>
              <a:rPr lang="en-US">
                <a:latin typeface="Arial"/>
                <a:cs typeface="Arial"/>
              </a:rPr>
              <a:t>Feedback – it’s good to get your views!</a:t>
            </a:r>
          </a:p>
          <a:p>
            <a:r>
              <a:rPr lang="en-US">
                <a:latin typeface="Arial"/>
                <a:cs typeface="Arial"/>
              </a:rPr>
              <a:t>Tweet or post on Facebook!</a:t>
            </a:r>
          </a:p>
          <a:p>
            <a:r>
              <a:rPr lang="en-US">
                <a:latin typeface="Arial"/>
                <a:cs typeface="Arial"/>
              </a:rPr>
              <a:t>Enjoy!</a:t>
            </a:r>
          </a:p>
        </p:txBody>
      </p:sp>
      <p:sp>
        <p:nvSpPr>
          <p:cNvPr id="8" name="TextBox 7">
            <a:extLst>
              <a:ext uri="{FF2B5EF4-FFF2-40B4-BE49-F238E27FC236}">
                <a16:creationId xmlns:a16="http://schemas.microsoft.com/office/drawing/2014/main" id="{E599A8AC-78EC-4933-ABE9-129F20AB12F3}"/>
              </a:ext>
            </a:extLst>
          </p:cNvPr>
          <p:cNvSpPr txBox="1"/>
          <p:nvPr/>
        </p:nvSpPr>
        <p:spPr>
          <a:xfrm>
            <a:off x="8651630" y="1923798"/>
            <a:ext cx="3326676" cy="3416320"/>
          </a:xfrm>
          <a:prstGeom prst="rect">
            <a:avLst/>
          </a:prstGeom>
          <a:noFill/>
          <a:ln>
            <a:solidFill>
              <a:srgbClr val="C33D86"/>
            </a:solidFill>
          </a:ln>
        </p:spPr>
        <p:txBody>
          <a:bodyPr wrap="square">
            <a:spAutoFit/>
          </a:bodyPr>
          <a:lstStyle/>
          <a:p>
            <a:pPr marL="0" indent="0" algn="ctr">
              <a:buNone/>
            </a:pPr>
            <a:r>
              <a:rPr lang="en-US" sz="1800" b="1">
                <a:latin typeface="Arial"/>
                <a:cs typeface="Arial"/>
              </a:rPr>
              <a:t>Good food hygiene and safety practices - are you ready to cook?</a:t>
            </a:r>
          </a:p>
          <a:p>
            <a:pPr marL="0" indent="0" algn="ctr">
              <a:buNone/>
            </a:pPr>
            <a:endParaRPr lang="en-US" b="1"/>
          </a:p>
          <a:p>
            <a:pPr marL="0" indent="0" algn="ctr">
              <a:buNone/>
            </a:pPr>
            <a:r>
              <a:rPr lang="en-GB" sz="1800">
                <a:latin typeface="Arial"/>
                <a:cs typeface="Arial"/>
              </a:rPr>
              <a:t>Long hair tied up. </a:t>
            </a:r>
            <a:endParaRPr lang="en-GB"/>
          </a:p>
          <a:p>
            <a:pPr marL="0" indent="0" algn="ctr">
              <a:buNone/>
            </a:pPr>
            <a:r>
              <a:rPr lang="en-GB" sz="1800">
                <a:latin typeface="Arial"/>
                <a:cs typeface="Arial"/>
              </a:rPr>
              <a:t>Jumpers removed/long sleeves rolled up. </a:t>
            </a:r>
            <a:endParaRPr lang="en-GB">
              <a:latin typeface="Arial"/>
              <a:cs typeface="Arial"/>
            </a:endParaRPr>
          </a:p>
          <a:p>
            <a:pPr marL="0" indent="0" algn="ctr">
              <a:buNone/>
            </a:pPr>
            <a:r>
              <a:rPr lang="en-GB" sz="1800">
                <a:latin typeface="Arial"/>
                <a:cs typeface="Arial"/>
              </a:rPr>
              <a:t>Nail varnish and jewellery/watches removed.</a:t>
            </a:r>
            <a:endParaRPr lang="en-GB">
              <a:latin typeface="Arial"/>
              <a:cs typeface="Arial"/>
            </a:endParaRPr>
          </a:p>
          <a:p>
            <a:pPr marL="0" indent="0" algn="ctr">
              <a:buNone/>
            </a:pPr>
            <a:r>
              <a:rPr lang="en-GB" sz="1800">
                <a:latin typeface="Arial"/>
                <a:cs typeface="Arial"/>
              </a:rPr>
              <a:t>Thoroughly washed and dried hands.</a:t>
            </a:r>
            <a:endParaRPr lang="en-GB">
              <a:latin typeface="Arial"/>
              <a:cs typeface="Arial"/>
            </a:endParaRPr>
          </a:p>
          <a:p>
            <a:pPr marL="0" indent="0" algn="ctr">
              <a:buNone/>
            </a:pPr>
            <a:r>
              <a:rPr lang="en-GB" sz="1800">
                <a:latin typeface="Arial"/>
                <a:cs typeface="Arial"/>
              </a:rPr>
              <a:t>Clean apron on.</a:t>
            </a:r>
            <a:endParaRPr lang="en-GB">
              <a:latin typeface="Arial"/>
              <a:cs typeface="Arial"/>
            </a:endParaRPr>
          </a:p>
        </p:txBody>
      </p:sp>
      <p:sp>
        <p:nvSpPr>
          <p:cNvPr id="6" name="TextBox 5">
            <a:extLst>
              <a:ext uri="{FF2B5EF4-FFF2-40B4-BE49-F238E27FC236}">
                <a16:creationId xmlns:a16="http://schemas.microsoft.com/office/drawing/2014/main" id="{A2F9FD18-B40C-441E-B45A-A8E01F246931}"/>
              </a:ext>
            </a:extLst>
          </p:cNvPr>
          <p:cNvSpPr txBox="1"/>
          <p:nvPr/>
        </p:nvSpPr>
        <p:spPr>
          <a:xfrm>
            <a:off x="9311473" y="5700118"/>
            <a:ext cx="3777066" cy="369332"/>
          </a:xfrm>
          <a:prstGeom prst="rect">
            <a:avLst/>
          </a:prstGeom>
          <a:noFill/>
        </p:spPr>
        <p:txBody>
          <a:bodyPr wrap="square" rtlCol="0">
            <a:spAutoFit/>
          </a:bodyPr>
          <a:lstStyle/>
          <a:p>
            <a:pPr algn="l"/>
            <a:r>
              <a:rPr lang="en-GB">
                <a:latin typeface="Arial" panose="020B0604020202020204" pitchFamily="34" charset="0"/>
                <a:cs typeface="Arial" panose="020B0604020202020204" pitchFamily="34" charset="0"/>
              </a:rPr>
              <a:t>@foodafactoflife</a:t>
            </a:r>
          </a:p>
        </p:txBody>
      </p:sp>
      <p:pic>
        <p:nvPicPr>
          <p:cNvPr id="7" name="Picture 2" descr="Twitter Logo, PNG, Symbol, History, Meaning">
            <a:extLst>
              <a:ext uri="{FF2B5EF4-FFF2-40B4-BE49-F238E27FC236}">
                <a16:creationId xmlns:a16="http://schemas.microsoft.com/office/drawing/2014/main" id="{79CC6770-51BE-48CF-90AF-49C7C62A6769}"/>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732019" y="5700118"/>
            <a:ext cx="783772" cy="4408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19065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69274" y="1350438"/>
            <a:ext cx="9720000" cy="720000"/>
          </a:xfrm>
        </p:spPr>
        <p:txBody>
          <a:bodyPr/>
          <a:lstStyle/>
          <a:p>
            <a:r>
              <a:rPr lang="en-GB">
                <a:latin typeface="Arial"/>
              </a:rPr>
              <a:t>Twarog (homemade cottage cheese)</a:t>
            </a:r>
            <a:endParaRPr lang="en-US"/>
          </a:p>
        </p:txBody>
      </p:sp>
      <p:sp>
        <p:nvSpPr>
          <p:cNvPr id="3" name="Subtitle 2"/>
          <p:cNvSpPr>
            <a:spLocks noGrp="1"/>
          </p:cNvSpPr>
          <p:nvPr>
            <p:ph type="subTitle" idx="1"/>
          </p:nvPr>
        </p:nvSpPr>
        <p:spPr>
          <a:xfrm>
            <a:off x="1169275" y="2013426"/>
            <a:ext cx="7436781" cy="4383695"/>
          </a:xfrm>
        </p:spPr>
        <p:txBody>
          <a:bodyPr/>
          <a:lstStyle/>
          <a:p>
            <a:pPr marL="0" indent="0">
              <a:buNone/>
            </a:pPr>
            <a:r>
              <a:rPr lang="en-US" b="1">
                <a:solidFill>
                  <a:srgbClr val="000000"/>
                </a:solidFill>
                <a:latin typeface="Arial"/>
                <a:cs typeface="Arial"/>
              </a:rPr>
              <a:t>Why are we doing this?</a:t>
            </a:r>
            <a:endParaRPr lang="en-GB">
              <a:solidFill>
                <a:srgbClr val="000000"/>
              </a:solidFill>
              <a:cs typeface="Arial"/>
            </a:endParaRPr>
          </a:p>
          <a:p>
            <a:pPr marL="0" indent="0">
              <a:buNone/>
            </a:pPr>
            <a:r>
              <a:rPr lang="en-US">
                <a:solidFill>
                  <a:srgbClr val="000000"/>
                </a:solidFill>
                <a:latin typeface="Arial"/>
                <a:cs typeface="Arial"/>
              </a:rPr>
              <a:t>Learning in lesson: focus on skill/knowledge, not recipe.</a:t>
            </a:r>
          </a:p>
          <a:p>
            <a:pPr marL="0" indent="0">
              <a:buNone/>
            </a:pPr>
            <a:r>
              <a:rPr lang="en-GB">
                <a:solidFill>
                  <a:srgbClr val="000000"/>
                </a:solidFill>
                <a:effectLst/>
                <a:latin typeface="Arial"/>
                <a:ea typeface="MS Mincho"/>
                <a:cs typeface="Times New Roman"/>
              </a:rPr>
              <a:t>A quick to prepare, </a:t>
            </a:r>
            <a:r>
              <a:rPr lang="en-GB" b="1">
                <a:solidFill>
                  <a:srgbClr val="000000"/>
                </a:solidFill>
                <a:latin typeface="Arial"/>
                <a:ea typeface="MS Mincho"/>
                <a:cs typeface="Times New Roman"/>
              </a:rPr>
              <a:t>low </a:t>
            </a:r>
            <a:r>
              <a:rPr lang="en-GB" b="1">
                <a:solidFill>
                  <a:srgbClr val="000000"/>
                </a:solidFill>
                <a:effectLst/>
                <a:latin typeface="Arial"/>
                <a:ea typeface="MS Mincho"/>
                <a:cs typeface="Times New Roman"/>
              </a:rPr>
              <a:t>complexity </a:t>
            </a:r>
            <a:r>
              <a:rPr lang="en-GB">
                <a:solidFill>
                  <a:srgbClr val="000000"/>
                </a:solidFill>
                <a:effectLst/>
                <a:latin typeface="Arial"/>
                <a:ea typeface="MS Mincho"/>
                <a:cs typeface="Times New Roman"/>
              </a:rPr>
              <a:t>recipe.</a:t>
            </a:r>
            <a:r>
              <a:rPr lang="en-GB">
                <a:solidFill>
                  <a:srgbClr val="000000"/>
                </a:solidFill>
                <a:latin typeface="Arial"/>
                <a:ea typeface="MS Mincho"/>
                <a:cs typeface="Times New Roman"/>
              </a:rPr>
              <a:t> </a:t>
            </a:r>
            <a:endParaRPr lang="en-GB">
              <a:solidFill>
                <a:srgbClr val="000000"/>
              </a:solidFill>
              <a:effectLst/>
              <a:latin typeface="Arial" panose="020B0604020202020204" pitchFamily="34" charset="0"/>
              <a:ea typeface="MS Mincho" panose="02020609040205080304" pitchFamily="49" charset="-128"/>
              <a:cs typeface="Arial" panose="020B0604020202020204" pitchFamily="34" charset="0"/>
            </a:endParaRPr>
          </a:p>
          <a:p>
            <a:pPr marL="0" indent="0">
              <a:buNone/>
            </a:pPr>
            <a:r>
              <a:rPr lang="en-GB">
                <a:solidFill>
                  <a:srgbClr val="000000"/>
                </a:solidFill>
                <a:effectLst/>
                <a:latin typeface="Arial"/>
                <a:ea typeface="MS Mincho"/>
                <a:cs typeface="Arial"/>
              </a:rPr>
              <a:t>Demonstrates</a:t>
            </a:r>
            <a:r>
              <a:rPr lang="en-GB">
                <a:solidFill>
                  <a:srgbClr val="000000"/>
                </a:solidFill>
                <a:latin typeface="Arial"/>
                <a:ea typeface="MS Mincho"/>
                <a:cs typeface="Arial"/>
              </a:rPr>
              <a:t> </a:t>
            </a:r>
            <a:r>
              <a:rPr lang="en-GB" b="1">
                <a:solidFill>
                  <a:srgbClr val="000000"/>
                </a:solidFill>
                <a:effectLst/>
                <a:latin typeface="Arial"/>
                <a:ea typeface="MS Mincho"/>
                <a:cs typeface="Arial"/>
              </a:rPr>
              <a:t>basic food skills</a:t>
            </a:r>
            <a:r>
              <a:rPr lang="en-GB" b="1">
                <a:solidFill>
                  <a:srgbClr val="000000"/>
                </a:solidFill>
                <a:latin typeface="Arial"/>
                <a:ea typeface="MS Mincho"/>
                <a:cs typeface="Arial"/>
              </a:rPr>
              <a:t> </a:t>
            </a:r>
            <a:r>
              <a:rPr lang="en-GB">
                <a:effectLst/>
                <a:latin typeface="Arial"/>
                <a:ea typeface="MS Mincho"/>
                <a:cs typeface="Arial"/>
              </a:rPr>
              <a:t>but </a:t>
            </a:r>
            <a:r>
              <a:rPr lang="en-GB">
                <a:latin typeface="Arial"/>
                <a:ea typeface="MS Mincho"/>
                <a:cs typeface="Arial"/>
              </a:rPr>
              <a:t>provides an opportunity </a:t>
            </a:r>
            <a:r>
              <a:rPr lang="en-GB">
                <a:effectLst/>
                <a:latin typeface="Arial"/>
                <a:ea typeface="MS Mincho"/>
                <a:cs typeface="Arial"/>
              </a:rPr>
              <a:t>for </a:t>
            </a:r>
            <a:r>
              <a:rPr lang="en-GB">
                <a:latin typeface="Arial"/>
                <a:ea typeface="MS Mincho"/>
                <a:cs typeface="Arial"/>
              </a:rPr>
              <a:t>discussion around food science, use of less-common ingredients </a:t>
            </a:r>
            <a:r>
              <a:rPr lang="en-GB">
                <a:effectLst/>
                <a:latin typeface="Arial"/>
                <a:ea typeface="MS Mincho"/>
                <a:cs typeface="Arial"/>
              </a:rPr>
              <a:t>and </a:t>
            </a:r>
            <a:r>
              <a:rPr lang="en-GB">
                <a:latin typeface="Arial"/>
                <a:ea typeface="MS Mincho"/>
                <a:cs typeface="Arial"/>
              </a:rPr>
              <a:t>simple recipes from different cultures.</a:t>
            </a:r>
            <a:endParaRPr lang="en-GB">
              <a:effectLst/>
              <a:latin typeface="Arial"/>
              <a:ea typeface="MS Mincho"/>
              <a:cs typeface="Arial"/>
            </a:endParaRPr>
          </a:p>
          <a:p>
            <a:pPr marL="0" indent="0">
              <a:buNone/>
            </a:pPr>
            <a:r>
              <a:rPr lang="en-GB">
                <a:solidFill>
                  <a:srgbClr val="000000"/>
                </a:solidFill>
                <a:effectLst/>
                <a:latin typeface="Arial"/>
                <a:ea typeface="MS Mincho"/>
                <a:cs typeface="Arial"/>
              </a:rPr>
              <a:t>Uses ingredients that are </a:t>
            </a:r>
            <a:r>
              <a:rPr lang="en-GB" b="1">
                <a:solidFill>
                  <a:srgbClr val="000000"/>
                </a:solidFill>
                <a:effectLst/>
                <a:latin typeface="Arial"/>
                <a:ea typeface="MS Mincho"/>
                <a:cs typeface="Arial"/>
              </a:rPr>
              <a:t>easy to source</a:t>
            </a:r>
            <a:r>
              <a:rPr lang="en-GB" b="1">
                <a:solidFill>
                  <a:srgbClr val="000000"/>
                </a:solidFill>
                <a:latin typeface="Arial"/>
                <a:ea typeface="MS Mincho"/>
                <a:cs typeface="Arial"/>
              </a:rPr>
              <a:t>. </a:t>
            </a:r>
            <a:endParaRPr lang="en-GB">
              <a:solidFill>
                <a:srgbClr val="000000"/>
              </a:solidFill>
              <a:latin typeface="Arial"/>
              <a:ea typeface="MS Mincho"/>
              <a:cs typeface="Arial"/>
            </a:endParaRPr>
          </a:p>
          <a:p>
            <a:pPr marL="0" indent="0">
              <a:buNone/>
            </a:pPr>
            <a:r>
              <a:rPr lang="en-GB" b="1">
                <a:solidFill>
                  <a:srgbClr val="000000"/>
                </a:solidFill>
                <a:latin typeface="Arial"/>
                <a:ea typeface="MS Mincho"/>
                <a:cs typeface="Arial"/>
              </a:rPr>
              <a:t>Nutrition science</a:t>
            </a:r>
            <a:r>
              <a:rPr lang="en-GB">
                <a:solidFill>
                  <a:srgbClr val="000000"/>
                </a:solidFill>
                <a:latin typeface="Arial"/>
                <a:ea typeface="MS Mincho"/>
                <a:cs typeface="Arial"/>
              </a:rPr>
              <a:t>: </a:t>
            </a:r>
            <a:r>
              <a:rPr lang="en-GB">
                <a:latin typeface="Arial"/>
                <a:ea typeface="MS Mincho"/>
                <a:cs typeface="Arial"/>
              </a:rPr>
              <a:t>dairy in the diet.</a:t>
            </a:r>
            <a:endParaRPr lang="en-US">
              <a:latin typeface="Arial"/>
              <a:ea typeface="MS Mincho"/>
              <a:cs typeface="Arial"/>
            </a:endParaRPr>
          </a:p>
          <a:p>
            <a:pPr marL="0" indent="0">
              <a:buNone/>
            </a:pPr>
            <a:r>
              <a:rPr lang="en-GB" b="1">
                <a:solidFill>
                  <a:srgbClr val="000000"/>
                </a:solidFill>
                <a:latin typeface="Arial"/>
                <a:ea typeface="Cambria"/>
                <a:cs typeface="Times New Roman"/>
              </a:rPr>
              <a:t>Food science</a:t>
            </a:r>
            <a:r>
              <a:rPr lang="en-GB">
                <a:solidFill>
                  <a:srgbClr val="000000"/>
                </a:solidFill>
                <a:effectLst/>
                <a:latin typeface="Arial"/>
                <a:ea typeface="Cambria"/>
                <a:cs typeface="Times New Roman"/>
              </a:rPr>
              <a:t>:</a:t>
            </a:r>
            <a:r>
              <a:rPr lang="en-GB">
                <a:solidFill>
                  <a:srgbClr val="000000"/>
                </a:solidFill>
                <a:latin typeface="Arial"/>
                <a:ea typeface="Cambria"/>
                <a:cs typeface="Times New Roman"/>
              </a:rPr>
              <a:t> </a:t>
            </a:r>
            <a:r>
              <a:rPr lang="en-GB">
                <a:latin typeface="Arial"/>
                <a:ea typeface="Cambria"/>
                <a:cs typeface="Arial"/>
              </a:rPr>
              <a:t>heat transfer, the effect of cooking, use of lactic acid in cheese making. </a:t>
            </a:r>
          </a:p>
          <a:p>
            <a:pPr marL="0" indent="0">
              <a:buNone/>
            </a:pPr>
            <a:r>
              <a:rPr lang="en-GB" b="1">
                <a:solidFill>
                  <a:srgbClr val="000000"/>
                </a:solidFill>
                <a:latin typeface="Arial"/>
                <a:ea typeface="Cambria"/>
                <a:cs typeface="Arial"/>
              </a:rPr>
              <a:t>Sensory science</a:t>
            </a:r>
            <a:r>
              <a:rPr lang="en-GB">
                <a:solidFill>
                  <a:srgbClr val="000000"/>
                </a:solidFill>
                <a:latin typeface="Arial"/>
                <a:ea typeface="Cambria"/>
                <a:cs typeface="Arial"/>
              </a:rPr>
              <a:t>: Testing, tasting and evaluation.</a:t>
            </a:r>
          </a:p>
          <a:p>
            <a:pPr marL="0" indent="0">
              <a:buNone/>
            </a:pPr>
            <a:r>
              <a:rPr lang="en-GB" b="1">
                <a:solidFill>
                  <a:srgbClr val="000000"/>
                </a:solidFill>
                <a:effectLst/>
                <a:latin typeface="Arial"/>
                <a:ea typeface="Cambria"/>
                <a:cs typeface="Times New Roman"/>
              </a:rPr>
              <a:t>Maths</a:t>
            </a:r>
            <a:r>
              <a:rPr lang="en-GB">
                <a:solidFill>
                  <a:srgbClr val="000000"/>
                </a:solidFill>
                <a:effectLst/>
                <a:latin typeface="Arial"/>
                <a:ea typeface="Cambria"/>
                <a:cs typeface="Times New Roman"/>
              </a:rPr>
              <a:t>:</a:t>
            </a:r>
            <a:r>
              <a:rPr lang="en-GB">
                <a:solidFill>
                  <a:srgbClr val="000000"/>
                </a:solidFill>
                <a:latin typeface="Arial"/>
                <a:ea typeface="Cambria"/>
                <a:cs typeface="Times New Roman"/>
              </a:rPr>
              <a:t> W</a:t>
            </a:r>
            <a:r>
              <a:rPr lang="en-GB">
                <a:solidFill>
                  <a:srgbClr val="000000"/>
                </a:solidFill>
                <a:latin typeface="Arial"/>
                <a:ea typeface="Cambria"/>
                <a:cs typeface="Arial"/>
              </a:rPr>
              <a:t>eighing, measuring, time, temperature.</a:t>
            </a:r>
          </a:p>
          <a:p>
            <a:pPr marL="0" indent="0">
              <a:lnSpc>
                <a:spcPct val="100000"/>
              </a:lnSpc>
              <a:buNone/>
            </a:pPr>
            <a:r>
              <a:rPr lang="en-GB" b="1">
                <a:solidFill>
                  <a:srgbClr val="000000"/>
                </a:solidFill>
                <a:latin typeface="Arial"/>
                <a:ea typeface="Cambria"/>
                <a:cs typeface="Times New Roman"/>
              </a:rPr>
              <a:t>English</a:t>
            </a:r>
            <a:r>
              <a:rPr lang="en-GB">
                <a:solidFill>
                  <a:srgbClr val="000000"/>
                </a:solidFill>
                <a:latin typeface="Arial"/>
                <a:ea typeface="Cambria"/>
                <a:cs typeface="Times New Roman"/>
              </a:rPr>
              <a:t>: R</a:t>
            </a:r>
            <a:r>
              <a:rPr lang="en-GB">
                <a:solidFill>
                  <a:srgbClr val="000000"/>
                </a:solidFill>
                <a:latin typeface="Arial"/>
                <a:ea typeface="Cambria"/>
                <a:cs typeface="Arial"/>
              </a:rPr>
              <a:t>eading and following a recipe, following written and verbal instructions.</a:t>
            </a:r>
            <a:endParaRPr lang="en-GB">
              <a:solidFill>
                <a:srgbClr val="000000"/>
              </a:solidFill>
              <a:latin typeface="Arial" panose="020B0604020202020204" pitchFamily="34" charset="0"/>
              <a:cs typeface="Arial" panose="020B0604020202020204" pitchFamily="34" charset="0"/>
            </a:endParaRPr>
          </a:p>
        </p:txBody>
      </p:sp>
      <p:pic>
        <p:nvPicPr>
          <p:cNvPr id="4" name="Picture 5">
            <a:extLst>
              <a:ext uri="{FF2B5EF4-FFF2-40B4-BE49-F238E27FC236}">
                <a16:creationId xmlns:a16="http://schemas.microsoft.com/office/drawing/2014/main" id="{6014F6B2-22DB-A8BB-95FC-ACEB8111C329}"/>
              </a:ext>
            </a:extLst>
          </p:cNvPr>
          <p:cNvPicPr>
            <a:picLocks noChangeAspect="1"/>
          </p:cNvPicPr>
          <p:nvPr/>
        </p:nvPicPr>
        <p:blipFill>
          <a:blip r:embed="rId3"/>
          <a:stretch>
            <a:fillRect/>
          </a:stretch>
        </p:blipFill>
        <p:spPr>
          <a:xfrm>
            <a:off x="8830518" y="2300466"/>
            <a:ext cx="2700761" cy="3607445"/>
          </a:xfrm>
          <a:prstGeom prst="rect">
            <a:avLst/>
          </a:prstGeom>
        </p:spPr>
      </p:pic>
      <p:sp>
        <p:nvSpPr>
          <p:cNvPr id="6" name="TextBox 5">
            <a:extLst>
              <a:ext uri="{FF2B5EF4-FFF2-40B4-BE49-F238E27FC236}">
                <a16:creationId xmlns:a16="http://schemas.microsoft.com/office/drawing/2014/main" id="{C8EA65D9-6911-0783-795E-5D8C485FE6F6}"/>
              </a:ext>
            </a:extLst>
          </p:cNvPr>
          <p:cNvSpPr txBox="1"/>
          <p:nvPr/>
        </p:nvSpPr>
        <p:spPr>
          <a:xfrm>
            <a:off x="7048981" y="-1660969"/>
            <a:ext cx="138898" cy="8961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spTree>
    <p:extLst>
      <p:ext uri="{BB962C8B-B14F-4D97-AF65-F5344CB8AC3E}">
        <p14:creationId xmlns:p14="http://schemas.microsoft.com/office/powerpoint/2010/main" val="6151256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2CB315-8491-46A7-96E5-63948037FAB8}"/>
              </a:ext>
            </a:extLst>
          </p:cNvPr>
          <p:cNvSpPr>
            <a:spLocks noGrp="1"/>
          </p:cNvSpPr>
          <p:nvPr>
            <p:ph type="ctrTitle"/>
          </p:nvPr>
        </p:nvSpPr>
        <p:spPr>
          <a:xfrm>
            <a:off x="511835" y="1240569"/>
            <a:ext cx="9720000" cy="720000"/>
          </a:xfrm>
        </p:spPr>
        <p:txBody>
          <a:bodyPr/>
          <a:lstStyle/>
          <a:p>
            <a:r>
              <a:rPr lang="en-GB" sz="3600">
                <a:latin typeface="Arial"/>
                <a:cs typeface="Arial"/>
              </a:rPr>
              <a:t>Twarog (homemade cottage cheese)</a:t>
            </a:r>
            <a:endParaRPr lang="en-GB" sz="3600" b="0">
              <a:latin typeface="Arial"/>
              <a:cs typeface="Arial"/>
            </a:endParaRPr>
          </a:p>
          <a:p>
            <a:br>
              <a:rPr lang="en-GB" sz="3600"/>
            </a:br>
            <a:endParaRPr lang="en-GB"/>
          </a:p>
        </p:txBody>
      </p:sp>
      <p:sp>
        <p:nvSpPr>
          <p:cNvPr id="8" name="TextBox 7">
            <a:extLst>
              <a:ext uri="{FF2B5EF4-FFF2-40B4-BE49-F238E27FC236}">
                <a16:creationId xmlns:a16="http://schemas.microsoft.com/office/drawing/2014/main" id="{17CE176B-08D5-44CA-BF88-7424D5A92C23}"/>
              </a:ext>
            </a:extLst>
          </p:cNvPr>
          <p:cNvSpPr txBox="1"/>
          <p:nvPr/>
        </p:nvSpPr>
        <p:spPr>
          <a:xfrm>
            <a:off x="292653" y="2161095"/>
            <a:ext cx="3690298" cy="2369880"/>
          </a:xfrm>
          <a:prstGeom prst="rect">
            <a:avLst/>
          </a:prstGeom>
          <a:noFill/>
          <a:ln w="12700">
            <a:solidFill>
              <a:srgbClr val="C33D86"/>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000" b="1">
                <a:latin typeface="Arial"/>
                <a:cs typeface="Arial"/>
              </a:rPr>
              <a:t>Ingredients</a:t>
            </a:r>
          </a:p>
          <a:p>
            <a:r>
              <a:rPr lang="en-US" sz="2000">
                <a:latin typeface="Arial"/>
                <a:ea typeface="+mn-lt"/>
                <a:cs typeface="+mn-lt"/>
              </a:rPr>
              <a:t>1.136 </a:t>
            </a:r>
            <a:r>
              <a:rPr lang="en-US" sz="2000" err="1">
                <a:latin typeface="Arial"/>
                <a:ea typeface="+mn-lt"/>
                <a:cs typeface="+mn-lt"/>
              </a:rPr>
              <a:t>litres</a:t>
            </a:r>
            <a:r>
              <a:rPr lang="en-US" sz="2000">
                <a:latin typeface="Arial"/>
                <a:ea typeface="+mn-lt"/>
                <a:cs typeface="+mn-lt"/>
              </a:rPr>
              <a:t> (2 pints) fresh, full fat milk</a:t>
            </a:r>
            <a:endParaRPr lang="en-US" sz="2000">
              <a:latin typeface="Arial"/>
              <a:ea typeface="Calibri"/>
              <a:cs typeface="Calibri"/>
            </a:endParaRPr>
          </a:p>
          <a:p>
            <a:r>
              <a:rPr lang="en-GB" sz="2000">
                <a:latin typeface="Arial"/>
                <a:ea typeface="+mn-lt"/>
                <a:cs typeface="+mn-lt"/>
              </a:rPr>
              <a:t>225g kefir, buttermilk or natural yogurt</a:t>
            </a:r>
            <a:endParaRPr lang="en-US" sz="2000">
              <a:latin typeface="Arial"/>
              <a:ea typeface="+mn-lt"/>
              <a:cs typeface="+mn-lt"/>
            </a:endParaRPr>
          </a:p>
          <a:p>
            <a:endParaRPr lang="en-GB" sz="1600">
              <a:latin typeface="Arial"/>
              <a:ea typeface="MS Mincho" panose="02020609040205080304" pitchFamily="49" charset="-128"/>
              <a:cs typeface="Times New Roman" panose="02020603050405020304" pitchFamily="18" charset="0"/>
            </a:endParaRPr>
          </a:p>
          <a:p>
            <a:endParaRPr lang="en-US" sz="1600" b="1">
              <a:latin typeface="Arial"/>
              <a:cs typeface="Arial"/>
            </a:endParaRPr>
          </a:p>
          <a:p>
            <a:endParaRPr lang="en-US" sz="1600">
              <a:latin typeface="Arial"/>
              <a:cs typeface="Calibri"/>
            </a:endParaRPr>
          </a:p>
        </p:txBody>
      </p:sp>
      <p:sp>
        <p:nvSpPr>
          <p:cNvPr id="10" name="TextBox 9">
            <a:extLst>
              <a:ext uri="{FF2B5EF4-FFF2-40B4-BE49-F238E27FC236}">
                <a16:creationId xmlns:a16="http://schemas.microsoft.com/office/drawing/2014/main" id="{53DD69BD-6794-4C7C-8FF5-49ECA3B04F45}"/>
              </a:ext>
            </a:extLst>
          </p:cNvPr>
          <p:cNvSpPr txBox="1"/>
          <p:nvPr/>
        </p:nvSpPr>
        <p:spPr>
          <a:xfrm>
            <a:off x="4087132" y="2156350"/>
            <a:ext cx="7665882" cy="4401205"/>
          </a:xfrm>
          <a:prstGeom prst="rect">
            <a:avLst/>
          </a:prstGeom>
          <a:noFill/>
          <a:ln w="12700">
            <a:solidFill>
              <a:srgbClr val="C33D86"/>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000" b="1">
                <a:latin typeface="Arial"/>
                <a:cs typeface="Arial"/>
              </a:rPr>
              <a:t>Method</a:t>
            </a:r>
          </a:p>
          <a:p>
            <a:pPr marL="285750" indent="-285750">
              <a:buFont typeface="Arial"/>
              <a:buChar char="•"/>
            </a:pPr>
            <a:r>
              <a:rPr lang="en-GB" sz="2000">
                <a:latin typeface="Arial"/>
                <a:ea typeface="+mn-lt"/>
                <a:cs typeface="+mn-lt"/>
              </a:rPr>
              <a:t>Pour the milk into a large saucepan and heat for a few minutes over a medium heat.</a:t>
            </a:r>
            <a:endParaRPr lang="en-US" sz="2000">
              <a:latin typeface="Arial"/>
              <a:ea typeface="+mn-lt"/>
              <a:cs typeface="+mn-lt"/>
            </a:endParaRPr>
          </a:p>
          <a:p>
            <a:pPr marL="285750" indent="-285750">
              <a:buFont typeface="Arial"/>
              <a:buChar char="•"/>
            </a:pPr>
            <a:r>
              <a:rPr lang="en-GB" sz="2000">
                <a:latin typeface="Arial"/>
                <a:ea typeface="+mn-lt"/>
                <a:cs typeface="+mn-lt"/>
              </a:rPr>
              <a:t>When it is warm, reduce the heat to low.</a:t>
            </a:r>
            <a:endParaRPr lang="en-US" sz="2000">
              <a:latin typeface="Arial"/>
              <a:ea typeface="+mn-lt"/>
              <a:cs typeface="+mn-lt"/>
            </a:endParaRPr>
          </a:p>
          <a:p>
            <a:pPr marL="285750" indent="-285750">
              <a:buFont typeface="Arial"/>
              <a:buChar char="•"/>
            </a:pPr>
            <a:r>
              <a:rPr lang="en-GB" sz="2000">
                <a:latin typeface="Arial"/>
                <a:ea typeface="+mn-lt"/>
                <a:cs typeface="+mn-lt"/>
              </a:rPr>
              <a:t>Add the kefir, buttermilk or yogurt and mix gently.</a:t>
            </a:r>
            <a:endParaRPr lang="en-US" sz="2000">
              <a:latin typeface="Arial"/>
              <a:ea typeface="+mn-lt"/>
              <a:cs typeface="+mn-lt"/>
            </a:endParaRPr>
          </a:p>
          <a:p>
            <a:pPr marL="285750" indent="-285750">
              <a:buFont typeface="Arial"/>
              <a:buChar char="•"/>
            </a:pPr>
            <a:r>
              <a:rPr lang="en-GB" sz="2000">
                <a:latin typeface="Arial"/>
                <a:ea typeface="+mn-lt"/>
                <a:cs typeface="+mn-lt"/>
              </a:rPr>
              <a:t>Heat until you notice the separating whey.</a:t>
            </a:r>
            <a:endParaRPr lang="en-US" sz="2000">
              <a:latin typeface="Arial"/>
              <a:ea typeface="+mn-lt"/>
              <a:cs typeface="+mn-lt"/>
            </a:endParaRPr>
          </a:p>
          <a:p>
            <a:pPr marL="285750" indent="-285750">
              <a:buFont typeface="Arial"/>
              <a:buChar char="•"/>
            </a:pPr>
            <a:r>
              <a:rPr lang="en-GB" sz="2000">
                <a:latin typeface="Arial"/>
                <a:ea typeface="+mn-lt"/>
                <a:cs typeface="+mn-lt"/>
              </a:rPr>
              <a:t>Remove the curds with a slotted spoon and place in a sieve lined with muslin, cheesecloth or a clean dish cloth.</a:t>
            </a:r>
            <a:endParaRPr lang="en-US" sz="2000">
              <a:latin typeface="Arial"/>
              <a:ea typeface="+mn-lt"/>
              <a:cs typeface="+mn-lt"/>
            </a:endParaRPr>
          </a:p>
          <a:p>
            <a:pPr marL="285750" indent="-285750">
              <a:buFont typeface="Arial"/>
              <a:buChar char="•"/>
            </a:pPr>
            <a:r>
              <a:rPr lang="en-GB" sz="2000">
                <a:latin typeface="Arial"/>
                <a:ea typeface="+mn-lt"/>
                <a:cs typeface="+mn-lt"/>
              </a:rPr>
              <a:t>Leave to drain any remaining whey.</a:t>
            </a:r>
            <a:endParaRPr lang="en-US" sz="2000">
              <a:latin typeface="Arial"/>
              <a:ea typeface="+mn-lt"/>
              <a:cs typeface="+mn-lt"/>
            </a:endParaRPr>
          </a:p>
          <a:p>
            <a:pPr marL="285750" indent="-285750">
              <a:buFont typeface="Arial"/>
              <a:buChar char="•"/>
            </a:pPr>
            <a:r>
              <a:rPr lang="en-GB" sz="2000">
                <a:latin typeface="Arial"/>
                <a:ea typeface="+mn-lt"/>
                <a:cs typeface="+mn-lt"/>
              </a:rPr>
              <a:t>Store in the refrigerator.</a:t>
            </a:r>
            <a:endParaRPr lang="en-US" sz="2000">
              <a:latin typeface="Arial"/>
              <a:ea typeface="+mn-lt"/>
              <a:cs typeface="+mn-lt"/>
            </a:endParaRPr>
          </a:p>
          <a:p>
            <a:pPr algn="l"/>
            <a:endParaRPr lang="en-US" sz="1600" b="1">
              <a:latin typeface="Arial"/>
              <a:cs typeface="Arial"/>
            </a:endParaRPr>
          </a:p>
          <a:p>
            <a:pPr algn="l"/>
            <a:endParaRPr lang="en-GB" sz="1600">
              <a:latin typeface="Arial"/>
              <a:cs typeface="Arial"/>
            </a:endParaRPr>
          </a:p>
          <a:p>
            <a:pPr algn="l"/>
            <a:endParaRPr lang="en-GB" sz="1600">
              <a:latin typeface="Arial"/>
              <a:cs typeface="Arial"/>
            </a:endParaRPr>
          </a:p>
          <a:p>
            <a:pPr algn="l"/>
            <a:endParaRPr lang="en-GB" sz="1600">
              <a:latin typeface="Arial"/>
              <a:cs typeface="Arial"/>
            </a:endParaRPr>
          </a:p>
          <a:p>
            <a:endParaRPr lang="en-US" sz="1600">
              <a:latin typeface="Arial"/>
              <a:cs typeface="Arial"/>
            </a:endParaRPr>
          </a:p>
        </p:txBody>
      </p:sp>
    </p:spTree>
    <p:extLst>
      <p:ext uri="{BB962C8B-B14F-4D97-AF65-F5344CB8AC3E}">
        <p14:creationId xmlns:p14="http://schemas.microsoft.com/office/powerpoint/2010/main" val="11384002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69274" y="1350438"/>
            <a:ext cx="9720000" cy="720000"/>
          </a:xfrm>
        </p:spPr>
        <p:txBody>
          <a:bodyPr/>
          <a:lstStyle/>
          <a:p>
            <a:r>
              <a:rPr lang="en-GB">
                <a:latin typeface="Arial"/>
                <a:cs typeface="Arial"/>
              </a:rPr>
              <a:t>Quick Hungarian goulash</a:t>
            </a:r>
            <a:endParaRPr lang="en-GB"/>
          </a:p>
        </p:txBody>
      </p:sp>
      <p:sp>
        <p:nvSpPr>
          <p:cNvPr id="3" name="Subtitle 2"/>
          <p:cNvSpPr>
            <a:spLocks noGrp="1"/>
          </p:cNvSpPr>
          <p:nvPr>
            <p:ph type="subTitle" idx="1"/>
          </p:nvPr>
        </p:nvSpPr>
        <p:spPr>
          <a:xfrm>
            <a:off x="1169275" y="2113360"/>
            <a:ext cx="6673517" cy="4383695"/>
          </a:xfrm>
        </p:spPr>
        <p:txBody>
          <a:bodyPr/>
          <a:lstStyle/>
          <a:p>
            <a:pPr marL="0" indent="0">
              <a:buNone/>
            </a:pPr>
            <a:r>
              <a:rPr lang="en-US" sz="1600" b="1">
                <a:solidFill>
                  <a:srgbClr val="000000"/>
                </a:solidFill>
                <a:latin typeface="Arial"/>
                <a:cs typeface="Arial"/>
              </a:rPr>
              <a:t>Why are we doing this?</a:t>
            </a:r>
            <a:endParaRPr lang="en-GB" sz="1600">
              <a:solidFill>
                <a:srgbClr val="000000"/>
              </a:solidFill>
              <a:cs typeface="Arial"/>
            </a:endParaRPr>
          </a:p>
          <a:p>
            <a:pPr marL="0" indent="0">
              <a:buNone/>
            </a:pPr>
            <a:r>
              <a:rPr lang="en-US" sz="1600">
                <a:solidFill>
                  <a:srgbClr val="000000"/>
                </a:solidFill>
                <a:latin typeface="Arial"/>
                <a:cs typeface="Arial"/>
              </a:rPr>
              <a:t>Learning in lesson: focus on skill/knowledge, not recipe.</a:t>
            </a:r>
          </a:p>
          <a:p>
            <a:pPr marL="0" indent="0">
              <a:buNone/>
            </a:pPr>
            <a:r>
              <a:rPr lang="en-GB" sz="1600">
                <a:solidFill>
                  <a:srgbClr val="000000"/>
                </a:solidFill>
                <a:effectLst/>
                <a:latin typeface="Arial"/>
                <a:ea typeface="MS Mincho"/>
                <a:cs typeface="Times New Roman"/>
              </a:rPr>
              <a:t>A </a:t>
            </a:r>
            <a:r>
              <a:rPr lang="en-GB" sz="1600" b="1">
                <a:solidFill>
                  <a:srgbClr val="000000"/>
                </a:solidFill>
                <a:effectLst/>
                <a:latin typeface="Arial"/>
                <a:ea typeface="MS Mincho"/>
                <a:cs typeface="Times New Roman"/>
              </a:rPr>
              <a:t>quick to prepare</a:t>
            </a:r>
            <a:r>
              <a:rPr lang="en-GB" sz="1600">
                <a:solidFill>
                  <a:srgbClr val="000000"/>
                </a:solidFill>
                <a:effectLst/>
                <a:latin typeface="Arial"/>
                <a:ea typeface="MS Mincho"/>
                <a:cs typeface="Times New Roman"/>
              </a:rPr>
              <a:t>, </a:t>
            </a:r>
            <a:r>
              <a:rPr lang="en-GB" sz="1600" b="1">
                <a:solidFill>
                  <a:srgbClr val="000000"/>
                </a:solidFill>
                <a:latin typeface="Arial"/>
                <a:ea typeface="MS Mincho"/>
                <a:cs typeface="Times New Roman"/>
              </a:rPr>
              <a:t>medium</a:t>
            </a:r>
            <a:r>
              <a:rPr lang="en-GB" sz="1600">
                <a:solidFill>
                  <a:srgbClr val="000000"/>
                </a:solidFill>
                <a:latin typeface="Arial"/>
                <a:ea typeface="MS Mincho"/>
                <a:cs typeface="Times New Roman"/>
              </a:rPr>
              <a:t>-</a:t>
            </a:r>
            <a:r>
              <a:rPr lang="en-GB" sz="1600" b="1">
                <a:solidFill>
                  <a:srgbClr val="000000"/>
                </a:solidFill>
                <a:latin typeface="Arial"/>
                <a:ea typeface="MS Mincho"/>
                <a:cs typeface="Times New Roman"/>
              </a:rPr>
              <a:t>high</a:t>
            </a:r>
            <a:r>
              <a:rPr lang="en-GB" sz="1600" b="1">
                <a:solidFill>
                  <a:srgbClr val="000000"/>
                </a:solidFill>
                <a:effectLst/>
                <a:latin typeface="Arial"/>
                <a:ea typeface="MS Mincho"/>
                <a:cs typeface="Times New Roman"/>
              </a:rPr>
              <a:t> complexity </a:t>
            </a:r>
            <a:r>
              <a:rPr lang="en-GB" sz="1600">
                <a:solidFill>
                  <a:srgbClr val="000000"/>
                </a:solidFill>
                <a:effectLst/>
                <a:latin typeface="Arial"/>
                <a:ea typeface="MS Mincho"/>
                <a:cs typeface="Times New Roman"/>
              </a:rPr>
              <a:t>recipe.</a:t>
            </a:r>
            <a:endParaRPr lang="en-GB" sz="1600">
              <a:solidFill>
                <a:srgbClr val="000000"/>
              </a:solidFill>
              <a:effectLst/>
              <a:latin typeface="Arial" panose="020B0604020202020204" pitchFamily="34" charset="0"/>
              <a:ea typeface="MS Mincho" panose="02020609040205080304" pitchFamily="49" charset="-128"/>
              <a:cs typeface="Arial" panose="020B0604020202020204" pitchFamily="34" charset="0"/>
            </a:endParaRPr>
          </a:p>
          <a:p>
            <a:pPr marL="0" indent="0">
              <a:buNone/>
            </a:pPr>
            <a:r>
              <a:rPr lang="en-GB" sz="1600">
                <a:solidFill>
                  <a:srgbClr val="000000"/>
                </a:solidFill>
                <a:effectLst/>
                <a:latin typeface="Arial"/>
                <a:ea typeface="MS Mincho"/>
                <a:cs typeface="Arial"/>
              </a:rPr>
              <a:t>Demonstrates a </a:t>
            </a:r>
            <a:r>
              <a:rPr lang="en-GB" sz="1600" b="1">
                <a:solidFill>
                  <a:srgbClr val="000000"/>
                </a:solidFill>
                <a:effectLst/>
                <a:latin typeface="Arial"/>
                <a:ea typeface="MS Mincho"/>
                <a:cs typeface="Arial"/>
              </a:rPr>
              <a:t>range of basic food skills</a:t>
            </a:r>
            <a:r>
              <a:rPr lang="en-GB" sz="1600" b="1">
                <a:solidFill>
                  <a:srgbClr val="000000"/>
                </a:solidFill>
                <a:latin typeface="Arial"/>
                <a:ea typeface="MS Mincho"/>
                <a:cs typeface="Arial"/>
              </a:rPr>
              <a:t> </a:t>
            </a:r>
            <a:r>
              <a:rPr lang="en-GB" sz="1600">
                <a:latin typeface="Arial"/>
                <a:ea typeface="MS Mincho"/>
                <a:cs typeface="Arial"/>
              </a:rPr>
              <a:t>but can be extended to allow for differentiation and inclusion. </a:t>
            </a:r>
            <a:endParaRPr lang="en-GB">
              <a:ea typeface="MS Mincho"/>
            </a:endParaRPr>
          </a:p>
          <a:p>
            <a:pPr marL="0" indent="0">
              <a:buNone/>
            </a:pPr>
            <a:r>
              <a:rPr lang="en-GB" sz="1600">
                <a:latin typeface="Arial"/>
                <a:ea typeface="MS Mincho"/>
                <a:cs typeface="Arial"/>
              </a:rPr>
              <a:t>Uses ingredients that are easy to source</a:t>
            </a:r>
            <a:r>
              <a:rPr lang="en-GB" sz="1600">
                <a:effectLst/>
                <a:latin typeface="Arial"/>
                <a:ea typeface="MS Mincho"/>
                <a:cs typeface="Arial"/>
              </a:rPr>
              <a:t>, </a:t>
            </a:r>
            <a:r>
              <a:rPr lang="en-GB" sz="1600">
                <a:latin typeface="Arial"/>
                <a:ea typeface="MS Mincho"/>
                <a:cs typeface="Arial"/>
              </a:rPr>
              <a:t>offers alternatives for different dietary needs. An opportunity to discuss similar versions of recipes around the world.</a:t>
            </a:r>
          </a:p>
          <a:p>
            <a:pPr marL="0" indent="0">
              <a:buNone/>
            </a:pPr>
            <a:r>
              <a:rPr lang="en-GB" sz="1600" b="1">
                <a:solidFill>
                  <a:srgbClr val="000000"/>
                </a:solidFill>
                <a:latin typeface="Arial"/>
                <a:ea typeface="MS Mincho"/>
                <a:cs typeface="Arial"/>
              </a:rPr>
              <a:t>Nutrition science</a:t>
            </a:r>
            <a:r>
              <a:rPr lang="en-GB" sz="1600">
                <a:solidFill>
                  <a:srgbClr val="000000"/>
                </a:solidFill>
                <a:latin typeface="Arial"/>
                <a:ea typeface="MS Mincho"/>
                <a:cs typeface="Arial"/>
              </a:rPr>
              <a:t>: </a:t>
            </a:r>
            <a:r>
              <a:rPr lang="en-GB" sz="1600">
                <a:latin typeface="Arial"/>
                <a:ea typeface="MS Mincho"/>
                <a:cs typeface="Arial"/>
              </a:rPr>
              <a:t>Role of meat and vegetables in the diet.</a:t>
            </a:r>
            <a:r>
              <a:rPr lang="en-US" sz="1600">
                <a:latin typeface="Arial"/>
                <a:ea typeface="MS Mincho"/>
                <a:cs typeface="Arial"/>
              </a:rPr>
              <a:t> </a:t>
            </a:r>
            <a:endParaRPr lang="en-GB" sz="1600">
              <a:latin typeface="Arial"/>
              <a:ea typeface="MS Mincho"/>
              <a:cs typeface="Arial"/>
            </a:endParaRPr>
          </a:p>
          <a:p>
            <a:pPr marL="0" indent="0">
              <a:buNone/>
            </a:pPr>
            <a:r>
              <a:rPr lang="en-GB" sz="1600" b="1">
                <a:solidFill>
                  <a:srgbClr val="000000"/>
                </a:solidFill>
                <a:latin typeface="Arial"/>
                <a:ea typeface="Cambria"/>
                <a:cs typeface="Times New Roman"/>
              </a:rPr>
              <a:t>Food science</a:t>
            </a:r>
            <a:r>
              <a:rPr lang="en-GB" sz="1600">
                <a:solidFill>
                  <a:srgbClr val="000000"/>
                </a:solidFill>
                <a:effectLst/>
                <a:latin typeface="Arial"/>
                <a:ea typeface="Cambria"/>
                <a:cs typeface="Times New Roman"/>
              </a:rPr>
              <a:t>:</a:t>
            </a:r>
            <a:r>
              <a:rPr lang="en-GB" sz="1600">
                <a:solidFill>
                  <a:srgbClr val="000000"/>
                </a:solidFill>
                <a:latin typeface="Arial"/>
                <a:ea typeface="Cambria"/>
                <a:cs typeface="Times New Roman"/>
              </a:rPr>
              <a:t> </a:t>
            </a:r>
            <a:r>
              <a:rPr lang="en-GB" sz="1600">
                <a:latin typeface="Arial"/>
                <a:ea typeface="Cambria"/>
                <a:cs typeface="Arial"/>
              </a:rPr>
              <a:t>Heat transfer, Maillard reaction.</a:t>
            </a:r>
          </a:p>
          <a:p>
            <a:pPr marL="0" indent="0">
              <a:buNone/>
            </a:pPr>
            <a:r>
              <a:rPr lang="en-GB" sz="1600" b="1">
                <a:solidFill>
                  <a:srgbClr val="000000"/>
                </a:solidFill>
                <a:latin typeface="Arial"/>
                <a:ea typeface="Cambria"/>
                <a:cs typeface="Arial"/>
              </a:rPr>
              <a:t>Sensory science</a:t>
            </a:r>
            <a:r>
              <a:rPr lang="en-GB" sz="1600">
                <a:solidFill>
                  <a:srgbClr val="000000"/>
                </a:solidFill>
                <a:latin typeface="Arial"/>
                <a:ea typeface="Cambria"/>
                <a:cs typeface="Arial"/>
              </a:rPr>
              <a:t>: Testing, tasting and evaluation.</a:t>
            </a:r>
          </a:p>
          <a:p>
            <a:pPr marL="0" indent="0">
              <a:buNone/>
            </a:pPr>
            <a:r>
              <a:rPr lang="en-GB" sz="1600" b="1">
                <a:solidFill>
                  <a:srgbClr val="000000"/>
                </a:solidFill>
                <a:effectLst/>
                <a:latin typeface="Arial"/>
                <a:ea typeface="Cambria"/>
                <a:cs typeface="Times New Roman"/>
              </a:rPr>
              <a:t>Maths</a:t>
            </a:r>
            <a:r>
              <a:rPr lang="en-GB" sz="1600">
                <a:solidFill>
                  <a:srgbClr val="000000"/>
                </a:solidFill>
                <a:effectLst/>
                <a:latin typeface="Arial"/>
                <a:ea typeface="Cambria"/>
                <a:cs typeface="Times New Roman"/>
              </a:rPr>
              <a:t>:</a:t>
            </a:r>
            <a:r>
              <a:rPr lang="en-GB" sz="1600">
                <a:solidFill>
                  <a:srgbClr val="000000"/>
                </a:solidFill>
                <a:latin typeface="Arial"/>
                <a:ea typeface="Cambria"/>
                <a:cs typeface="Times New Roman"/>
              </a:rPr>
              <a:t> W</a:t>
            </a:r>
            <a:r>
              <a:rPr lang="en-GB" sz="1600">
                <a:solidFill>
                  <a:srgbClr val="000000"/>
                </a:solidFill>
                <a:latin typeface="Arial"/>
                <a:ea typeface="Cambria"/>
                <a:cs typeface="Arial"/>
              </a:rPr>
              <a:t>eighing, measuring, time, temperature.</a:t>
            </a:r>
          </a:p>
          <a:p>
            <a:pPr marL="0" indent="0">
              <a:lnSpc>
                <a:spcPct val="100000"/>
              </a:lnSpc>
              <a:buNone/>
            </a:pPr>
            <a:r>
              <a:rPr lang="en-GB" sz="1600" b="1">
                <a:solidFill>
                  <a:srgbClr val="000000"/>
                </a:solidFill>
                <a:latin typeface="Arial"/>
                <a:ea typeface="Cambria"/>
                <a:cs typeface="Times New Roman"/>
              </a:rPr>
              <a:t>English</a:t>
            </a:r>
            <a:r>
              <a:rPr lang="en-GB" sz="1600">
                <a:solidFill>
                  <a:srgbClr val="000000"/>
                </a:solidFill>
                <a:latin typeface="Arial"/>
                <a:ea typeface="Cambria"/>
                <a:cs typeface="Times New Roman"/>
              </a:rPr>
              <a:t>: R</a:t>
            </a:r>
            <a:r>
              <a:rPr lang="en-GB" sz="1600">
                <a:solidFill>
                  <a:srgbClr val="000000"/>
                </a:solidFill>
                <a:latin typeface="Arial"/>
                <a:ea typeface="Cambria"/>
                <a:cs typeface="Arial"/>
              </a:rPr>
              <a:t>eading and following a recipe, following written and verbal instructions.</a:t>
            </a:r>
            <a:endParaRPr lang="en-GB" sz="1600">
              <a:solidFill>
                <a:srgbClr val="000000"/>
              </a:solidFill>
              <a:latin typeface="Arial" panose="020B0604020202020204" pitchFamily="34" charset="0"/>
              <a:cs typeface="Arial" panose="020B0604020202020204" pitchFamily="34" charset="0"/>
            </a:endParaRPr>
          </a:p>
        </p:txBody>
      </p:sp>
      <p:pic>
        <p:nvPicPr>
          <p:cNvPr id="4" name="Picture 5">
            <a:extLst>
              <a:ext uri="{FF2B5EF4-FFF2-40B4-BE49-F238E27FC236}">
                <a16:creationId xmlns:a16="http://schemas.microsoft.com/office/drawing/2014/main" id="{C20ACA9D-BB8E-67F6-1E11-3BC10CB343A7}"/>
              </a:ext>
            </a:extLst>
          </p:cNvPr>
          <p:cNvPicPr>
            <a:picLocks noChangeAspect="1"/>
          </p:cNvPicPr>
          <p:nvPr/>
        </p:nvPicPr>
        <p:blipFill>
          <a:blip r:embed="rId3"/>
          <a:stretch>
            <a:fillRect/>
          </a:stretch>
        </p:blipFill>
        <p:spPr>
          <a:xfrm>
            <a:off x="8324125" y="2190930"/>
            <a:ext cx="3433825" cy="3498570"/>
          </a:xfrm>
          <a:prstGeom prst="rect">
            <a:avLst/>
          </a:prstGeom>
        </p:spPr>
      </p:pic>
    </p:spTree>
    <p:extLst>
      <p:ext uri="{BB962C8B-B14F-4D97-AF65-F5344CB8AC3E}">
        <p14:creationId xmlns:p14="http://schemas.microsoft.com/office/powerpoint/2010/main" val="8906947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5AA5EF-03A8-4A4C-B033-94181FB00166}"/>
              </a:ext>
            </a:extLst>
          </p:cNvPr>
          <p:cNvSpPr>
            <a:spLocks noGrp="1"/>
          </p:cNvSpPr>
          <p:nvPr>
            <p:ph type="ctrTitle"/>
          </p:nvPr>
        </p:nvSpPr>
        <p:spPr>
          <a:xfrm>
            <a:off x="889552" y="1094086"/>
            <a:ext cx="9720000" cy="720000"/>
          </a:xfrm>
        </p:spPr>
        <p:txBody>
          <a:bodyPr/>
          <a:lstStyle/>
          <a:p>
            <a:r>
              <a:rPr lang="en-GB">
                <a:latin typeface="Arial"/>
                <a:cs typeface="Arial"/>
              </a:rPr>
              <a:t>Quick Hungarian goulash</a:t>
            </a:r>
          </a:p>
        </p:txBody>
      </p:sp>
      <p:sp>
        <p:nvSpPr>
          <p:cNvPr id="7" name="TextBox 6">
            <a:extLst>
              <a:ext uri="{FF2B5EF4-FFF2-40B4-BE49-F238E27FC236}">
                <a16:creationId xmlns:a16="http://schemas.microsoft.com/office/drawing/2014/main" id="{FA4F76C5-211C-4C13-B4A9-386684191B9A}"/>
              </a:ext>
            </a:extLst>
          </p:cNvPr>
          <p:cNvSpPr txBox="1"/>
          <p:nvPr/>
        </p:nvSpPr>
        <p:spPr>
          <a:xfrm>
            <a:off x="887046" y="1578688"/>
            <a:ext cx="3212681" cy="4031873"/>
          </a:xfrm>
          <a:prstGeom prst="rect">
            <a:avLst/>
          </a:prstGeom>
          <a:noFill/>
          <a:ln w="12700">
            <a:solidFill>
              <a:srgbClr val="C33D86"/>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b="1">
                <a:latin typeface="Arial"/>
                <a:cs typeface="Arial"/>
              </a:rPr>
              <a:t>Ingredients</a:t>
            </a:r>
          </a:p>
          <a:p>
            <a:r>
              <a:rPr lang="en-GB" sz="1600">
                <a:latin typeface="Arial"/>
                <a:ea typeface="+mn-lt"/>
                <a:cs typeface="+mn-lt"/>
              </a:rPr>
              <a:t>1 small onion </a:t>
            </a:r>
            <a:endParaRPr lang="en-GB">
              <a:latin typeface="Arial"/>
              <a:cs typeface="Arial"/>
            </a:endParaRPr>
          </a:p>
          <a:p>
            <a:r>
              <a:rPr lang="en-GB" sz="1600">
                <a:latin typeface="Arial"/>
                <a:ea typeface="+mn-lt"/>
                <a:cs typeface="+mn-lt"/>
              </a:rPr>
              <a:t>2 potatoes (approx. 250g) </a:t>
            </a:r>
            <a:endParaRPr lang="en-US">
              <a:latin typeface="Arial"/>
              <a:cs typeface="Arial"/>
            </a:endParaRPr>
          </a:p>
          <a:p>
            <a:r>
              <a:rPr lang="en-GB" sz="1600">
                <a:latin typeface="Arial"/>
                <a:ea typeface="+mn-lt"/>
                <a:cs typeface="+mn-lt"/>
              </a:rPr>
              <a:t>50g chestnut mushrooms  </a:t>
            </a:r>
            <a:endParaRPr lang="en-GB">
              <a:latin typeface="Arial"/>
              <a:cs typeface="Arial"/>
            </a:endParaRPr>
          </a:p>
          <a:p>
            <a:r>
              <a:rPr lang="en-GB" sz="1600">
                <a:latin typeface="Arial"/>
                <a:ea typeface="+mn-lt"/>
                <a:cs typeface="+mn-lt"/>
              </a:rPr>
              <a:t>Spray oil </a:t>
            </a:r>
            <a:endParaRPr lang="en-US">
              <a:latin typeface="Arial"/>
              <a:cs typeface="Arial"/>
            </a:endParaRPr>
          </a:p>
          <a:p>
            <a:r>
              <a:rPr lang="en-GB" sz="1600">
                <a:latin typeface="Arial"/>
                <a:ea typeface="+mn-lt"/>
                <a:cs typeface="+mn-lt"/>
              </a:rPr>
              <a:t>200g stir-fry beef strips </a:t>
            </a:r>
            <a:endParaRPr lang="en-US">
              <a:latin typeface="Arial"/>
              <a:cs typeface="Arial"/>
            </a:endParaRPr>
          </a:p>
          <a:p>
            <a:r>
              <a:rPr lang="en-GB" sz="1600">
                <a:latin typeface="Arial"/>
                <a:ea typeface="+mn-lt"/>
                <a:cs typeface="+mn-lt"/>
              </a:rPr>
              <a:t>1½ x 5ml spoon paprika </a:t>
            </a:r>
            <a:endParaRPr lang="en-US">
              <a:latin typeface="Arial"/>
              <a:cs typeface="Arial"/>
            </a:endParaRPr>
          </a:p>
          <a:p>
            <a:r>
              <a:rPr lang="en-GB" sz="1600">
                <a:latin typeface="Arial"/>
                <a:ea typeface="+mn-lt"/>
                <a:cs typeface="+mn-lt"/>
              </a:rPr>
              <a:t>150g passata </a:t>
            </a:r>
            <a:endParaRPr lang="en-US">
              <a:latin typeface="Arial"/>
              <a:cs typeface="Arial"/>
            </a:endParaRPr>
          </a:p>
          <a:p>
            <a:r>
              <a:rPr lang="en-GB" sz="1600">
                <a:latin typeface="Arial"/>
                <a:ea typeface="+mn-lt"/>
                <a:cs typeface="+mn-lt"/>
              </a:rPr>
              <a:t>1 reduced salt beef stock cube </a:t>
            </a:r>
            <a:endParaRPr lang="en-US">
              <a:latin typeface="Arial"/>
              <a:cs typeface="Arial"/>
            </a:endParaRPr>
          </a:p>
          <a:p>
            <a:pPr algn="l"/>
            <a:endParaRPr lang="en-GB" sz="1600">
              <a:latin typeface="Arial"/>
              <a:ea typeface="Calibri"/>
              <a:cs typeface="Calibri"/>
            </a:endParaRPr>
          </a:p>
          <a:p>
            <a:r>
              <a:rPr lang="en-GB" sz="1600">
                <a:latin typeface="Arial"/>
                <a:ea typeface="+mn-lt"/>
                <a:cs typeface="+mn-lt"/>
              </a:rPr>
              <a:t>Optional </a:t>
            </a:r>
          </a:p>
          <a:p>
            <a:r>
              <a:rPr lang="en-GB" sz="1600">
                <a:latin typeface="Arial"/>
                <a:ea typeface="+mn-lt"/>
                <a:cs typeface="+mn-lt"/>
              </a:rPr>
              <a:t>A handful of fresh parsley</a:t>
            </a:r>
          </a:p>
          <a:p>
            <a:r>
              <a:rPr lang="en-GB" sz="1600">
                <a:latin typeface="Arial"/>
                <a:ea typeface="+mn-lt"/>
                <a:cs typeface="+mn-lt"/>
              </a:rPr>
              <a:t>Reduced fat natural yogurt</a:t>
            </a:r>
          </a:p>
          <a:p>
            <a:endParaRPr lang="en-GB" sz="1600">
              <a:latin typeface="Arial"/>
              <a:ea typeface="Calibri"/>
              <a:cs typeface="Calibri"/>
            </a:endParaRPr>
          </a:p>
          <a:p>
            <a:endParaRPr lang="en-US" sz="1600">
              <a:latin typeface="Arial"/>
              <a:cs typeface="Arial"/>
            </a:endParaRPr>
          </a:p>
          <a:p>
            <a:endParaRPr lang="en-US" sz="1600">
              <a:latin typeface="Arial"/>
              <a:cs typeface="Arial"/>
            </a:endParaRPr>
          </a:p>
        </p:txBody>
      </p:sp>
      <p:sp>
        <p:nvSpPr>
          <p:cNvPr id="8" name="TextBox 7">
            <a:extLst>
              <a:ext uri="{FF2B5EF4-FFF2-40B4-BE49-F238E27FC236}">
                <a16:creationId xmlns:a16="http://schemas.microsoft.com/office/drawing/2014/main" id="{3FEA5F6B-F9B1-441B-BF68-9F779824322F}"/>
              </a:ext>
            </a:extLst>
          </p:cNvPr>
          <p:cNvSpPr txBox="1"/>
          <p:nvPr/>
        </p:nvSpPr>
        <p:spPr>
          <a:xfrm>
            <a:off x="4256627" y="1578688"/>
            <a:ext cx="7798253" cy="5262979"/>
          </a:xfrm>
          <a:prstGeom prst="rect">
            <a:avLst/>
          </a:prstGeom>
          <a:noFill/>
          <a:ln w="12700">
            <a:solidFill>
              <a:srgbClr val="C33D86"/>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lgn="l">
              <a:buAutoNum type="arabicPeriod"/>
            </a:pPr>
            <a:r>
              <a:rPr lang="en-US" sz="1600" b="1" dirty="0">
                <a:latin typeface="Arial"/>
                <a:cs typeface="Arial"/>
              </a:rPr>
              <a:t>Method</a:t>
            </a:r>
            <a:endParaRPr lang="en-US" dirty="0">
              <a:cs typeface="Calibri" panose="020F0502020204030204"/>
            </a:endParaRPr>
          </a:p>
          <a:p>
            <a:pPr marL="342900" indent="-342900">
              <a:buAutoNum type="arabicPeriod"/>
            </a:pPr>
            <a:r>
              <a:rPr lang="en-GB" sz="1600" dirty="0">
                <a:latin typeface="Arial"/>
                <a:ea typeface="+mn-lt"/>
                <a:cs typeface="+mn-lt"/>
              </a:rPr>
              <a:t>Prepare the ingredients:</a:t>
            </a:r>
            <a:r>
              <a:rPr lang="en-US" sz="1600" dirty="0">
                <a:latin typeface="Arial"/>
                <a:ea typeface="+mn-lt"/>
                <a:cs typeface="+mn-lt"/>
              </a:rPr>
              <a:t> </a:t>
            </a:r>
          </a:p>
          <a:p>
            <a:pPr marL="742950" lvl="1" indent="-285750">
              <a:buFont typeface="Arial"/>
              <a:buChar char="•"/>
            </a:pPr>
            <a:r>
              <a:rPr lang="en-GB" sz="1600" dirty="0">
                <a:latin typeface="Arial"/>
                <a:ea typeface="+mn-lt"/>
                <a:cs typeface="+mn-lt"/>
              </a:rPr>
              <a:t>peel and chop the onion.</a:t>
            </a:r>
          </a:p>
          <a:p>
            <a:pPr marL="742950" lvl="1" indent="-285750">
              <a:buFont typeface="Arial"/>
              <a:buChar char="•"/>
            </a:pPr>
            <a:r>
              <a:rPr lang="en-GB" sz="1600" dirty="0">
                <a:latin typeface="Arial"/>
                <a:ea typeface="+mn-lt"/>
                <a:cs typeface="+mn-lt"/>
              </a:rPr>
              <a:t>peel and dice the potatoes;</a:t>
            </a:r>
            <a:endParaRPr lang="en-US" sz="1600" dirty="0">
              <a:latin typeface="Arial"/>
              <a:ea typeface="+mn-lt"/>
              <a:cs typeface="+mn-lt"/>
            </a:endParaRPr>
          </a:p>
          <a:p>
            <a:pPr marL="742950" lvl="1" indent="-285750">
              <a:buFont typeface="Arial"/>
              <a:buChar char="•"/>
            </a:pPr>
            <a:r>
              <a:rPr lang="en-GB" sz="1600" dirty="0">
                <a:latin typeface="Arial"/>
                <a:ea typeface="+mn-lt"/>
                <a:cs typeface="+mn-lt"/>
              </a:rPr>
              <a:t>slice the mushrooms.</a:t>
            </a:r>
          </a:p>
          <a:p>
            <a:pPr marL="742950" lvl="1" indent="-285750">
              <a:buFont typeface="Arial"/>
              <a:buChar char="•"/>
            </a:pPr>
            <a:r>
              <a:rPr lang="en-GB" sz="1600" dirty="0">
                <a:latin typeface="Arial"/>
                <a:ea typeface="+mn-lt"/>
                <a:cs typeface="+mn-lt"/>
              </a:rPr>
              <a:t>chop the parsley if using.</a:t>
            </a:r>
            <a:endParaRPr lang="en-US" sz="1600" dirty="0">
              <a:latin typeface="Arial"/>
              <a:ea typeface="+mn-lt"/>
              <a:cs typeface="+mn-lt"/>
            </a:endParaRPr>
          </a:p>
          <a:p>
            <a:pPr marL="342900" indent="-342900">
              <a:buAutoNum type="arabicPeriod"/>
            </a:pPr>
            <a:r>
              <a:rPr lang="en-GB" sz="1600" dirty="0">
                <a:latin typeface="Arial"/>
                <a:ea typeface="+mn-lt"/>
                <a:cs typeface="+mn-lt"/>
              </a:rPr>
              <a:t>Spray a saucepan with oil and fry the beef for 2 minutes, stirring occasionally.  If necessary, do this in batches.</a:t>
            </a:r>
            <a:endParaRPr lang="en-US" sz="1600" dirty="0">
              <a:latin typeface="Arial"/>
              <a:ea typeface="+mn-lt"/>
              <a:cs typeface="+mn-lt"/>
            </a:endParaRPr>
          </a:p>
          <a:p>
            <a:pPr marL="342900" indent="-342900">
              <a:buAutoNum type="arabicPeriod"/>
            </a:pPr>
            <a:r>
              <a:rPr lang="en-GB" sz="1600" dirty="0">
                <a:latin typeface="Arial"/>
                <a:ea typeface="+mn-lt"/>
                <a:cs typeface="+mn-lt"/>
              </a:rPr>
              <a:t>Tip the meat onto a plate.</a:t>
            </a:r>
            <a:endParaRPr lang="en-US" sz="1600" dirty="0">
              <a:latin typeface="Arial"/>
              <a:ea typeface="+mn-lt"/>
              <a:cs typeface="+mn-lt"/>
            </a:endParaRPr>
          </a:p>
          <a:p>
            <a:pPr marL="342900" indent="-342900">
              <a:buAutoNum type="arabicPeriod"/>
            </a:pPr>
            <a:r>
              <a:rPr lang="en-GB" sz="1600" dirty="0">
                <a:latin typeface="Arial"/>
                <a:ea typeface="+mn-lt"/>
                <a:cs typeface="+mn-lt"/>
              </a:rPr>
              <a:t>Off the heat, spray with a little more oil if needed.</a:t>
            </a:r>
            <a:endParaRPr lang="en-US" sz="1600" dirty="0">
              <a:latin typeface="Arial"/>
              <a:ea typeface="+mn-lt"/>
              <a:cs typeface="+mn-lt"/>
            </a:endParaRPr>
          </a:p>
          <a:p>
            <a:pPr marL="342900" indent="-342900">
              <a:buAutoNum type="arabicPeriod"/>
            </a:pPr>
            <a:r>
              <a:rPr lang="en-GB" sz="1600" dirty="0">
                <a:latin typeface="Arial"/>
                <a:ea typeface="+mn-lt"/>
                <a:cs typeface="+mn-lt"/>
              </a:rPr>
              <a:t>Add the onion and mushrooms to the pan and fry for 2-3 minutes, until they start to colour. </a:t>
            </a:r>
            <a:endParaRPr lang="en-US" sz="1600" dirty="0">
              <a:latin typeface="Arial"/>
              <a:ea typeface="+mn-lt"/>
              <a:cs typeface="+mn-lt"/>
            </a:endParaRPr>
          </a:p>
          <a:p>
            <a:pPr marL="342900" indent="-342900">
              <a:buAutoNum type="arabicPeriod"/>
            </a:pPr>
            <a:r>
              <a:rPr lang="en-GB" sz="1600" dirty="0">
                <a:latin typeface="Arial"/>
                <a:ea typeface="+mn-lt"/>
                <a:cs typeface="+mn-lt"/>
              </a:rPr>
              <a:t>Remove from the heat and sprinkle the paprika over the mushrooms and onion and cook for 1 minute.</a:t>
            </a:r>
            <a:endParaRPr lang="en-US" sz="1600" dirty="0">
              <a:latin typeface="Arial"/>
              <a:ea typeface="+mn-lt"/>
              <a:cs typeface="+mn-lt"/>
            </a:endParaRPr>
          </a:p>
          <a:p>
            <a:pPr marL="342900" indent="-342900">
              <a:buAutoNum type="arabicPeriod"/>
            </a:pPr>
            <a:r>
              <a:rPr lang="en-GB" sz="1600" dirty="0">
                <a:latin typeface="Arial"/>
                <a:ea typeface="+mn-lt"/>
                <a:cs typeface="+mn-lt"/>
              </a:rPr>
              <a:t>Add the potatoes and passata. Crumble over the stock cube.</a:t>
            </a:r>
            <a:endParaRPr lang="en-US" sz="1600" dirty="0">
              <a:latin typeface="Arial"/>
              <a:ea typeface="+mn-lt"/>
              <a:cs typeface="+mn-lt"/>
            </a:endParaRPr>
          </a:p>
          <a:p>
            <a:pPr marL="342900" indent="-342900">
              <a:buAutoNum type="arabicPeriod"/>
            </a:pPr>
            <a:r>
              <a:rPr lang="en-GB" sz="1600" dirty="0">
                <a:latin typeface="Arial"/>
                <a:ea typeface="+mn-lt"/>
                <a:cs typeface="+mn-lt"/>
              </a:rPr>
              <a:t>Add 300ml boiling water and stir.</a:t>
            </a:r>
            <a:endParaRPr lang="en-US" sz="1600" dirty="0">
              <a:latin typeface="Arial"/>
              <a:ea typeface="+mn-lt"/>
              <a:cs typeface="+mn-lt"/>
            </a:endParaRPr>
          </a:p>
          <a:p>
            <a:pPr marL="342900" indent="-342900">
              <a:buAutoNum type="arabicPeriod"/>
            </a:pPr>
            <a:r>
              <a:rPr lang="en-GB" sz="1600" dirty="0">
                <a:latin typeface="Arial"/>
                <a:ea typeface="+mn-lt"/>
                <a:cs typeface="+mn-lt"/>
              </a:rPr>
              <a:t>Bring to the boil and then reduce to a simmer.</a:t>
            </a:r>
            <a:endParaRPr lang="en-US" sz="1600" dirty="0">
              <a:latin typeface="Arial"/>
              <a:ea typeface="+mn-lt"/>
              <a:cs typeface="+mn-lt"/>
            </a:endParaRPr>
          </a:p>
          <a:p>
            <a:pPr marL="342900" indent="-342900">
              <a:buAutoNum type="arabicPeriod"/>
            </a:pPr>
            <a:r>
              <a:rPr lang="en-GB" sz="1600" dirty="0">
                <a:latin typeface="Arial"/>
                <a:ea typeface="+mn-lt"/>
                <a:cs typeface="+mn-lt"/>
              </a:rPr>
              <a:t>Cover and cook for 20 minutes, until the potatoes are cooked.</a:t>
            </a:r>
            <a:endParaRPr lang="en-US" sz="1600" dirty="0">
              <a:latin typeface="Arial"/>
              <a:ea typeface="+mn-lt"/>
              <a:cs typeface="+mn-lt"/>
            </a:endParaRPr>
          </a:p>
          <a:p>
            <a:pPr marL="342900" indent="-342900">
              <a:buAutoNum type="arabicPeriod"/>
            </a:pPr>
            <a:r>
              <a:rPr lang="en-GB" sz="1600" dirty="0">
                <a:latin typeface="Arial"/>
                <a:ea typeface="+mn-lt"/>
                <a:cs typeface="+mn-lt"/>
              </a:rPr>
              <a:t>Add the beef and warm through, about 3-4 minutes.</a:t>
            </a:r>
            <a:endParaRPr lang="en-US" sz="1600" dirty="0">
              <a:latin typeface="Arial"/>
              <a:ea typeface="+mn-lt"/>
              <a:cs typeface="+mn-lt"/>
            </a:endParaRPr>
          </a:p>
          <a:p>
            <a:pPr marL="342900" indent="-342900">
              <a:buAutoNum type="arabicPeriod"/>
            </a:pPr>
            <a:r>
              <a:rPr lang="en-GB" sz="1600" dirty="0">
                <a:latin typeface="Arial"/>
                <a:ea typeface="+mn-lt"/>
                <a:cs typeface="+mn-lt"/>
              </a:rPr>
              <a:t>Stir in the parsley and a swirl of yogurt if using, and serve.</a:t>
            </a:r>
            <a:endParaRPr lang="en-US" sz="1600" dirty="0">
              <a:latin typeface="Arial"/>
              <a:ea typeface="+mn-lt"/>
              <a:cs typeface="+mn-lt"/>
            </a:endParaRPr>
          </a:p>
          <a:p>
            <a:pPr marL="342900" indent="-342900">
              <a:buAutoNum type="arabicPeriod"/>
            </a:pPr>
            <a:endParaRPr lang="en-US" sz="1600" dirty="0">
              <a:latin typeface="Arial"/>
              <a:cs typeface="Calibri"/>
            </a:endParaRPr>
          </a:p>
        </p:txBody>
      </p:sp>
    </p:spTree>
    <p:extLst>
      <p:ext uri="{BB962C8B-B14F-4D97-AF65-F5344CB8AC3E}">
        <p14:creationId xmlns:p14="http://schemas.microsoft.com/office/powerpoint/2010/main" val="27495350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21115" y="1283617"/>
            <a:ext cx="9720000" cy="720000"/>
          </a:xfrm>
        </p:spPr>
        <p:txBody>
          <a:bodyPr/>
          <a:lstStyle/>
          <a:p>
            <a:r>
              <a:rPr lang="en-US">
                <a:latin typeface="Arial"/>
                <a:cs typeface="Arial"/>
              </a:rPr>
              <a:t> </a:t>
            </a:r>
            <a:r>
              <a:rPr lang="en-GB">
                <a:latin typeface="Arial"/>
                <a:cs typeface="Arial"/>
              </a:rPr>
              <a:t>Quick Hungarian goulash </a:t>
            </a:r>
            <a:r>
              <a:rPr lang="en-US">
                <a:latin typeface="Arial"/>
                <a:cs typeface="Arial"/>
              </a:rPr>
              <a:t>- review</a:t>
            </a:r>
            <a:endParaRPr lang="en-GB">
              <a:latin typeface="Arial"/>
              <a:cs typeface="Arial"/>
            </a:endParaRPr>
          </a:p>
        </p:txBody>
      </p:sp>
      <p:graphicFrame>
        <p:nvGraphicFramePr>
          <p:cNvPr id="7" name="Table 6"/>
          <p:cNvGraphicFramePr>
            <a:graphicFrameLocks noGrp="1"/>
          </p:cNvGraphicFramePr>
          <p:nvPr>
            <p:extLst>
              <p:ext uri="{D42A27DB-BD31-4B8C-83A1-F6EECF244321}">
                <p14:modId xmlns:p14="http://schemas.microsoft.com/office/powerpoint/2010/main" val="3237681934"/>
              </p:ext>
            </p:extLst>
          </p:nvPr>
        </p:nvGraphicFramePr>
        <p:xfrm>
          <a:off x="836437" y="1910889"/>
          <a:ext cx="10951176" cy="4631879"/>
        </p:xfrm>
        <a:graphic>
          <a:graphicData uri="http://schemas.openxmlformats.org/drawingml/2006/table">
            <a:tbl>
              <a:tblPr firstRow="1" bandRow="1">
                <a:tableStyleId>{5C22544A-7EE6-4342-B048-85BDC9FD1C3A}</a:tableStyleId>
              </a:tblPr>
              <a:tblGrid>
                <a:gridCol w="3650392">
                  <a:extLst>
                    <a:ext uri="{9D8B030D-6E8A-4147-A177-3AD203B41FA5}">
                      <a16:colId xmlns:a16="http://schemas.microsoft.com/office/drawing/2014/main" val="3987826760"/>
                    </a:ext>
                  </a:extLst>
                </a:gridCol>
                <a:gridCol w="3650392">
                  <a:extLst>
                    <a:ext uri="{9D8B030D-6E8A-4147-A177-3AD203B41FA5}">
                      <a16:colId xmlns:a16="http://schemas.microsoft.com/office/drawing/2014/main" val="1855280855"/>
                    </a:ext>
                  </a:extLst>
                </a:gridCol>
                <a:gridCol w="3650392">
                  <a:extLst>
                    <a:ext uri="{9D8B030D-6E8A-4147-A177-3AD203B41FA5}">
                      <a16:colId xmlns:a16="http://schemas.microsoft.com/office/drawing/2014/main" val="3355334905"/>
                    </a:ext>
                  </a:extLst>
                </a:gridCol>
              </a:tblGrid>
              <a:tr h="91331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a:latin typeface="Arial"/>
                          <a:cs typeface="Arial"/>
                        </a:rPr>
                        <a:t>Skills and knowledge developed and demonstrated</a:t>
                      </a:r>
                      <a:endParaRPr lang="en-GB" b="1">
                        <a:latin typeface="Arial"/>
                        <a:cs typeface="Arial"/>
                      </a:endParaRPr>
                    </a:p>
                  </a:txBody>
                  <a:tcPr>
                    <a:solidFill>
                      <a:srgbClr val="C33D8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a:latin typeface="Arial"/>
                          <a:cs typeface="Arial"/>
                        </a:rPr>
                        <a:t>Practicalities in the secondary classroom</a:t>
                      </a:r>
                      <a:endParaRPr lang="en-GB" b="1">
                        <a:latin typeface="Arial"/>
                        <a:cs typeface="Arial"/>
                      </a:endParaRPr>
                    </a:p>
                  </a:txBody>
                  <a:tcPr>
                    <a:solidFill>
                      <a:srgbClr val="C33D8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a:latin typeface="Arial"/>
                          <a:cs typeface="Arial"/>
                        </a:rPr>
                        <a:t>Alternatives – ingredients, cooking methods …</a:t>
                      </a:r>
                      <a:endParaRPr lang="en-GB" b="1">
                        <a:latin typeface="Arial"/>
                        <a:cs typeface="Arial"/>
                      </a:endParaRPr>
                    </a:p>
                  </a:txBody>
                  <a:tcPr>
                    <a:solidFill>
                      <a:srgbClr val="C33D86"/>
                    </a:solidFill>
                  </a:tcPr>
                </a:tc>
                <a:extLst>
                  <a:ext uri="{0D108BD9-81ED-4DB2-BD59-A6C34878D82A}">
                    <a16:rowId xmlns:a16="http://schemas.microsoft.com/office/drawing/2014/main" val="1064555214"/>
                  </a:ext>
                </a:extLst>
              </a:tr>
              <a:tr h="3702386">
                <a:tc>
                  <a:txBody>
                    <a:bodyPr/>
                    <a:lstStyle/>
                    <a:p>
                      <a:pPr marL="0" indent="0">
                        <a:buNone/>
                      </a:pPr>
                      <a:endParaRPr lang="en-US">
                        <a:latin typeface="Arial"/>
                        <a:cs typeface="Arial"/>
                      </a:endParaRPr>
                    </a:p>
                  </a:txBody>
                  <a:tcPr>
                    <a:solidFill>
                      <a:srgbClr val="F9D4B6"/>
                    </a:solidFill>
                  </a:tcPr>
                </a:tc>
                <a:tc>
                  <a:txBody>
                    <a:bodyPr/>
                    <a:lstStyle/>
                    <a:p>
                      <a:pPr marL="0" indent="0">
                        <a:buFont typeface="Arial" panose="020B0604020202020204" pitchFamily="34" charset="0"/>
                        <a:buNone/>
                      </a:pPr>
                      <a:endParaRPr lang="en-GB" sz="1400">
                        <a:latin typeface="Arial"/>
                        <a:cs typeface="Arial"/>
                      </a:endParaRPr>
                    </a:p>
                    <a:p>
                      <a:pPr marL="0" lvl="0" indent="0">
                        <a:buFont typeface="Arial" panose="020B0604020202020204" pitchFamily="34" charset="0"/>
                        <a:buNone/>
                      </a:pPr>
                      <a:r>
                        <a:rPr lang="en-GB" sz="1400">
                          <a:latin typeface="Arial"/>
                          <a:cs typeface="Arial"/>
                        </a:rPr>
                        <a:t>Storage </a:t>
                      </a:r>
                      <a:r>
                        <a:rPr lang="en-GB" sz="1400" err="1">
                          <a:latin typeface="Arial"/>
                          <a:cs typeface="Arial"/>
                        </a:rPr>
                        <a:t>pre+post</a:t>
                      </a:r>
                      <a:r>
                        <a:rPr lang="en-GB" sz="1400">
                          <a:latin typeface="Arial"/>
                          <a:cs typeface="Arial"/>
                        </a:rPr>
                        <a:t> preparation and cooking. </a:t>
                      </a:r>
                      <a:endParaRPr lang="en-US" sz="1400">
                        <a:latin typeface="Arial"/>
                      </a:endParaRPr>
                    </a:p>
                    <a:p>
                      <a:pPr marL="0" indent="0">
                        <a:buFont typeface="Arial" panose="020B0604020202020204" pitchFamily="34" charset="0"/>
                        <a:buNone/>
                      </a:pPr>
                      <a:endParaRPr lang="en-GB" sz="1400">
                        <a:latin typeface="Arial"/>
                        <a:cs typeface="Arial"/>
                      </a:endParaRPr>
                    </a:p>
                    <a:p>
                      <a:pPr marL="0" indent="0">
                        <a:buFont typeface="Arial" panose="020B0604020202020204" pitchFamily="34" charset="0"/>
                        <a:buNone/>
                      </a:pPr>
                      <a:r>
                        <a:rPr lang="en-GB" sz="1400">
                          <a:latin typeface="Arial"/>
                          <a:cs typeface="Arial"/>
                        </a:rPr>
                        <a:t>Hygiene and safety using raw meat. </a:t>
                      </a:r>
                    </a:p>
                    <a:p>
                      <a:pPr marL="0" indent="0">
                        <a:buFont typeface="Arial" panose="020B0604020202020204" pitchFamily="34" charset="0"/>
                        <a:buNone/>
                      </a:pPr>
                      <a:endParaRPr lang="en-GB" sz="1600">
                        <a:latin typeface="Arial" panose="020B0604020202020204" pitchFamily="34" charset="0"/>
                        <a:cs typeface="Arial" panose="020B0604020202020204" pitchFamily="34" charset="0"/>
                      </a:endParaRPr>
                    </a:p>
                    <a:p>
                      <a:pPr marL="0" indent="0">
                        <a:buFont typeface="Arial" panose="020B0604020202020204" pitchFamily="34" charset="0"/>
                        <a:buNone/>
                      </a:pPr>
                      <a:r>
                        <a:rPr lang="en-GB" sz="1400">
                          <a:latin typeface="Arial"/>
                          <a:cs typeface="Arial"/>
                        </a:rPr>
                        <a:t>Vegetarian option – add drained chickpeas at step 11</a:t>
                      </a:r>
                    </a:p>
                    <a:p>
                      <a:pPr marL="0" lvl="0" indent="0">
                        <a:buFont typeface="Arial" panose="020B0604020202020204" pitchFamily="34" charset="0"/>
                        <a:buNone/>
                      </a:pPr>
                      <a:endParaRPr lang="en-GB" sz="1400">
                        <a:latin typeface="Arial"/>
                        <a:cs typeface="Arial"/>
                      </a:endParaRPr>
                    </a:p>
                    <a:p>
                      <a:pPr marL="0" lvl="0" indent="0">
                        <a:buFont typeface="Arial" panose="020B0604020202020204" pitchFamily="34" charset="0"/>
                        <a:buNone/>
                      </a:pPr>
                      <a:r>
                        <a:rPr lang="en-GB" sz="1400">
                          <a:latin typeface="Arial"/>
                          <a:cs typeface="Arial"/>
                        </a:rPr>
                        <a:t>White closed cup mushrooms can be used but have less flavour than chestnut. </a:t>
                      </a:r>
                    </a:p>
                    <a:p>
                      <a:pPr marL="0" lvl="0" indent="0">
                        <a:buFont typeface="Arial" panose="020B0604020202020204" pitchFamily="34" charset="0"/>
                        <a:buNone/>
                      </a:pPr>
                      <a:endParaRPr lang="en-GB" sz="1400">
                        <a:latin typeface="Arial"/>
                        <a:cs typeface="Arial"/>
                      </a:endParaRPr>
                    </a:p>
                    <a:p>
                      <a:pPr marL="0" lvl="0" indent="0">
                        <a:buFont typeface="Arial" panose="020B0604020202020204" pitchFamily="34" charset="0"/>
                        <a:buNone/>
                      </a:pPr>
                      <a:r>
                        <a:rPr lang="en-GB" sz="1400">
                          <a:latin typeface="Arial"/>
                          <a:cs typeface="Arial"/>
                        </a:rPr>
                        <a:t>Consider providing the paprika if needed</a:t>
                      </a:r>
                    </a:p>
                    <a:p>
                      <a:pPr marL="0" lvl="0" indent="0">
                        <a:buFont typeface="Arial" panose="020B0604020202020204" pitchFamily="34" charset="0"/>
                        <a:buNone/>
                      </a:pPr>
                      <a:endParaRPr lang="en-GB" sz="1400">
                        <a:latin typeface="Arial"/>
                        <a:cs typeface="Arial"/>
                      </a:endParaRPr>
                    </a:p>
                    <a:p>
                      <a:pPr marL="0" lvl="0" indent="0">
                        <a:buFont typeface="Arial" panose="020B0604020202020204" pitchFamily="34" charset="0"/>
                        <a:buNone/>
                      </a:pPr>
                      <a:endParaRPr lang="en-GB" sz="1400">
                        <a:latin typeface="Arial"/>
                        <a:cs typeface="Arial"/>
                      </a:endParaRPr>
                    </a:p>
                  </a:txBody>
                  <a:tcPr>
                    <a:solidFill>
                      <a:srgbClr val="F9D4B6"/>
                    </a:solidFill>
                  </a:tcPr>
                </a:tc>
                <a:tc>
                  <a:txBody>
                    <a:bodyPr/>
                    <a:lstStyle/>
                    <a:p>
                      <a:pPr marL="0" indent="0">
                        <a:buFont typeface="Arial" panose="020B0604020202020204" pitchFamily="34" charset="0"/>
                        <a:buNone/>
                      </a:pPr>
                      <a:endParaRPr lang="en-GB" sz="1400">
                        <a:latin typeface="Arial" panose="020B0604020202020204" pitchFamily="34" charset="0"/>
                        <a:cs typeface="Arial" panose="020B0604020202020204" pitchFamily="34" charset="0"/>
                      </a:endParaRPr>
                    </a:p>
                    <a:p>
                      <a:pPr marL="0" indent="0">
                        <a:buFont typeface="Arial" panose="020B0604020202020204" pitchFamily="34" charset="0"/>
                        <a:buNone/>
                      </a:pPr>
                      <a:r>
                        <a:rPr lang="en-GB" sz="1400">
                          <a:latin typeface="Arial"/>
                          <a:cs typeface="Arial"/>
                        </a:rPr>
                        <a:t>For a vegetarian version </a:t>
                      </a:r>
                      <a:r>
                        <a:rPr lang="en-US" sz="1400" b="0" i="0" u="none" strike="noStrike" noProof="0">
                          <a:latin typeface="Arial"/>
                        </a:rPr>
                        <a:t>swap the beef for a 400g can of chickpeas (drained and rinsed) or use a plant-based meat alternative and increase the mushrooms to 100g.</a:t>
                      </a:r>
                      <a:r>
                        <a:rPr lang="en-GB" sz="1400">
                          <a:latin typeface="Arial"/>
                          <a:cs typeface="Arial"/>
                        </a:rPr>
                        <a:t>  </a:t>
                      </a:r>
                    </a:p>
                    <a:p>
                      <a:pPr marL="0" indent="0">
                        <a:buFont typeface="Arial" panose="020B0604020202020204" pitchFamily="34" charset="0"/>
                        <a:buNone/>
                      </a:pPr>
                      <a:endParaRPr lang="en-GB" sz="1400">
                        <a:latin typeface="Arial"/>
                        <a:cs typeface="Arial"/>
                      </a:endParaRPr>
                    </a:p>
                    <a:p>
                      <a:pPr marL="0" indent="0">
                        <a:buFont typeface="Arial" panose="020B0604020202020204" pitchFamily="34" charset="0"/>
                        <a:buNone/>
                      </a:pPr>
                      <a:r>
                        <a:rPr lang="en-GB" sz="1400">
                          <a:latin typeface="Arial"/>
                          <a:cs typeface="Arial"/>
                        </a:rPr>
                        <a:t>If time allows, use or demonstrate making in a slow cooker or cooking in the oven.  Provides an opportunity to discuss different cooking methods and use of cheaper cuts of meat that require a longer cooking time.</a:t>
                      </a:r>
                    </a:p>
                    <a:p>
                      <a:pPr marL="0" lvl="0" indent="0">
                        <a:buFont typeface="Arial" panose="020B0604020202020204" pitchFamily="34" charset="0"/>
                        <a:buNone/>
                      </a:pPr>
                      <a:endParaRPr lang="en-GB" sz="1400">
                        <a:latin typeface="Arial"/>
                        <a:cs typeface="Arial"/>
                      </a:endParaRPr>
                    </a:p>
                    <a:p>
                      <a:pPr marL="0" lvl="0" indent="0">
                        <a:buFont typeface="Arial" panose="020B0604020202020204" pitchFamily="34" charset="0"/>
                        <a:buNone/>
                      </a:pPr>
                      <a:endParaRPr lang="en-GB" sz="1400">
                        <a:latin typeface="Arial"/>
                        <a:cs typeface="Arial"/>
                      </a:endParaRPr>
                    </a:p>
                    <a:p>
                      <a:pPr marL="0" lvl="0" indent="0">
                        <a:buFont typeface="Arial" panose="020B0604020202020204" pitchFamily="34" charset="0"/>
                        <a:buNone/>
                      </a:pPr>
                      <a:endParaRPr lang="en-GB" sz="1400">
                        <a:latin typeface="Arial"/>
                        <a:cs typeface="Arial"/>
                      </a:endParaRPr>
                    </a:p>
                    <a:p>
                      <a:pPr marL="0" lvl="0" indent="0">
                        <a:buFont typeface="Arial" panose="020B0604020202020204" pitchFamily="34" charset="0"/>
                        <a:buNone/>
                      </a:pPr>
                      <a:endParaRPr lang="en-GB" sz="1400">
                        <a:latin typeface="Arial"/>
                        <a:cs typeface="Arial"/>
                      </a:endParaRPr>
                    </a:p>
                    <a:p>
                      <a:pPr marL="0" lvl="0" indent="0">
                        <a:buFont typeface="Arial" panose="020B0604020202020204" pitchFamily="34" charset="0"/>
                        <a:buNone/>
                      </a:pPr>
                      <a:endParaRPr lang="en-GB" sz="1400">
                        <a:latin typeface="Arial"/>
                        <a:cs typeface="Arial"/>
                      </a:endParaRPr>
                    </a:p>
                    <a:p>
                      <a:pPr marL="0" lvl="0" indent="0">
                        <a:buFont typeface="Arial" panose="020B0604020202020204" pitchFamily="34" charset="0"/>
                        <a:buNone/>
                      </a:pPr>
                      <a:endParaRPr lang="en-GB" sz="1400">
                        <a:latin typeface="Arial"/>
                        <a:cs typeface="Arial"/>
                      </a:endParaRPr>
                    </a:p>
                  </a:txBody>
                  <a:tcPr>
                    <a:solidFill>
                      <a:srgbClr val="F9D4B6"/>
                    </a:solidFill>
                  </a:tcPr>
                </a:tc>
                <a:extLst>
                  <a:ext uri="{0D108BD9-81ED-4DB2-BD59-A6C34878D82A}">
                    <a16:rowId xmlns:a16="http://schemas.microsoft.com/office/drawing/2014/main" val="2045222079"/>
                  </a:ext>
                </a:extLst>
              </a:tr>
            </a:tbl>
          </a:graphicData>
        </a:graphic>
      </p:graphicFrame>
      <p:sp>
        <p:nvSpPr>
          <p:cNvPr id="3" name="TextBox 2"/>
          <p:cNvSpPr txBox="1"/>
          <p:nvPr/>
        </p:nvSpPr>
        <p:spPr>
          <a:xfrm>
            <a:off x="821742" y="3056461"/>
            <a:ext cx="3641202" cy="3108543"/>
          </a:xfrm>
          <a:prstGeom prst="rect">
            <a:avLst/>
          </a:prstGeom>
          <a:noFill/>
        </p:spPr>
        <p:txBody>
          <a:bodyPr wrap="square" lIns="91440" tIns="45720" rIns="91440" bIns="45720" rtlCol="0" anchor="t">
            <a:spAutoFit/>
          </a:bodyPr>
          <a:lstStyle/>
          <a:p>
            <a:pPr marL="285750" indent="-285750">
              <a:buFont typeface="Arial"/>
              <a:buChar char="•"/>
            </a:pPr>
            <a:r>
              <a:rPr lang="en-US" sz="1400" b="1" dirty="0">
                <a:latin typeface="Arial"/>
                <a:cs typeface="Arial"/>
              </a:rPr>
              <a:t>Practical food skills: </a:t>
            </a:r>
            <a:r>
              <a:rPr lang="en-US" sz="1400" dirty="0">
                <a:latin typeface="Arial"/>
                <a:ea typeface="+mn-lt"/>
                <a:cs typeface="+mn-lt"/>
              </a:rPr>
              <a:t> Measure</a:t>
            </a:r>
            <a:r>
              <a:rPr lang="en-US" sz="1400" dirty="0">
                <a:ea typeface="+mn-lt"/>
                <a:cs typeface="+mn-lt"/>
              </a:rPr>
              <a:t>, </a:t>
            </a:r>
            <a:r>
              <a:rPr lang="en-US" sz="1400" dirty="0">
                <a:latin typeface="Arial"/>
                <a:ea typeface="+mn-lt"/>
                <a:cs typeface="+mn-lt"/>
              </a:rPr>
              <a:t>peel, cut, slice, dice, fry, stir, boil, simmer</a:t>
            </a:r>
            <a:endParaRPr lang="en-US" dirty="0">
              <a:latin typeface="Calibri" panose="020F0502020204030204"/>
              <a:ea typeface="+mn-lt"/>
              <a:cs typeface="+mn-lt"/>
            </a:endParaRPr>
          </a:p>
          <a:p>
            <a:pPr marL="285750" indent="-285750">
              <a:buFont typeface="Arial"/>
              <a:buChar char="•"/>
            </a:pPr>
            <a:r>
              <a:rPr lang="en-US" sz="1400" b="1" dirty="0">
                <a:latin typeface="Arial"/>
                <a:cs typeface="Arial"/>
              </a:rPr>
              <a:t>Nutrition science</a:t>
            </a:r>
            <a:r>
              <a:rPr lang="en-US" sz="1400" dirty="0">
                <a:latin typeface="Arial"/>
                <a:cs typeface="Arial"/>
              </a:rPr>
              <a:t>: </a:t>
            </a:r>
            <a:r>
              <a:rPr lang="en-GB" sz="1400" dirty="0">
                <a:latin typeface="Arial"/>
                <a:cs typeface="Arial"/>
              </a:rPr>
              <a:t>Role of meat and vegetables in the diet</a:t>
            </a:r>
            <a:r>
              <a:rPr lang="en-US" sz="1400" dirty="0">
                <a:latin typeface="Arial"/>
                <a:cs typeface="Arial"/>
              </a:rPr>
              <a:t> </a:t>
            </a:r>
            <a:endParaRPr lang="en-US" sz="1400" dirty="0">
              <a:ea typeface="+mn-lt"/>
              <a:cs typeface="+mn-lt"/>
            </a:endParaRPr>
          </a:p>
          <a:p>
            <a:pPr marL="285750" indent="-285750">
              <a:buFont typeface="Arial"/>
              <a:buChar char="•"/>
            </a:pPr>
            <a:r>
              <a:rPr lang="en-US" sz="1400" b="1" dirty="0">
                <a:latin typeface="Arial"/>
                <a:cs typeface="Arial"/>
              </a:rPr>
              <a:t>Food science</a:t>
            </a:r>
            <a:r>
              <a:rPr lang="en-US" sz="1400" dirty="0">
                <a:latin typeface="Arial"/>
                <a:cs typeface="Arial"/>
              </a:rPr>
              <a:t>:</a:t>
            </a:r>
            <a:r>
              <a:rPr lang="en-US" sz="1400" dirty="0">
                <a:latin typeface="Arial"/>
                <a:ea typeface="+mn-lt"/>
                <a:cs typeface="Arial"/>
              </a:rPr>
              <a:t> Effect of cooking on protein. </a:t>
            </a:r>
            <a:r>
              <a:rPr lang="en-GB" sz="1400" dirty="0">
                <a:latin typeface="Arial"/>
                <a:ea typeface="+mn-lt"/>
                <a:cs typeface="Arial"/>
              </a:rPr>
              <a:t>Heat transfer, Maillard reaction</a:t>
            </a:r>
            <a:endParaRPr lang="en-GB" sz="1400" dirty="0">
              <a:ea typeface="+mn-lt"/>
              <a:cs typeface="+mn-lt"/>
            </a:endParaRPr>
          </a:p>
          <a:p>
            <a:pPr marL="285750" indent="-285750">
              <a:buFont typeface="Arial"/>
              <a:buChar char="•"/>
            </a:pPr>
            <a:r>
              <a:rPr lang="en-GB" sz="1400" b="1" dirty="0">
                <a:latin typeface="Arial"/>
                <a:cs typeface="Arial"/>
              </a:rPr>
              <a:t>Sensory science</a:t>
            </a:r>
            <a:r>
              <a:rPr lang="en-GB" sz="1400" dirty="0">
                <a:latin typeface="Arial"/>
                <a:cs typeface="Arial"/>
              </a:rPr>
              <a:t>: T</a:t>
            </a:r>
            <a:r>
              <a:rPr lang="en-GB" sz="1400" dirty="0">
                <a:latin typeface="Arial"/>
                <a:ea typeface="+mn-lt"/>
                <a:cs typeface="Arial"/>
              </a:rPr>
              <a:t>esting, tasting and evaluation.</a:t>
            </a:r>
          </a:p>
          <a:p>
            <a:pPr marL="285750" indent="-285750">
              <a:buFont typeface="Arial"/>
              <a:buChar char="•"/>
            </a:pPr>
            <a:r>
              <a:rPr lang="en-GB" sz="1400" b="1" dirty="0">
                <a:latin typeface="Arial"/>
                <a:cs typeface="Arial"/>
              </a:rPr>
              <a:t>Maths</a:t>
            </a:r>
            <a:r>
              <a:rPr lang="en-GB" sz="1400" dirty="0">
                <a:latin typeface="Arial"/>
                <a:cs typeface="Arial"/>
              </a:rPr>
              <a:t>: </a:t>
            </a:r>
            <a:r>
              <a:rPr lang="en-GB" sz="1400" dirty="0">
                <a:latin typeface="Arial"/>
                <a:ea typeface="+mn-lt"/>
                <a:cs typeface="+mn-lt"/>
              </a:rPr>
              <a:t>Weighing, measuring,  time, temperature.</a:t>
            </a:r>
          </a:p>
          <a:p>
            <a:pPr marL="285750" indent="-285750">
              <a:buFont typeface="Arial"/>
              <a:buChar char="•"/>
            </a:pPr>
            <a:r>
              <a:rPr lang="en-GB" sz="1400" b="1" dirty="0">
                <a:latin typeface="Arial"/>
                <a:ea typeface="+mn-lt"/>
                <a:cs typeface="+mn-lt"/>
              </a:rPr>
              <a:t>English</a:t>
            </a:r>
            <a:r>
              <a:rPr lang="en-GB" sz="1400" dirty="0">
                <a:latin typeface="Arial"/>
                <a:ea typeface="+mn-lt"/>
                <a:cs typeface="+mn-lt"/>
              </a:rPr>
              <a:t>: Reading and following a recipe, following written and verbal instructions.</a:t>
            </a:r>
          </a:p>
          <a:p>
            <a:endParaRPr lang="en-GB" sz="1400" dirty="0">
              <a:latin typeface="Arial"/>
              <a:cs typeface="Arial"/>
            </a:endParaRPr>
          </a:p>
        </p:txBody>
      </p:sp>
    </p:spTree>
    <p:extLst>
      <p:ext uri="{BB962C8B-B14F-4D97-AF65-F5344CB8AC3E}">
        <p14:creationId xmlns:p14="http://schemas.microsoft.com/office/powerpoint/2010/main" val="17405918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5AA5EF-03A8-4A4C-B033-94181FB00166}"/>
              </a:ext>
            </a:extLst>
          </p:cNvPr>
          <p:cNvSpPr>
            <a:spLocks noGrp="1"/>
          </p:cNvSpPr>
          <p:nvPr>
            <p:ph type="ctrTitle"/>
          </p:nvPr>
        </p:nvSpPr>
        <p:spPr>
          <a:xfrm>
            <a:off x="889552" y="1094086"/>
            <a:ext cx="9720000" cy="720000"/>
          </a:xfrm>
        </p:spPr>
        <p:txBody>
          <a:bodyPr/>
          <a:lstStyle/>
          <a:p>
            <a:r>
              <a:rPr lang="en-GB" err="1">
                <a:latin typeface="Arial"/>
                <a:cs typeface="Arial"/>
              </a:rPr>
              <a:t>Gzik</a:t>
            </a:r>
          </a:p>
        </p:txBody>
      </p:sp>
      <p:sp>
        <p:nvSpPr>
          <p:cNvPr id="7" name="TextBox 6">
            <a:extLst>
              <a:ext uri="{FF2B5EF4-FFF2-40B4-BE49-F238E27FC236}">
                <a16:creationId xmlns:a16="http://schemas.microsoft.com/office/drawing/2014/main" id="{FA4F76C5-211C-4C13-B4A9-386684191B9A}"/>
              </a:ext>
            </a:extLst>
          </p:cNvPr>
          <p:cNvSpPr txBox="1"/>
          <p:nvPr/>
        </p:nvSpPr>
        <p:spPr>
          <a:xfrm>
            <a:off x="887046" y="1578688"/>
            <a:ext cx="3212681" cy="4154984"/>
          </a:xfrm>
          <a:prstGeom prst="rect">
            <a:avLst/>
          </a:prstGeom>
          <a:noFill/>
          <a:ln w="12700">
            <a:solidFill>
              <a:srgbClr val="C33D86"/>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000" b="1" dirty="0">
                <a:latin typeface="Arial"/>
                <a:cs typeface="Arial"/>
              </a:rPr>
              <a:t>Ingredients</a:t>
            </a:r>
          </a:p>
          <a:p>
            <a:r>
              <a:rPr lang="en-GB" sz="2000" dirty="0">
                <a:latin typeface="Arial"/>
                <a:ea typeface="+mn-lt"/>
                <a:cs typeface="+mn-lt"/>
              </a:rPr>
              <a:t>250g reduced fat natural cottage cheese</a:t>
            </a:r>
            <a:endParaRPr lang="en-US" sz="2000" dirty="0">
              <a:latin typeface="Arial"/>
              <a:ea typeface="+mn-lt"/>
              <a:cs typeface="+mn-lt"/>
            </a:endParaRPr>
          </a:p>
          <a:p>
            <a:r>
              <a:rPr lang="en-GB" sz="2000" dirty="0">
                <a:latin typeface="Arial"/>
                <a:ea typeface="+mn-lt"/>
                <a:cs typeface="+mn-lt"/>
              </a:rPr>
              <a:t>2-3 radishes</a:t>
            </a:r>
            <a:endParaRPr lang="en-US" sz="2000" dirty="0">
              <a:latin typeface="Arial"/>
              <a:ea typeface="+mn-lt"/>
              <a:cs typeface="+mn-lt"/>
            </a:endParaRPr>
          </a:p>
          <a:p>
            <a:r>
              <a:rPr lang="en-GB" sz="2000" dirty="0">
                <a:latin typeface="Arial"/>
                <a:ea typeface="+mn-lt"/>
                <a:cs typeface="+mn-lt"/>
              </a:rPr>
              <a:t>1 small bunch of chives or 2-3 spring onions</a:t>
            </a:r>
            <a:endParaRPr lang="en-US" sz="2000" dirty="0">
              <a:latin typeface="Arial"/>
              <a:ea typeface="+mn-lt"/>
              <a:cs typeface="+mn-lt"/>
            </a:endParaRPr>
          </a:p>
          <a:p>
            <a:r>
              <a:rPr lang="en-GB" sz="2000" dirty="0">
                <a:latin typeface="Arial"/>
                <a:ea typeface="+mn-lt"/>
                <a:cs typeface="+mn-lt"/>
              </a:rPr>
              <a:t>1 x 15ml reduced fat sour cream, crème fraiche or Greek yogurt</a:t>
            </a:r>
            <a:endParaRPr lang="en-US" sz="2000" dirty="0">
              <a:latin typeface="Arial"/>
              <a:ea typeface="+mn-lt"/>
              <a:cs typeface="+mn-lt"/>
            </a:endParaRPr>
          </a:p>
          <a:p>
            <a:r>
              <a:rPr lang="en-GB" sz="2000" dirty="0">
                <a:latin typeface="Arial"/>
                <a:ea typeface="+mn-lt"/>
                <a:cs typeface="+mn-lt"/>
              </a:rPr>
              <a:t>Black pepper</a:t>
            </a:r>
            <a:endParaRPr lang="en-US" sz="2000" dirty="0">
              <a:latin typeface="Arial"/>
              <a:ea typeface="+mn-lt"/>
              <a:cs typeface="+mn-lt"/>
            </a:endParaRPr>
          </a:p>
          <a:p>
            <a:pPr algn="l"/>
            <a:endParaRPr lang="en-US" sz="1600" b="1" dirty="0">
              <a:latin typeface="Arial"/>
              <a:cs typeface="Arial"/>
            </a:endParaRPr>
          </a:p>
          <a:p>
            <a:pPr algn="l"/>
            <a:endParaRPr lang="en-US" sz="1600" dirty="0">
              <a:latin typeface="Arial"/>
              <a:cs typeface="Arial"/>
            </a:endParaRPr>
          </a:p>
          <a:p>
            <a:endParaRPr lang="en-US" sz="1600" dirty="0">
              <a:latin typeface="Arial"/>
              <a:cs typeface="Arial"/>
            </a:endParaRPr>
          </a:p>
          <a:p>
            <a:endParaRPr lang="en-US" sz="1600" dirty="0">
              <a:latin typeface="Arial"/>
              <a:cs typeface="Arial"/>
            </a:endParaRPr>
          </a:p>
        </p:txBody>
      </p:sp>
      <p:sp>
        <p:nvSpPr>
          <p:cNvPr id="8" name="TextBox 7">
            <a:extLst>
              <a:ext uri="{FF2B5EF4-FFF2-40B4-BE49-F238E27FC236}">
                <a16:creationId xmlns:a16="http://schemas.microsoft.com/office/drawing/2014/main" id="{3FEA5F6B-F9B1-441B-BF68-9F779824322F}"/>
              </a:ext>
            </a:extLst>
          </p:cNvPr>
          <p:cNvSpPr txBox="1"/>
          <p:nvPr/>
        </p:nvSpPr>
        <p:spPr>
          <a:xfrm>
            <a:off x="4256627" y="1578688"/>
            <a:ext cx="7798253" cy="3970318"/>
          </a:xfrm>
          <a:prstGeom prst="rect">
            <a:avLst/>
          </a:prstGeom>
          <a:noFill/>
          <a:ln w="12700">
            <a:solidFill>
              <a:srgbClr val="C33D86"/>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000" b="1">
                <a:latin typeface="Arial"/>
                <a:cs typeface="Arial"/>
              </a:rPr>
              <a:t>Method</a:t>
            </a:r>
          </a:p>
          <a:p>
            <a:pPr marL="342900" indent="-342900">
              <a:buAutoNum type="arabicPeriod"/>
            </a:pPr>
            <a:r>
              <a:rPr lang="en-GB" sz="2000">
                <a:latin typeface="Arial"/>
                <a:ea typeface="+mn-lt"/>
                <a:cs typeface="+mn-lt"/>
              </a:rPr>
              <a:t> Prepare the ingredients:</a:t>
            </a:r>
            <a:endParaRPr lang="en-US" sz="2000">
              <a:latin typeface="Arial"/>
              <a:ea typeface="+mn-lt"/>
              <a:cs typeface="+mn-lt"/>
            </a:endParaRPr>
          </a:p>
          <a:p>
            <a:pPr marL="742950" lvl="1" indent="-285750">
              <a:buFont typeface="Arial"/>
              <a:buChar char="•"/>
            </a:pPr>
            <a:r>
              <a:rPr lang="en-GB" sz="2000">
                <a:latin typeface="Arial"/>
                <a:ea typeface="+mn-lt"/>
                <a:cs typeface="+mn-lt"/>
              </a:rPr>
              <a:t>finely chop the radishes;</a:t>
            </a:r>
            <a:endParaRPr lang="en-US" sz="2000">
              <a:latin typeface="Arial"/>
              <a:ea typeface="+mn-lt"/>
              <a:cs typeface="+mn-lt"/>
            </a:endParaRPr>
          </a:p>
          <a:p>
            <a:pPr marL="742950" lvl="1" indent="-285750">
              <a:buFont typeface="Arial"/>
              <a:buChar char="•"/>
            </a:pPr>
            <a:r>
              <a:rPr lang="en-GB" sz="2000">
                <a:latin typeface="Arial"/>
                <a:ea typeface="+mn-lt"/>
                <a:cs typeface="+mn-lt"/>
              </a:rPr>
              <a:t>finely chop the chives or the spring onions (green tops only).</a:t>
            </a:r>
            <a:endParaRPr lang="en-US" sz="2000">
              <a:latin typeface="Arial"/>
              <a:ea typeface="+mn-lt"/>
              <a:cs typeface="+mn-lt"/>
            </a:endParaRPr>
          </a:p>
          <a:p>
            <a:pPr marL="342900" indent="-342900">
              <a:buAutoNum type="arabicPeriod"/>
            </a:pPr>
            <a:r>
              <a:rPr lang="en-GB" sz="2000">
                <a:latin typeface="Arial"/>
                <a:ea typeface="+mn-lt"/>
                <a:cs typeface="+mn-lt"/>
              </a:rPr>
              <a:t>Place the cottage cheese in a mixing bowl.</a:t>
            </a:r>
            <a:endParaRPr lang="en-US" sz="2000">
              <a:latin typeface="Arial"/>
              <a:ea typeface="+mn-lt"/>
              <a:cs typeface="+mn-lt"/>
            </a:endParaRPr>
          </a:p>
          <a:p>
            <a:pPr marL="342900" indent="-342900">
              <a:buAutoNum type="arabicPeriod"/>
            </a:pPr>
            <a:r>
              <a:rPr lang="en-GB" sz="2000">
                <a:latin typeface="Arial"/>
                <a:ea typeface="+mn-lt"/>
                <a:cs typeface="+mn-lt"/>
              </a:rPr>
              <a:t>Add the chopped radishes and spring onion green and mix well with a fork.</a:t>
            </a:r>
            <a:endParaRPr lang="en-US" sz="2000">
              <a:latin typeface="Arial"/>
              <a:ea typeface="+mn-lt"/>
              <a:cs typeface="+mn-lt"/>
            </a:endParaRPr>
          </a:p>
          <a:p>
            <a:pPr marL="342900" indent="-342900">
              <a:buAutoNum type="arabicPeriod"/>
            </a:pPr>
            <a:r>
              <a:rPr lang="en-GB" sz="2000">
                <a:latin typeface="Arial"/>
                <a:ea typeface="+mn-lt"/>
                <a:cs typeface="+mn-lt"/>
              </a:rPr>
              <a:t>Add the sour cream, crème fraiche or Greek yogurt and mix well.</a:t>
            </a:r>
            <a:endParaRPr lang="en-US" sz="2000">
              <a:latin typeface="Arial"/>
              <a:ea typeface="+mn-lt"/>
              <a:cs typeface="+mn-lt"/>
            </a:endParaRPr>
          </a:p>
          <a:p>
            <a:pPr marL="342900" indent="-342900">
              <a:buAutoNum type="arabicPeriod"/>
            </a:pPr>
            <a:r>
              <a:rPr lang="en-GB" sz="2000">
                <a:latin typeface="Arial"/>
                <a:ea typeface="+mn-lt"/>
                <a:cs typeface="+mn-lt"/>
              </a:rPr>
              <a:t>Add black pepper for seasoning.</a:t>
            </a:r>
            <a:endParaRPr lang="en-US" sz="2000">
              <a:latin typeface="Arial"/>
              <a:ea typeface="+mn-lt"/>
              <a:cs typeface="+mn-lt"/>
            </a:endParaRPr>
          </a:p>
          <a:p>
            <a:pPr marL="342900" indent="-342900">
              <a:buAutoNum type="arabicPeriod"/>
            </a:pPr>
            <a:r>
              <a:rPr lang="en-GB" sz="2000">
                <a:latin typeface="Arial"/>
                <a:ea typeface="+mn-lt"/>
                <a:cs typeface="+mn-lt"/>
              </a:rPr>
              <a:t>Serve with bread, toast or boiled/baked potatoes (known as Pyry-z-</a:t>
            </a:r>
            <a:r>
              <a:rPr lang="en-GB" sz="2000" err="1">
                <a:latin typeface="Arial"/>
                <a:ea typeface="+mn-lt"/>
                <a:cs typeface="+mn-lt"/>
              </a:rPr>
              <a:t>gzikiem</a:t>
            </a:r>
            <a:r>
              <a:rPr lang="en-GB" sz="2000">
                <a:latin typeface="Arial"/>
                <a:ea typeface="+mn-lt"/>
                <a:cs typeface="+mn-lt"/>
              </a:rPr>
              <a:t>).</a:t>
            </a:r>
            <a:endParaRPr lang="en-US" sz="2000">
              <a:latin typeface="Arial"/>
              <a:ea typeface="+mn-lt"/>
              <a:cs typeface="+mn-lt"/>
            </a:endParaRPr>
          </a:p>
          <a:p>
            <a:pPr marL="342900" indent="-342900">
              <a:buAutoNum type="arabicPeriod"/>
            </a:pPr>
            <a:endParaRPr lang="en-US" sz="1600" b="1">
              <a:latin typeface="Arial"/>
              <a:ea typeface="Calibri" panose="020F0502020204030204"/>
              <a:cs typeface="Arial"/>
            </a:endParaRPr>
          </a:p>
          <a:p>
            <a:endParaRPr lang="en-GB" sz="1600">
              <a:latin typeface="Arial"/>
              <a:ea typeface="Calibri" panose="020F0502020204030204"/>
              <a:cs typeface="Arial"/>
            </a:endParaRPr>
          </a:p>
        </p:txBody>
      </p:sp>
    </p:spTree>
    <p:extLst>
      <p:ext uri="{BB962C8B-B14F-4D97-AF65-F5344CB8AC3E}">
        <p14:creationId xmlns:p14="http://schemas.microsoft.com/office/powerpoint/2010/main" val="39443767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78988" y="1418655"/>
            <a:ext cx="9720000" cy="720000"/>
          </a:xfrm>
        </p:spPr>
        <p:txBody>
          <a:bodyPr/>
          <a:lstStyle/>
          <a:p>
            <a:r>
              <a:rPr lang="en-GB">
                <a:latin typeface="Arial"/>
                <a:cs typeface="Arial"/>
              </a:rPr>
              <a:t> Twarog/</a:t>
            </a:r>
            <a:r>
              <a:rPr lang="en-GB" err="1">
                <a:latin typeface="Arial"/>
                <a:cs typeface="Arial"/>
              </a:rPr>
              <a:t>Gzik</a:t>
            </a:r>
            <a:r>
              <a:rPr lang="en-US">
                <a:latin typeface="Arial"/>
                <a:cs typeface="Arial"/>
              </a:rPr>
              <a:t>- review</a:t>
            </a:r>
            <a:endParaRPr lang="en-GB">
              <a:latin typeface="Arial"/>
              <a:cs typeface="Arial"/>
            </a:endParaRPr>
          </a:p>
        </p:txBody>
      </p:sp>
      <p:graphicFrame>
        <p:nvGraphicFramePr>
          <p:cNvPr id="7" name="Table 6"/>
          <p:cNvGraphicFramePr>
            <a:graphicFrameLocks noGrp="1"/>
          </p:cNvGraphicFramePr>
          <p:nvPr>
            <p:extLst>
              <p:ext uri="{D42A27DB-BD31-4B8C-83A1-F6EECF244321}">
                <p14:modId xmlns:p14="http://schemas.microsoft.com/office/powerpoint/2010/main" val="2429565853"/>
              </p:ext>
            </p:extLst>
          </p:nvPr>
        </p:nvGraphicFramePr>
        <p:xfrm>
          <a:off x="836437" y="1910890"/>
          <a:ext cx="10951176" cy="4588546"/>
        </p:xfrm>
        <a:graphic>
          <a:graphicData uri="http://schemas.openxmlformats.org/drawingml/2006/table">
            <a:tbl>
              <a:tblPr firstRow="1" bandRow="1">
                <a:tableStyleId>{5C22544A-7EE6-4342-B048-85BDC9FD1C3A}</a:tableStyleId>
              </a:tblPr>
              <a:tblGrid>
                <a:gridCol w="3650392">
                  <a:extLst>
                    <a:ext uri="{9D8B030D-6E8A-4147-A177-3AD203B41FA5}">
                      <a16:colId xmlns:a16="http://schemas.microsoft.com/office/drawing/2014/main" val="3987826760"/>
                    </a:ext>
                  </a:extLst>
                </a:gridCol>
                <a:gridCol w="3650392">
                  <a:extLst>
                    <a:ext uri="{9D8B030D-6E8A-4147-A177-3AD203B41FA5}">
                      <a16:colId xmlns:a16="http://schemas.microsoft.com/office/drawing/2014/main" val="1855280855"/>
                    </a:ext>
                  </a:extLst>
                </a:gridCol>
                <a:gridCol w="3650392">
                  <a:extLst>
                    <a:ext uri="{9D8B030D-6E8A-4147-A177-3AD203B41FA5}">
                      <a16:colId xmlns:a16="http://schemas.microsoft.com/office/drawing/2014/main" val="3355334905"/>
                    </a:ext>
                  </a:extLst>
                </a:gridCol>
              </a:tblGrid>
              <a:tr h="80895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a:latin typeface="Arial"/>
                          <a:cs typeface="Arial"/>
                        </a:rPr>
                        <a:t>Skills and knowledge developed and demonstrated</a:t>
                      </a:r>
                      <a:endParaRPr lang="en-GB" b="1">
                        <a:latin typeface="Arial"/>
                        <a:cs typeface="Arial"/>
                      </a:endParaRPr>
                    </a:p>
                  </a:txBody>
                  <a:tcPr>
                    <a:solidFill>
                      <a:srgbClr val="C33D8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a:latin typeface="Arial"/>
                          <a:cs typeface="Arial"/>
                        </a:rPr>
                        <a:t>Practicalities in the secondary classroom</a:t>
                      </a:r>
                      <a:endParaRPr lang="en-GB" b="1">
                        <a:latin typeface="Arial"/>
                        <a:cs typeface="Arial"/>
                      </a:endParaRPr>
                    </a:p>
                  </a:txBody>
                  <a:tcPr>
                    <a:solidFill>
                      <a:srgbClr val="C33D8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a:latin typeface="Arial"/>
                          <a:cs typeface="Arial"/>
                        </a:rPr>
                        <a:t>Alternatives – ingredients, cooking methods …</a:t>
                      </a:r>
                      <a:endParaRPr lang="en-GB" b="1">
                        <a:latin typeface="Arial"/>
                        <a:cs typeface="Arial"/>
                      </a:endParaRPr>
                    </a:p>
                  </a:txBody>
                  <a:tcPr>
                    <a:solidFill>
                      <a:srgbClr val="C33D86"/>
                    </a:solidFill>
                  </a:tcPr>
                </a:tc>
                <a:extLst>
                  <a:ext uri="{0D108BD9-81ED-4DB2-BD59-A6C34878D82A}">
                    <a16:rowId xmlns:a16="http://schemas.microsoft.com/office/drawing/2014/main" val="1064555214"/>
                  </a:ext>
                </a:extLst>
              </a:tr>
              <a:tr h="3779591">
                <a:tc>
                  <a:txBody>
                    <a:bodyPr/>
                    <a:lstStyle/>
                    <a:p>
                      <a:pPr marL="0" indent="0">
                        <a:buNone/>
                      </a:pPr>
                      <a:endParaRPr lang="en-US">
                        <a:latin typeface="Arial"/>
                        <a:cs typeface="Arial"/>
                      </a:endParaRPr>
                    </a:p>
                  </a:txBody>
                  <a:tcPr>
                    <a:solidFill>
                      <a:srgbClr val="F9D4B6"/>
                    </a:solidFill>
                  </a:tcPr>
                </a:tc>
                <a:tc>
                  <a:txBody>
                    <a:bodyPr/>
                    <a:lstStyle/>
                    <a:p>
                      <a:pPr marL="0" indent="0">
                        <a:buFont typeface="Arial" panose="020B0604020202020204" pitchFamily="34" charset="0"/>
                        <a:buNone/>
                      </a:pPr>
                      <a:endParaRPr lang="en-GB"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en-GB" sz="1600" dirty="0">
                          <a:latin typeface="Arial" panose="020B0604020202020204" pitchFamily="34" charset="0"/>
                          <a:cs typeface="Arial" panose="020B0604020202020204" pitchFamily="34" charset="0"/>
                        </a:rPr>
                        <a:t>Storage </a:t>
                      </a:r>
                      <a:r>
                        <a:rPr lang="en-GB" sz="1600" dirty="0" err="1">
                          <a:latin typeface="Arial" panose="020B0604020202020204" pitchFamily="34" charset="0"/>
                          <a:cs typeface="Arial" panose="020B0604020202020204" pitchFamily="34" charset="0"/>
                        </a:rPr>
                        <a:t>pre+post</a:t>
                      </a:r>
                      <a:r>
                        <a:rPr lang="en-GB" sz="1600" dirty="0">
                          <a:latin typeface="Arial" panose="020B0604020202020204" pitchFamily="34" charset="0"/>
                          <a:cs typeface="Arial" panose="020B0604020202020204" pitchFamily="34" charset="0"/>
                        </a:rPr>
                        <a:t> preparation and cooking. </a:t>
                      </a:r>
                    </a:p>
                    <a:p>
                      <a:pPr marL="0" lvl="0" indent="0">
                        <a:buFont typeface="Arial" panose="020B0604020202020204" pitchFamily="34" charset="0"/>
                        <a:buNone/>
                      </a:pPr>
                      <a:endParaRPr lang="en-GB" sz="1600" dirty="0">
                        <a:latin typeface="Arial"/>
                        <a:cs typeface="Arial"/>
                      </a:endParaRPr>
                    </a:p>
                    <a:p>
                      <a:pPr marL="0" lvl="0" indent="0">
                        <a:buFont typeface="Arial" panose="020B0604020202020204" pitchFamily="34" charset="0"/>
                        <a:buNone/>
                      </a:pPr>
                      <a:r>
                        <a:rPr lang="en-GB" sz="1600" dirty="0">
                          <a:latin typeface="Arial"/>
                          <a:cs typeface="Arial"/>
                        </a:rPr>
                        <a:t>Costs – consideration of </a:t>
                      </a:r>
                      <a:r>
                        <a:rPr lang="en-GB" sz="1600" b="0" i="0" u="none" strike="noStrike" noProof="0" dirty="0">
                          <a:latin typeface="Arial"/>
                        </a:rPr>
                        <a:t>kefir, buttermilk or natural yogurt for </a:t>
                      </a:r>
                      <a:r>
                        <a:rPr lang="en-GB" sz="1600" b="0" i="0" u="none" strike="noStrike" noProof="0" dirty="0" err="1">
                          <a:latin typeface="Arial"/>
                        </a:rPr>
                        <a:t>Twarog</a:t>
                      </a:r>
                      <a:r>
                        <a:rPr lang="en-GB" sz="1600" b="0" i="0" u="none" strike="noStrike" noProof="0" dirty="0">
                          <a:latin typeface="Arial"/>
                        </a:rPr>
                        <a:t>. </a:t>
                      </a:r>
                    </a:p>
                    <a:p>
                      <a:pPr marL="0" lvl="0" indent="0">
                        <a:buFont typeface="Arial" panose="020B0604020202020204" pitchFamily="34" charset="0"/>
                        <a:buNone/>
                      </a:pPr>
                      <a:r>
                        <a:rPr lang="en-GB" sz="1600" b="0" i="0" u="none" strike="noStrike" noProof="0" dirty="0">
                          <a:latin typeface="Arial"/>
                        </a:rPr>
                        <a:t>Making soft cheese with lemon juice </a:t>
                      </a:r>
                      <a:r>
                        <a:rPr lang="en-GB" sz="1600" b="0" i="0" u="none" strike="noStrike" noProof="0" dirty="0">
                          <a:latin typeface="Arial"/>
                          <a:hlinkClick r:id="rId3"/>
                        </a:rPr>
                        <a:t>information</a:t>
                      </a:r>
                      <a:r>
                        <a:rPr lang="en-GB" sz="1600" b="0" i="0" u="none" strike="noStrike" noProof="0" dirty="0">
                          <a:latin typeface="Arial"/>
                        </a:rPr>
                        <a:t>. </a:t>
                      </a:r>
                    </a:p>
                    <a:p>
                      <a:pPr marL="0" lvl="0" indent="0">
                        <a:buFont typeface="Arial" panose="020B0604020202020204" pitchFamily="34" charset="0"/>
                        <a:buNone/>
                      </a:pPr>
                      <a:endParaRPr lang="en-GB" sz="1600" dirty="0">
                        <a:latin typeface="Arial"/>
                        <a:cs typeface="Arial"/>
                      </a:endParaRPr>
                    </a:p>
                    <a:p>
                      <a:pPr marL="0" lvl="0" indent="0">
                        <a:buFont typeface="Arial" panose="020B0604020202020204" pitchFamily="34" charset="0"/>
                        <a:buNone/>
                      </a:pPr>
                      <a:endParaRPr lang="en-GB" sz="1600" dirty="0">
                        <a:latin typeface="Arial"/>
                        <a:cs typeface="Arial"/>
                      </a:endParaRPr>
                    </a:p>
                    <a:p>
                      <a:pPr marL="0" lvl="0" indent="0">
                        <a:buFont typeface="Arial" panose="020B0604020202020204" pitchFamily="34" charset="0"/>
                        <a:buNone/>
                      </a:pPr>
                      <a:endParaRPr lang="en-GB" sz="1600" dirty="0">
                        <a:latin typeface="Arial"/>
                        <a:cs typeface="Arial"/>
                      </a:endParaRPr>
                    </a:p>
                  </a:txBody>
                  <a:tcPr>
                    <a:solidFill>
                      <a:srgbClr val="F9D4B6"/>
                    </a:solidFill>
                  </a:tcPr>
                </a:tc>
                <a:tc>
                  <a:txBody>
                    <a:bodyPr/>
                    <a:lstStyle/>
                    <a:p>
                      <a:pPr marL="0" indent="0">
                        <a:buFont typeface="Arial" panose="020B0604020202020204" pitchFamily="34" charset="0"/>
                        <a:buNone/>
                      </a:pPr>
                      <a:endParaRPr lang="en-GB" sz="1400" dirty="0">
                        <a:latin typeface="Arial" panose="020B0604020202020204" pitchFamily="34" charset="0"/>
                        <a:cs typeface="Arial" panose="020B0604020202020204" pitchFamily="34" charset="0"/>
                      </a:endParaRPr>
                    </a:p>
                    <a:p>
                      <a:pPr marL="0" lvl="0" indent="0">
                        <a:buNone/>
                      </a:pPr>
                      <a:r>
                        <a:rPr lang="en-US" sz="1600" b="0" i="0" u="none" strike="noStrike" noProof="0" dirty="0">
                          <a:latin typeface="Arial"/>
                        </a:rPr>
                        <a:t>To reduce food waste, chop the whites of the spring onions and add them to the cottage cheese mix.</a:t>
                      </a:r>
                    </a:p>
                    <a:p>
                      <a:pPr marL="0" lvl="0" indent="0">
                        <a:buNone/>
                      </a:pPr>
                      <a:endParaRPr lang="en-US" sz="1600" b="0" i="0" u="none" strike="noStrike" noProof="0" dirty="0">
                        <a:latin typeface="Arial"/>
                      </a:endParaRPr>
                    </a:p>
                    <a:p>
                      <a:pPr marL="0" lvl="0" indent="0">
                        <a:buNone/>
                      </a:pPr>
                      <a:r>
                        <a:rPr lang="en-GB" sz="1600" b="0" i="0" u="none" strike="noStrike" noProof="0" dirty="0">
                          <a:latin typeface="Arial"/>
                        </a:rPr>
                        <a:t>Other ingredients can also be added e.g.  boiled egg, garlic, smoked mackerel, chopped vegetables, e.g. peppers, carrots. Herbs such as dill can also be added.</a:t>
                      </a:r>
                      <a:endParaRPr lang="en-US" sz="1600" b="0" i="0" u="none" strike="noStrike" noProof="0" dirty="0">
                        <a:latin typeface="Arial"/>
                      </a:endParaRPr>
                    </a:p>
                    <a:p>
                      <a:pPr marL="0" lvl="0" indent="0">
                        <a:buNone/>
                      </a:pPr>
                      <a:endParaRPr lang="en-US" sz="1400" b="0" i="0" u="none" strike="noStrike" noProof="0" dirty="0">
                        <a:latin typeface="Arial"/>
                      </a:endParaRPr>
                    </a:p>
                    <a:p>
                      <a:pPr marL="0" lvl="0" indent="0">
                        <a:buNone/>
                      </a:pPr>
                      <a:endParaRPr lang="en-US" sz="1400" b="0" i="0" u="none" strike="noStrike" noProof="0" dirty="0">
                        <a:latin typeface="Arial"/>
                      </a:endParaRPr>
                    </a:p>
                  </a:txBody>
                  <a:tcPr>
                    <a:solidFill>
                      <a:srgbClr val="F9D4B6"/>
                    </a:solidFill>
                  </a:tcPr>
                </a:tc>
                <a:extLst>
                  <a:ext uri="{0D108BD9-81ED-4DB2-BD59-A6C34878D82A}">
                    <a16:rowId xmlns:a16="http://schemas.microsoft.com/office/drawing/2014/main" val="2045222079"/>
                  </a:ext>
                </a:extLst>
              </a:tr>
            </a:tbl>
          </a:graphicData>
        </a:graphic>
      </p:graphicFrame>
      <p:sp>
        <p:nvSpPr>
          <p:cNvPr id="3" name="TextBox 2"/>
          <p:cNvSpPr txBox="1"/>
          <p:nvPr/>
        </p:nvSpPr>
        <p:spPr>
          <a:xfrm>
            <a:off x="821742" y="2960005"/>
            <a:ext cx="3641202" cy="3539430"/>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sz="1400" b="1" dirty="0">
                <a:latin typeface="Arial"/>
                <a:cs typeface="Arial"/>
              </a:rPr>
              <a:t>Practical food skills: </a:t>
            </a:r>
            <a:endParaRPr lang="en-GB" sz="1400" dirty="0">
              <a:latin typeface="Arial"/>
              <a:cs typeface="Arial"/>
            </a:endParaRPr>
          </a:p>
          <a:p>
            <a:r>
              <a:rPr lang="en-US" sz="1400" dirty="0">
                <a:latin typeface="Arial"/>
                <a:ea typeface="+mn-lt"/>
                <a:cs typeface="+mn-lt"/>
              </a:rPr>
              <a:t>      Measure, simmer, mix, drain</a:t>
            </a:r>
          </a:p>
          <a:p>
            <a:r>
              <a:rPr lang="en-US" sz="1400" dirty="0">
                <a:latin typeface="Arial"/>
                <a:cs typeface="Arial"/>
              </a:rPr>
              <a:t>      measure, cut, chop, mix.</a:t>
            </a:r>
            <a:endParaRPr lang="en-GB" sz="1400" dirty="0">
              <a:latin typeface="Arial"/>
              <a:cs typeface="Arial"/>
            </a:endParaRPr>
          </a:p>
          <a:p>
            <a:pPr marL="285750" indent="-285750">
              <a:buFont typeface="Arial" panose="020B0604020202020204" pitchFamily="34" charset="0"/>
              <a:buChar char="•"/>
            </a:pPr>
            <a:r>
              <a:rPr lang="en-US" sz="1400" b="1" dirty="0">
                <a:latin typeface="Arial"/>
                <a:cs typeface="Arial"/>
              </a:rPr>
              <a:t>Nutrition science</a:t>
            </a:r>
            <a:r>
              <a:rPr lang="en-US" sz="1400" dirty="0">
                <a:latin typeface="Arial"/>
                <a:cs typeface="Arial"/>
              </a:rPr>
              <a:t>: </a:t>
            </a:r>
            <a:r>
              <a:rPr lang="en-GB" sz="1400" dirty="0">
                <a:latin typeface="Arial"/>
                <a:ea typeface="+mn-lt"/>
                <a:cs typeface="+mn-lt"/>
              </a:rPr>
              <a:t>Dairy and vegetables in the diet.</a:t>
            </a:r>
          </a:p>
          <a:p>
            <a:pPr marL="285750" indent="-285750">
              <a:buFont typeface="Arial"/>
              <a:buChar char="•"/>
            </a:pPr>
            <a:r>
              <a:rPr lang="en-US" sz="1400" b="1" dirty="0">
                <a:latin typeface="Arial"/>
                <a:cs typeface="Arial"/>
              </a:rPr>
              <a:t>Food science</a:t>
            </a:r>
            <a:r>
              <a:rPr lang="en-US" sz="1400" dirty="0">
                <a:latin typeface="Arial"/>
                <a:cs typeface="Arial"/>
              </a:rPr>
              <a:t>:</a:t>
            </a:r>
            <a:r>
              <a:rPr lang="en-US" sz="1400" dirty="0">
                <a:latin typeface="Arial"/>
                <a:ea typeface="+mn-lt"/>
                <a:cs typeface="Arial"/>
              </a:rPr>
              <a:t> H</a:t>
            </a:r>
            <a:r>
              <a:rPr lang="en-GB" sz="1400" dirty="0">
                <a:latin typeface="Arial"/>
                <a:ea typeface="+mn-lt"/>
                <a:cs typeface="Arial"/>
              </a:rPr>
              <a:t>eat transfer, the effect of cooking, use of lactic acid in cheese making.</a:t>
            </a:r>
            <a:endParaRPr lang="en-GB" dirty="0">
              <a:latin typeface="Calibri" panose="020F0502020204030204"/>
              <a:cs typeface="Calibri"/>
            </a:endParaRPr>
          </a:p>
          <a:p>
            <a:pPr marL="285750" indent="-285750">
              <a:buFont typeface="Arial"/>
              <a:buChar char="•"/>
            </a:pPr>
            <a:r>
              <a:rPr lang="en-GB" sz="1400" b="1" dirty="0">
                <a:latin typeface="Arial"/>
                <a:cs typeface="Arial"/>
              </a:rPr>
              <a:t>Sensory science</a:t>
            </a:r>
            <a:r>
              <a:rPr lang="en-GB" sz="1400" dirty="0">
                <a:latin typeface="Arial"/>
                <a:cs typeface="Arial"/>
              </a:rPr>
              <a:t>: T</a:t>
            </a:r>
            <a:r>
              <a:rPr lang="en-GB" sz="1400" dirty="0">
                <a:latin typeface="Arial"/>
                <a:ea typeface="+mn-lt"/>
                <a:cs typeface="Arial"/>
              </a:rPr>
              <a:t>esting, tasting and </a:t>
            </a:r>
            <a:r>
              <a:rPr lang="en-GB" sz="1400" dirty="0" err="1">
                <a:latin typeface="Arial"/>
                <a:ea typeface="+mn-lt"/>
                <a:cs typeface="Arial"/>
              </a:rPr>
              <a:t>evaualtion</a:t>
            </a:r>
            <a:r>
              <a:rPr lang="en-GB" sz="1400" dirty="0">
                <a:latin typeface="Arial"/>
                <a:ea typeface="+mn-lt"/>
                <a:cs typeface="Arial"/>
              </a:rPr>
              <a:t>.   </a:t>
            </a:r>
            <a:endParaRPr lang="en-GB" dirty="0">
              <a:latin typeface="Calibri" panose="020F0502020204030204"/>
              <a:cs typeface="Calibri" panose="020F0502020204030204"/>
            </a:endParaRPr>
          </a:p>
          <a:p>
            <a:pPr marL="285750" indent="-285750">
              <a:buFont typeface="Arial"/>
              <a:buChar char="•"/>
            </a:pPr>
            <a:r>
              <a:rPr lang="en-GB" sz="1400" b="1" dirty="0">
                <a:latin typeface="Arial"/>
                <a:cs typeface="Arial"/>
              </a:rPr>
              <a:t>Maths</a:t>
            </a:r>
            <a:r>
              <a:rPr lang="en-GB" sz="1400" dirty="0">
                <a:latin typeface="Arial"/>
                <a:cs typeface="Arial"/>
              </a:rPr>
              <a:t>: </a:t>
            </a:r>
            <a:r>
              <a:rPr lang="en-GB" sz="1400" dirty="0">
                <a:latin typeface="Arial"/>
                <a:ea typeface="+mn-lt"/>
                <a:cs typeface="+mn-lt"/>
              </a:rPr>
              <a:t>Weighing, measuring,  time, temperature.</a:t>
            </a:r>
            <a:endParaRPr lang="en-GB" dirty="0">
              <a:latin typeface="Calibri" panose="020F0502020204030204"/>
              <a:ea typeface="+mn-lt"/>
              <a:cs typeface="+mn-lt"/>
            </a:endParaRPr>
          </a:p>
          <a:p>
            <a:pPr marL="285750" indent="-285750">
              <a:buFont typeface="Arial"/>
              <a:buChar char="•"/>
            </a:pPr>
            <a:r>
              <a:rPr lang="en-GB" sz="1400" b="1" dirty="0">
                <a:latin typeface="Arial"/>
                <a:ea typeface="+mn-lt"/>
                <a:cs typeface="+mn-lt"/>
              </a:rPr>
              <a:t>English</a:t>
            </a:r>
            <a:r>
              <a:rPr lang="en-GB" sz="1400" dirty="0">
                <a:latin typeface="Arial"/>
                <a:ea typeface="+mn-lt"/>
                <a:cs typeface="+mn-lt"/>
              </a:rPr>
              <a:t>: Reading and following a recipe, following written and verbal instructions.</a:t>
            </a:r>
          </a:p>
          <a:p>
            <a:endParaRPr lang="en-GB" sz="1400" dirty="0">
              <a:latin typeface="Arial"/>
              <a:cs typeface="Arial"/>
            </a:endParaRPr>
          </a:p>
        </p:txBody>
      </p:sp>
    </p:spTree>
    <p:extLst>
      <p:ext uri="{BB962C8B-B14F-4D97-AF65-F5344CB8AC3E}">
        <p14:creationId xmlns:p14="http://schemas.microsoft.com/office/powerpoint/2010/main" val="23955700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69274" y="1404605"/>
            <a:ext cx="9720000" cy="720000"/>
          </a:xfrm>
        </p:spPr>
        <p:txBody>
          <a:bodyPr/>
          <a:lstStyle/>
          <a:p>
            <a:r>
              <a:rPr lang="en-GB" i="1"/>
              <a:t>Food – a fact of life</a:t>
            </a:r>
            <a:r>
              <a:rPr lang="en-GB"/>
              <a:t>: How can we help?</a:t>
            </a:r>
          </a:p>
        </p:txBody>
      </p:sp>
      <p:sp>
        <p:nvSpPr>
          <p:cNvPr id="58" name="Subtitle 57"/>
          <p:cNvSpPr>
            <a:spLocks noGrp="1"/>
          </p:cNvSpPr>
          <p:nvPr>
            <p:ph type="subTitle" idx="1"/>
          </p:nvPr>
        </p:nvSpPr>
        <p:spPr>
          <a:xfrm>
            <a:off x="1169274" y="2070094"/>
            <a:ext cx="7965100" cy="3600000"/>
          </a:xfrm>
        </p:spPr>
        <p:txBody>
          <a:bodyPr/>
          <a:lstStyle/>
          <a:p>
            <a:r>
              <a:rPr lang="en-US" sz="2000" i="1"/>
              <a:t>Food – fact of life </a:t>
            </a:r>
            <a:r>
              <a:rPr lang="en-US" sz="2000">
                <a:hlinkClick r:id="rId3"/>
              </a:rPr>
              <a:t>website</a:t>
            </a:r>
            <a:r>
              <a:rPr lang="en-US" sz="2000"/>
              <a:t>.</a:t>
            </a:r>
          </a:p>
          <a:p>
            <a:r>
              <a:rPr lang="en-US" sz="2000"/>
              <a:t>Tried and tested </a:t>
            </a:r>
            <a:r>
              <a:rPr lang="en-US" sz="2000">
                <a:hlinkClick r:id="rId4"/>
              </a:rPr>
              <a:t>recipes</a:t>
            </a:r>
            <a:r>
              <a:rPr lang="en-US" sz="2000"/>
              <a:t>.</a:t>
            </a:r>
          </a:p>
          <a:p>
            <a:r>
              <a:rPr lang="en-US" sz="2000"/>
              <a:t>Good practice guidance for </a:t>
            </a:r>
            <a:r>
              <a:rPr lang="en-US" sz="2000">
                <a:hlinkClick r:id="rId5"/>
              </a:rPr>
              <a:t>primary</a:t>
            </a:r>
            <a:r>
              <a:rPr lang="en-US" sz="2000"/>
              <a:t> and </a:t>
            </a:r>
            <a:r>
              <a:rPr lang="en-US" sz="2000">
                <a:hlinkClick r:id="rId6"/>
              </a:rPr>
              <a:t>secondary </a:t>
            </a:r>
            <a:r>
              <a:rPr lang="en-US" sz="2000"/>
              <a:t>schools, as well as supporting pupils with </a:t>
            </a:r>
            <a:r>
              <a:rPr lang="en-US" sz="2000">
                <a:hlinkClick r:id="rId7"/>
              </a:rPr>
              <a:t>additional needs</a:t>
            </a:r>
            <a:r>
              <a:rPr lang="en-US" sz="2000"/>
              <a:t>.</a:t>
            </a:r>
          </a:p>
          <a:p>
            <a:r>
              <a:rPr lang="en-US" sz="2000">
                <a:hlinkClick r:id="rId8"/>
              </a:rPr>
              <a:t>Resources to support pupils with additional needs</a:t>
            </a:r>
            <a:endParaRPr lang="en-US" sz="2000"/>
          </a:p>
          <a:p>
            <a:r>
              <a:rPr lang="en-US" sz="2000">
                <a:hlinkClick r:id="rId9"/>
              </a:rPr>
              <a:t>Whole school support</a:t>
            </a:r>
            <a:endParaRPr lang="en-US" sz="2000"/>
          </a:p>
          <a:p>
            <a:r>
              <a:rPr lang="en-US" sz="2000">
                <a:hlinkClick r:id="rId10"/>
              </a:rPr>
              <a:t>Guidelines</a:t>
            </a:r>
            <a:r>
              <a:rPr lang="en-US" sz="2000"/>
              <a:t> for school education resources around food</a:t>
            </a:r>
          </a:p>
          <a:p>
            <a:r>
              <a:rPr lang="en-US" sz="2000" i="1">
                <a:hlinkClick r:id="rId11"/>
              </a:rPr>
              <a:t>My dashboard </a:t>
            </a:r>
            <a:r>
              <a:rPr lang="en-US" sz="2000" i="1"/>
              <a:t>– </a:t>
            </a:r>
            <a:r>
              <a:rPr lang="en-US" sz="2000"/>
              <a:t>store collections of recipes and resources in your own online area.</a:t>
            </a:r>
            <a:endParaRPr lang="en-US" sz="2000" i="1"/>
          </a:p>
          <a:p>
            <a:r>
              <a:rPr lang="en-US" sz="2000">
                <a:hlinkClick r:id="rId12"/>
              </a:rPr>
              <a:t>Personal and professional development </a:t>
            </a:r>
            <a:r>
              <a:rPr lang="en-US" sz="2000"/>
              <a:t>(PPD) for teachers.  PPD newsletter – </a:t>
            </a:r>
            <a:r>
              <a:rPr lang="en-US" sz="2000">
                <a:hlinkClick r:id="rId13"/>
              </a:rPr>
              <a:t>sign up</a:t>
            </a:r>
            <a:r>
              <a:rPr lang="en-US" sz="2000"/>
              <a:t>!</a:t>
            </a:r>
          </a:p>
          <a:p>
            <a:pPr marL="0" indent="0">
              <a:buNone/>
            </a:pPr>
            <a:endParaRPr lang="en-US" sz="1100" b="1">
              <a:solidFill>
                <a:srgbClr val="C33D86"/>
              </a:solidFill>
              <a:hlinkClick r:id="rId14"/>
            </a:endParaRPr>
          </a:p>
        </p:txBody>
      </p:sp>
      <p:pic>
        <p:nvPicPr>
          <p:cNvPr id="4" name="Picture 3"/>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9778195" y="1764605"/>
            <a:ext cx="1425254" cy="4210979"/>
          </a:xfrm>
          <a:prstGeom prst="rect">
            <a:avLst/>
          </a:prstGeom>
          <a:ln w="25400">
            <a:solidFill>
              <a:srgbClr val="C33D86"/>
            </a:solidFill>
          </a:ln>
        </p:spPr>
      </p:pic>
      <p:sp>
        <p:nvSpPr>
          <p:cNvPr id="3" name="TextBox 2">
            <a:extLst>
              <a:ext uri="{FF2B5EF4-FFF2-40B4-BE49-F238E27FC236}">
                <a16:creationId xmlns:a16="http://schemas.microsoft.com/office/drawing/2014/main" id="{0775190A-0F94-4979-828B-4352A81AA75F}"/>
              </a:ext>
            </a:extLst>
          </p:cNvPr>
          <p:cNvSpPr txBox="1"/>
          <p:nvPr/>
        </p:nvSpPr>
        <p:spPr>
          <a:xfrm>
            <a:off x="9004922" y="5996682"/>
            <a:ext cx="2971800" cy="369332"/>
          </a:xfrm>
          <a:prstGeom prst="rect">
            <a:avLst/>
          </a:prstGeom>
          <a:noFill/>
        </p:spPr>
        <p:txBody>
          <a:bodyPr wrap="square" rtlCol="0">
            <a:spAutoFit/>
          </a:bodyPr>
          <a:lstStyle/>
          <a:p>
            <a:pPr marL="0" indent="0">
              <a:buNone/>
            </a:pPr>
            <a:r>
              <a:rPr lang="en-US" sz="1800" b="1">
                <a:solidFill>
                  <a:srgbClr val="C33D86"/>
                </a:solidFill>
                <a:hlinkClick r:id="rId14"/>
              </a:rPr>
              <a:t>www.foodafactoflife.org.uk</a:t>
            </a:r>
            <a:r>
              <a:rPr lang="en-US" sz="1800" b="1">
                <a:solidFill>
                  <a:srgbClr val="C33D86"/>
                </a:solidFill>
              </a:rPr>
              <a:t> </a:t>
            </a:r>
          </a:p>
        </p:txBody>
      </p:sp>
    </p:spTree>
    <p:extLst>
      <p:ext uri="{BB962C8B-B14F-4D97-AF65-F5344CB8AC3E}">
        <p14:creationId xmlns:p14="http://schemas.microsoft.com/office/powerpoint/2010/main" val="13896916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D8C50E-E5C0-429A-95B1-7E30F0B21C02}"/>
              </a:ext>
            </a:extLst>
          </p:cNvPr>
          <p:cNvSpPr>
            <a:spLocks noGrp="1"/>
          </p:cNvSpPr>
          <p:nvPr>
            <p:ph type="ctrTitle"/>
          </p:nvPr>
        </p:nvSpPr>
        <p:spPr>
          <a:xfrm>
            <a:off x="1087994" y="1512998"/>
            <a:ext cx="9720000" cy="720000"/>
          </a:xfrm>
        </p:spPr>
        <p:txBody>
          <a:bodyPr/>
          <a:lstStyle/>
          <a:p>
            <a:r>
              <a:rPr lang="en-GB"/>
              <a:t>Challenge activities</a:t>
            </a:r>
          </a:p>
        </p:txBody>
      </p:sp>
      <p:sp>
        <p:nvSpPr>
          <p:cNvPr id="3" name="Subtitle 2">
            <a:extLst>
              <a:ext uri="{FF2B5EF4-FFF2-40B4-BE49-F238E27FC236}">
                <a16:creationId xmlns:a16="http://schemas.microsoft.com/office/drawing/2014/main" id="{D8826F43-CC7A-450D-AB52-4B06A892F3EB}"/>
              </a:ext>
            </a:extLst>
          </p:cNvPr>
          <p:cNvSpPr>
            <a:spLocks noGrp="1"/>
          </p:cNvSpPr>
          <p:nvPr>
            <p:ph type="subTitle" idx="1"/>
          </p:nvPr>
        </p:nvSpPr>
        <p:spPr>
          <a:xfrm>
            <a:off x="1089762" y="2362370"/>
            <a:ext cx="7328681" cy="3600000"/>
          </a:xfrm>
        </p:spPr>
        <p:txBody>
          <a:bodyPr/>
          <a:lstStyle/>
          <a:p>
            <a:pPr marL="0" indent="0" algn="l">
              <a:buNone/>
            </a:pPr>
            <a:r>
              <a:rPr lang="en-US" sz="2000" b="0" i="0">
                <a:effectLst/>
                <a:latin typeface="Arial"/>
                <a:cs typeface="Arial"/>
              </a:rPr>
              <a:t>The Challenges cover </a:t>
            </a:r>
            <a:r>
              <a:rPr lang="en-US" sz="2000">
                <a:latin typeface="Arial"/>
                <a:cs typeface="Arial"/>
              </a:rPr>
              <a:t>Healthy</a:t>
            </a:r>
            <a:r>
              <a:rPr lang="en-US" sz="2000" b="0" i="0">
                <a:effectLst/>
                <a:latin typeface="Arial"/>
                <a:cs typeface="Arial"/>
              </a:rPr>
              <a:t> eating, </a:t>
            </a:r>
            <a:r>
              <a:rPr lang="en-US" sz="2000">
                <a:latin typeface="Arial"/>
                <a:cs typeface="Arial"/>
              </a:rPr>
              <a:t>Cooking</a:t>
            </a:r>
            <a:r>
              <a:rPr lang="en-US" sz="2000" b="0" i="0">
                <a:effectLst/>
                <a:latin typeface="Arial"/>
                <a:cs typeface="Arial"/>
              </a:rPr>
              <a:t> and </a:t>
            </a:r>
            <a:r>
              <a:rPr lang="en-US" sz="2000">
                <a:latin typeface="Arial"/>
                <a:cs typeface="Arial"/>
              </a:rPr>
              <a:t>Where</a:t>
            </a:r>
            <a:r>
              <a:rPr lang="en-US" sz="2000" b="0" i="0">
                <a:effectLst/>
                <a:latin typeface="Arial"/>
                <a:cs typeface="Arial"/>
              </a:rPr>
              <a:t> food comes from and provide a wide range of activities that teachers can select depending on their pupils’ needs, age and abilities, and the time available.</a:t>
            </a:r>
          </a:p>
          <a:p>
            <a:pPr algn="l"/>
            <a:r>
              <a:rPr lang="en-US" sz="2000">
                <a:latin typeface="Arial"/>
                <a:cs typeface="Arial"/>
              </a:rPr>
              <a:t>there</a:t>
            </a:r>
            <a:r>
              <a:rPr lang="en-US" sz="2000" b="0" i="0">
                <a:effectLst/>
                <a:latin typeface="Arial"/>
                <a:cs typeface="Arial"/>
              </a:rPr>
              <a:t> are 12 Challenges developed to be used with nursery, primary or secondary pupils</a:t>
            </a:r>
            <a:r>
              <a:rPr lang="en-US" sz="2000">
                <a:latin typeface="Arial"/>
                <a:cs typeface="Arial"/>
              </a:rPr>
              <a:t>;</a:t>
            </a:r>
            <a:endParaRPr lang="en-US" sz="2000" b="0" i="0">
              <a:effectLst/>
              <a:latin typeface="Arial"/>
              <a:cs typeface="Arial"/>
            </a:endParaRPr>
          </a:p>
          <a:p>
            <a:pPr algn="l"/>
            <a:r>
              <a:rPr lang="en-US" sz="2000">
                <a:latin typeface="Arial"/>
                <a:cs typeface="Arial"/>
              </a:rPr>
              <a:t>each</a:t>
            </a:r>
            <a:r>
              <a:rPr lang="en-US" sz="2000" b="0" i="0">
                <a:effectLst/>
                <a:latin typeface="Arial"/>
                <a:cs typeface="Arial"/>
              </a:rPr>
              <a:t> Challenge presentation comprises:</a:t>
            </a:r>
          </a:p>
          <a:p>
            <a:pPr marL="800100" lvl="1" indent="-342900" algn="l">
              <a:buFont typeface="Arial" panose="020B0604020202020204" pitchFamily="34" charset="0"/>
              <a:buChar char="•"/>
            </a:pPr>
            <a:r>
              <a:rPr lang="en-US" b="0" i="0">
                <a:effectLst/>
                <a:latin typeface="Arial"/>
                <a:cs typeface="Arial"/>
              </a:rPr>
              <a:t>slides to present the Challenge to the class, including images, information and questions/tasks to stimulate pupil discussion and planning;</a:t>
            </a:r>
          </a:p>
          <a:p>
            <a:pPr marL="800100" lvl="1" indent="-342900" algn="l">
              <a:buFont typeface="Arial" panose="020B0604020202020204" pitchFamily="34" charset="0"/>
              <a:buChar char="•"/>
            </a:pPr>
            <a:r>
              <a:rPr lang="en-US" b="0" i="0">
                <a:effectLst/>
                <a:latin typeface="Arial"/>
                <a:cs typeface="Arial"/>
              </a:rPr>
              <a:t>a teachers' guide with opportunities for learning and a variety of pupil activities that can be completed individually or in groups</a:t>
            </a:r>
            <a:r>
              <a:rPr lang="en-US" sz="2200" b="0" i="0">
                <a:effectLst/>
                <a:latin typeface="Arial"/>
                <a:cs typeface="Arial"/>
              </a:rPr>
              <a:t>.</a:t>
            </a:r>
          </a:p>
          <a:p>
            <a:pPr marL="0" indent="0">
              <a:buNone/>
            </a:pPr>
            <a:endParaRPr lang="en-GB"/>
          </a:p>
        </p:txBody>
      </p:sp>
      <p:pic>
        <p:nvPicPr>
          <p:cNvPr id="5" name="Picture 4">
            <a:extLst>
              <a:ext uri="{FF2B5EF4-FFF2-40B4-BE49-F238E27FC236}">
                <a16:creationId xmlns:a16="http://schemas.microsoft.com/office/drawing/2014/main" id="{24D205DB-62F8-494F-8FA0-4CB7015898C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587409" y="1642493"/>
            <a:ext cx="3465390" cy="2157308"/>
          </a:xfrm>
          <a:prstGeom prst="rect">
            <a:avLst/>
          </a:prstGeom>
          <a:ln w="25400">
            <a:solidFill>
              <a:srgbClr val="C33D86"/>
            </a:solidFill>
          </a:ln>
        </p:spPr>
      </p:pic>
      <p:sp>
        <p:nvSpPr>
          <p:cNvPr id="6" name="TextBox 5">
            <a:extLst>
              <a:ext uri="{FF2B5EF4-FFF2-40B4-BE49-F238E27FC236}">
                <a16:creationId xmlns:a16="http://schemas.microsoft.com/office/drawing/2014/main" id="{1A8B4293-37F0-418E-AF40-AAC41D348F63}"/>
              </a:ext>
            </a:extLst>
          </p:cNvPr>
          <p:cNvSpPr txBox="1"/>
          <p:nvPr/>
        </p:nvSpPr>
        <p:spPr>
          <a:xfrm>
            <a:off x="8587409" y="6040942"/>
            <a:ext cx="3081130" cy="369332"/>
          </a:xfrm>
          <a:prstGeom prst="rect">
            <a:avLst/>
          </a:prstGeom>
          <a:noFill/>
        </p:spPr>
        <p:txBody>
          <a:bodyPr wrap="square" rtlCol="0">
            <a:spAutoFit/>
          </a:bodyPr>
          <a:lstStyle/>
          <a:p>
            <a:r>
              <a:rPr lang="en-GB">
                <a:hlinkClick r:id="rId4"/>
              </a:rPr>
              <a:t>11-14 years </a:t>
            </a:r>
            <a:r>
              <a:rPr lang="en-GB"/>
              <a:t>and </a:t>
            </a:r>
            <a:r>
              <a:rPr lang="en-GB">
                <a:hlinkClick r:id="rId5"/>
              </a:rPr>
              <a:t>14-16 years</a:t>
            </a:r>
            <a:endParaRPr lang="en-GB"/>
          </a:p>
        </p:txBody>
      </p:sp>
      <p:pic>
        <p:nvPicPr>
          <p:cNvPr id="8" name="Picture 7">
            <a:extLst>
              <a:ext uri="{FF2B5EF4-FFF2-40B4-BE49-F238E27FC236}">
                <a16:creationId xmlns:a16="http://schemas.microsoft.com/office/drawing/2014/main" id="{0ADEE25B-9EFF-4B9F-9434-42CB4180E71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587409" y="3878374"/>
            <a:ext cx="3540756" cy="2108732"/>
          </a:xfrm>
          <a:prstGeom prst="rect">
            <a:avLst/>
          </a:prstGeom>
          <a:ln w="25400">
            <a:solidFill>
              <a:srgbClr val="C33D86"/>
            </a:solidFill>
          </a:ln>
        </p:spPr>
      </p:pic>
    </p:spTree>
    <p:extLst>
      <p:ext uri="{BB962C8B-B14F-4D97-AF65-F5344CB8AC3E}">
        <p14:creationId xmlns:p14="http://schemas.microsoft.com/office/powerpoint/2010/main" val="15644647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EE6BFF-8259-4EB2-A69D-A34084A342F7}"/>
              </a:ext>
            </a:extLst>
          </p:cNvPr>
          <p:cNvSpPr>
            <a:spLocks noGrp="1"/>
          </p:cNvSpPr>
          <p:nvPr>
            <p:ph type="ctrTitle"/>
          </p:nvPr>
        </p:nvSpPr>
        <p:spPr/>
        <p:txBody>
          <a:bodyPr/>
          <a:lstStyle/>
          <a:p>
            <a:r>
              <a:rPr lang="en-GB"/>
              <a:t>Diverse food culture Challenges</a:t>
            </a:r>
          </a:p>
        </p:txBody>
      </p:sp>
      <p:pic>
        <p:nvPicPr>
          <p:cNvPr id="5" name="Picture 4">
            <a:extLst>
              <a:ext uri="{FF2B5EF4-FFF2-40B4-BE49-F238E27FC236}">
                <a16:creationId xmlns:a16="http://schemas.microsoft.com/office/drawing/2014/main" id="{BC6F98F5-6688-42B4-9A42-BEE66B5A97D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14632" y="2381332"/>
            <a:ext cx="5501203" cy="3073086"/>
          </a:xfrm>
          <a:prstGeom prst="rect">
            <a:avLst/>
          </a:prstGeom>
          <a:ln w="25400">
            <a:solidFill>
              <a:srgbClr val="C33D86"/>
            </a:solidFill>
          </a:ln>
        </p:spPr>
      </p:pic>
      <p:sp>
        <p:nvSpPr>
          <p:cNvPr id="4" name="TextBox 3">
            <a:extLst>
              <a:ext uri="{FF2B5EF4-FFF2-40B4-BE49-F238E27FC236}">
                <a16:creationId xmlns:a16="http://schemas.microsoft.com/office/drawing/2014/main" id="{F0969157-8DF6-4CDE-8A0C-AD44AE54D286}"/>
              </a:ext>
            </a:extLst>
          </p:cNvPr>
          <p:cNvSpPr txBox="1"/>
          <p:nvPr/>
        </p:nvSpPr>
        <p:spPr>
          <a:xfrm>
            <a:off x="314632" y="6400800"/>
            <a:ext cx="4680155" cy="307777"/>
          </a:xfrm>
          <a:prstGeom prst="rect">
            <a:avLst/>
          </a:prstGeom>
          <a:noFill/>
        </p:spPr>
        <p:txBody>
          <a:bodyPr wrap="square" rtlCol="0">
            <a:spAutoFit/>
          </a:bodyPr>
          <a:lstStyle/>
          <a:p>
            <a:r>
              <a:rPr lang="en-GB" sz="1400">
                <a:latin typeface="Arial" panose="020B0604020202020204" pitchFamily="34" charset="0"/>
                <a:cs typeface="Arial" panose="020B0604020202020204" pitchFamily="34" charset="0"/>
                <a:hlinkClick r:id="rId4"/>
              </a:rPr>
              <a:t>11-14 years </a:t>
            </a:r>
            <a:r>
              <a:rPr lang="en-GB" sz="1400">
                <a:latin typeface="Arial" panose="020B0604020202020204" pitchFamily="34" charset="0"/>
                <a:cs typeface="Arial" panose="020B0604020202020204" pitchFamily="34" charset="0"/>
              </a:rPr>
              <a:t>and </a:t>
            </a:r>
            <a:r>
              <a:rPr lang="en-GB" sz="1400">
                <a:latin typeface="Arial" panose="020B0604020202020204" pitchFamily="34" charset="0"/>
                <a:cs typeface="Arial" panose="020B0604020202020204" pitchFamily="34" charset="0"/>
                <a:hlinkClick r:id="rId5"/>
              </a:rPr>
              <a:t>14-16 years</a:t>
            </a:r>
            <a:endParaRPr lang="en-GB" sz="1400">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5267350E-0FB8-4CBA-B8CB-8FE17954084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213383" y="2381332"/>
            <a:ext cx="5367377" cy="3052555"/>
          </a:xfrm>
          <a:prstGeom prst="rect">
            <a:avLst/>
          </a:prstGeom>
          <a:ln w="25400">
            <a:solidFill>
              <a:srgbClr val="C33D86"/>
            </a:solidFill>
          </a:ln>
        </p:spPr>
      </p:pic>
    </p:spTree>
    <p:extLst>
      <p:ext uri="{BB962C8B-B14F-4D97-AF65-F5344CB8AC3E}">
        <p14:creationId xmlns:p14="http://schemas.microsoft.com/office/powerpoint/2010/main" val="17376517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t>Welcome </a:t>
            </a:r>
          </a:p>
        </p:txBody>
      </p:sp>
      <p:sp>
        <p:nvSpPr>
          <p:cNvPr id="3" name="Subtitle 2"/>
          <p:cNvSpPr>
            <a:spLocks noGrp="1"/>
          </p:cNvSpPr>
          <p:nvPr>
            <p:ph type="subTitle" idx="1"/>
          </p:nvPr>
        </p:nvSpPr>
        <p:spPr>
          <a:xfrm>
            <a:off x="1169274" y="2283798"/>
            <a:ext cx="6972282" cy="3010404"/>
          </a:xfrm>
        </p:spPr>
        <p:txBody>
          <a:bodyPr/>
          <a:lstStyle/>
          <a:p>
            <a:pPr marL="0" indent="0">
              <a:buNone/>
            </a:pPr>
            <a:r>
              <a:rPr lang="en-GB" sz="2000"/>
              <a:t>As part of the British Nutrition Foundation’s work around a ‘</a:t>
            </a:r>
            <a:r>
              <a:rPr lang="en-GB" sz="2000" b="1"/>
              <a:t>modern, diverse food and nutrition education</a:t>
            </a:r>
            <a:r>
              <a:rPr lang="en-GB" sz="2000"/>
              <a:t>’ we asked students what was important to them about the recipes they cooked at school. </a:t>
            </a:r>
          </a:p>
          <a:p>
            <a:pPr marL="0" indent="0">
              <a:buNone/>
            </a:pPr>
            <a:r>
              <a:rPr lang="en-GB" sz="2000"/>
              <a:t>Students responded that they want dishes that are:</a:t>
            </a:r>
          </a:p>
          <a:p>
            <a:r>
              <a:rPr lang="en-GB" sz="2000"/>
              <a:t>tasty, healthy, family/everyday recipes; </a:t>
            </a:r>
          </a:p>
          <a:p>
            <a:r>
              <a:rPr lang="en-GB" sz="2000"/>
              <a:t>most significantly they want them to be dishes from around the world that are - modern, diverse and reflect different cultures.</a:t>
            </a:r>
            <a:endParaRPr lang="en-US" sz="2000"/>
          </a:p>
        </p:txBody>
      </p:sp>
      <p:sp>
        <p:nvSpPr>
          <p:cNvPr id="5" name="TextBox 4">
            <a:extLst>
              <a:ext uri="{FF2B5EF4-FFF2-40B4-BE49-F238E27FC236}">
                <a16:creationId xmlns:a16="http://schemas.microsoft.com/office/drawing/2014/main" id="{1B3A57C0-3CBE-446B-BB0F-F7A89E581FEF}"/>
              </a:ext>
            </a:extLst>
          </p:cNvPr>
          <p:cNvSpPr txBox="1"/>
          <p:nvPr/>
        </p:nvSpPr>
        <p:spPr>
          <a:xfrm>
            <a:off x="719191" y="6174296"/>
            <a:ext cx="9246742" cy="307777"/>
          </a:xfrm>
          <a:prstGeom prst="rect">
            <a:avLst/>
          </a:prstGeom>
          <a:noFill/>
        </p:spPr>
        <p:txBody>
          <a:bodyPr wrap="square" rtlCol="0">
            <a:spAutoFit/>
          </a:bodyPr>
          <a:lstStyle/>
          <a:p>
            <a:r>
              <a:rPr lang="en-GB" sz="1400" i="1">
                <a:latin typeface="Arial" panose="020B0604020202020204" pitchFamily="34" charset="0"/>
                <a:cs typeface="Arial" panose="020B0604020202020204" pitchFamily="34" charset="0"/>
              </a:rPr>
              <a:t>The British Nutrition Foundation is grateful for the support from the </a:t>
            </a:r>
            <a:r>
              <a:rPr lang="en-GB" sz="1400" i="1">
                <a:latin typeface="Arial" panose="020B0604020202020204" pitchFamily="34" charset="0"/>
                <a:cs typeface="Arial" panose="020B0604020202020204" pitchFamily="34" charset="0"/>
                <a:hlinkClick r:id="rId3"/>
              </a:rPr>
              <a:t>All Saints Educational Trust </a:t>
            </a:r>
            <a:r>
              <a:rPr lang="en-GB" sz="1400" i="1">
                <a:latin typeface="Arial" panose="020B0604020202020204" pitchFamily="34" charset="0"/>
                <a:cs typeface="Arial" panose="020B0604020202020204" pitchFamily="34" charset="0"/>
              </a:rPr>
              <a:t>for this work.  </a:t>
            </a:r>
          </a:p>
        </p:txBody>
      </p:sp>
      <p:sp>
        <p:nvSpPr>
          <p:cNvPr id="7" name="TextBox 6">
            <a:extLst>
              <a:ext uri="{FF2B5EF4-FFF2-40B4-BE49-F238E27FC236}">
                <a16:creationId xmlns:a16="http://schemas.microsoft.com/office/drawing/2014/main" id="{7B2D5F71-4702-7B3E-8A55-6EFFA46BC3C8}"/>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sp>
        <p:nvSpPr>
          <p:cNvPr id="8" name="Subtitle 2">
            <a:extLst>
              <a:ext uri="{FF2B5EF4-FFF2-40B4-BE49-F238E27FC236}">
                <a16:creationId xmlns:a16="http://schemas.microsoft.com/office/drawing/2014/main" id="{C7D0F135-FFF9-43C1-91EA-5679A79639B5}"/>
              </a:ext>
            </a:extLst>
          </p:cNvPr>
          <p:cNvSpPr txBox="1">
            <a:spLocks/>
          </p:cNvSpPr>
          <p:nvPr/>
        </p:nvSpPr>
        <p:spPr>
          <a:xfrm>
            <a:off x="2385126" y="5562784"/>
            <a:ext cx="5366278" cy="342930"/>
          </a:xfrm>
          <a:prstGeom prst="rect">
            <a:avLst/>
          </a:prstGeom>
        </p:spPr>
        <p:txBody>
          <a:bodyPr lIns="0" tIns="0" rIns="0" bIns="0" numCol="1" anchor="t"/>
          <a:lstStyle>
            <a:lvl1pPr marL="285750" indent="-285750" algn="l" defTabSz="914400" rtl="0" eaLnBrk="1" latinLnBrk="0" hangingPunct="1">
              <a:lnSpc>
                <a:spcPct val="90000"/>
              </a:lnSpc>
              <a:spcBef>
                <a:spcPts val="1000"/>
              </a:spcBef>
              <a:buSzPct val="90000"/>
              <a:buFont typeface="Arial" charset="0"/>
              <a:buChar char="•"/>
              <a:defRPr sz="1800" b="0" i="0" kern="1200">
                <a:solidFill>
                  <a:schemeClr val="tx1"/>
                </a:solidFill>
                <a:latin typeface="Arial" charset="0"/>
                <a:ea typeface="Arial" charset="0"/>
                <a:cs typeface="Arial" charset="0"/>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0" indent="0">
              <a:buFont typeface="Arial" charset="0"/>
              <a:buNone/>
            </a:pPr>
            <a:r>
              <a:rPr lang="en-US" sz="2000" b="1"/>
              <a:t>Please say hello in the chat box!</a:t>
            </a:r>
          </a:p>
        </p:txBody>
      </p:sp>
      <p:sp>
        <p:nvSpPr>
          <p:cNvPr id="6" name="TextBox 5">
            <a:extLst>
              <a:ext uri="{FF2B5EF4-FFF2-40B4-BE49-F238E27FC236}">
                <a16:creationId xmlns:a16="http://schemas.microsoft.com/office/drawing/2014/main" id="{4530127E-7B01-D210-E5F1-15E00391B8F9}"/>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pic>
        <p:nvPicPr>
          <p:cNvPr id="10" name="Picture 10">
            <a:extLst>
              <a:ext uri="{FF2B5EF4-FFF2-40B4-BE49-F238E27FC236}">
                <a16:creationId xmlns:a16="http://schemas.microsoft.com/office/drawing/2014/main" id="{DCC4B475-952A-11B7-1D78-CE2287346408}"/>
              </a:ext>
            </a:extLst>
          </p:cNvPr>
          <p:cNvPicPr>
            <a:picLocks noChangeAspect="1"/>
          </p:cNvPicPr>
          <p:nvPr/>
        </p:nvPicPr>
        <p:blipFill>
          <a:blip r:embed="rId4"/>
          <a:stretch>
            <a:fillRect/>
          </a:stretch>
        </p:blipFill>
        <p:spPr>
          <a:xfrm>
            <a:off x="8666542" y="2252238"/>
            <a:ext cx="2585015" cy="3443470"/>
          </a:xfrm>
          <a:prstGeom prst="rect">
            <a:avLst/>
          </a:prstGeom>
        </p:spPr>
      </p:pic>
      <p:sp>
        <p:nvSpPr>
          <p:cNvPr id="11" name="TextBox 10">
            <a:extLst>
              <a:ext uri="{FF2B5EF4-FFF2-40B4-BE49-F238E27FC236}">
                <a16:creationId xmlns:a16="http://schemas.microsoft.com/office/drawing/2014/main" id="{784A94FC-44FF-4042-0487-655EBC23D096}"/>
              </a:ext>
            </a:extLst>
          </p:cNvPr>
          <p:cNvSpPr txBox="1"/>
          <p:nvPr/>
        </p:nvSpPr>
        <p:spPr>
          <a:xfrm>
            <a:off x="6672804" y="-1824944"/>
            <a:ext cx="167834" cy="8961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spTree>
    <p:extLst>
      <p:ext uri="{BB962C8B-B14F-4D97-AF65-F5344CB8AC3E}">
        <p14:creationId xmlns:p14="http://schemas.microsoft.com/office/powerpoint/2010/main" val="174071348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34520" y="1103171"/>
            <a:ext cx="9720000" cy="486383"/>
          </a:xfrm>
        </p:spPr>
        <p:txBody>
          <a:bodyPr/>
          <a:lstStyle/>
          <a:p>
            <a:r>
              <a:rPr lang="en-US"/>
              <a:t>Other FFL resources</a:t>
            </a:r>
            <a:endParaRPr lang="en-GB"/>
          </a:p>
        </p:txBody>
      </p:sp>
      <p:graphicFrame>
        <p:nvGraphicFramePr>
          <p:cNvPr id="4" name="Table 3"/>
          <p:cNvGraphicFramePr>
            <a:graphicFrameLocks noGrp="1"/>
          </p:cNvGraphicFramePr>
          <p:nvPr>
            <p:extLst>
              <p:ext uri="{D42A27DB-BD31-4B8C-83A1-F6EECF244321}">
                <p14:modId xmlns:p14="http://schemas.microsoft.com/office/powerpoint/2010/main" val="3235145664"/>
              </p:ext>
            </p:extLst>
          </p:nvPr>
        </p:nvGraphicFramePr>
        <p:xfrm>
          <a:off x="1034520" y="1716287"/>
          <a:ext cx="10390668" cy="3903404"/>
        </p:xfrm>
        <a:graphic>
          <a:graphicData uri="http://schemas.openxmlformats.org/drawingml/2006/table">
            <a:tbl>
              <a:tblPr firstRow="1" bandRow="1">
                <a:tableStyleId>{5C22544A-7EE6-4342-B048-85BDC9FD1C3A}</a:tableStyleId>
              </a:tblPr>
              <a:tblGrid>
                <a:gridCol w="3463556">
                  <a:extLst>
                    <a:ext uri="{9D8B030D-6E8A-4147-A177-3AD203B41FA5}">
                      <a16:colId xmlns:a16="http://schemas.microsoft.com/office/drawing/2014/main" val="3987826760"/>
                    </a:ext>
                  </a:extLst>
                </a:gridCol>
                <a:gridCol w="3463556">
                  <a:extLst>
                    <a:ext uri="{9D8B030D-6E8A-4147-A177-3AD203B41FA5}">
                      <a16:colId xmlns:a16="http://schemas.microsoft.com/office/drawing/2014/main" val="1855280855"/>
                    </a:ext>
                  </a:extLst>
                </a:gridCol>
                <a:gridCol w="3463556">
                  <a:extLst>
                    <a:ext uri="{9D8B030D-6E8A-4147-A177-3AD203B41FA5}">
                      <a16:colId xmlns:a16="http://schemas.microsoft.com/office/drawing/2014/main" val="3355334905"/>
                    </a:ext>
                  </a:extLst>
                </a:gridCol>
              </a:tblGrid>
              <a:tr h="76703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a:latin typeface="Arial" panose="020B0604020202020204" pitchFamily="34" charset="0"/>
                          <a:cs typeface="Arial" panose="020B0604020202020204" pitchFamily="34" charset="0"/>
                        </a:rPr>
                        <a:t>Classroom resources and</a:t>
                      </a:r>
                      <a:r>
                        <a:rPr lang="en-US" sz="1600" b="1" baseline="0">
                          <a:latin typeface="Arial" panose="020B0604020202020204" pitchFamily="34" charset="0"/>
                          <a:cs typeface="Arial" panose="020B0604020202020204" pitchFamily="34" charset="0"/>
                        </a:rPr>
                        <a:t> activities</a:t>
                      </a:r>
                      <a:endParaRPr lang="en-GB" sz="1600" b="1">
                        <a:latin typeface="Arial" panose="020B0604020202020204" pitchFamily="34" charset="0"/>
                        <a:cs typeface="Arial" panose="020B0604020202020204" pitchFamily="34" charset="0"/>
                      </a:endParaRPr>
                    </a:p>
                  </a:txBody>
                  <a:tcPr>
                    <a:solidFill>
                      <a:srgbClr val="C33D8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a:latin typeface="Arial" panose="020B0604020202020204" pitchFamily="34" charset="0"/>
                          <a:cs typeface="Arial" panose="020B0604020202020204" pitchFamily="34" charset="0"/>
                        </a:rPr>
                        <a:t>Teaching and learning</a:t>
                      </a:r>
                      <a:endParaRPr lang="en-GB" sz="1600" b="1">
                        <a:latin typeface="Arial" panose="020B0604020202020204" pitchFamily="34" charset="0"/>
                        <a:cs typeface="Arial" panose="020B0604020202020204" pitchFamily="34" charset="0"/>
                      </a:endParaRPr>
                    </a:p>
                    <a:p>
                      <a:endParaRPr lang="en-GB" sz="1600">
                        <a:latin typeface="Arial" panose="020B0604020202020204" pitchFamily="34" charset="0"/>
                        <a:cs typeface="Arial" panose="020B0604020202020204" pitchFamily="34" charset="0"/>
                      </a:endParaRPr>
                    </a:p>
                  </a:txBody>
                  <a:tcPr>
                    <a:solidFill>
                      <a:srgbClr val="C33D8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a:latin typeface="Arial" panose="020B0604020202020204" pitchFamily="34" charset="0"/>
                          <a:cs typeface="Arial" panose="020B0604020202020204" pitchFamily="34" charset="0"/>
                        </a:rPr>
                        <a:t>Personal and professional development (PPD)</a:t>
                      </a:r>
                      <a:endParaRPr lang="en-GB" sz="1600" b="1">
                        <a:latin typeface="Arial" panose="020B0604020202020204" pitchFamily="34" charset="0"/>
                        <a:cs typeface="Arial" panose="020B0604020202020204" pitchFamily="34" charset="0"/>
                      </a:endParaRPr>
                    </a:p>
                  </a:txBody>
                  <a:tcPr>
                    <a:solidFill>
                      <a:srgbClr val="C33D86"/>
                    </a:solidFill>
                  </a:tcPr>
                </a:tc>
                <a:extLst>
                  <a:ext uri="{0D108BD9-81ED-4DB2-BD59-A6C34878D82A}">
                    <a16:rowId xmlns:a16="http://schemas.microsoft.com/office/drawing/2014/main" val="1064555214"/>
                  </a:ext>
                </a:extLst>
              </a:tr>
              <a:tr h="3136374">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aseline="0">
                          <a:latin typeface="Arial" panose="020B0604020202020204" pitchFamily="34" charset="0"/>
                          <a:cs typeface="Arial" panose="020B0604020202020204" pitchFamily="34" charset="0"/>
                          <a:hlinkClick r:id="rId3"/>
                        </a:rPr>
                        <a:t>Bread activity pack</a:t>
                      </a:r>
                      <a:endParaRPr lang="en-US" sz="1600">
                        <a:latin typeface="Arial" panose="020B0604020202020204" pitchFamily="34" charset="0"/>
                        <a:cs typeface="Arial" panose="020B0604020202020204" pitchFamily="34" charset="0"/>
                        <a:hlinkClick r:id="rId4"/>
                      </a:endParaRPr>
                    </a:p>
                    <a:p>
                      <a:pPr marL="285750" indent="-285750">
                        <a:buFont typeface="Arial" panose="020B0604020202020204" pitchFamily="34" charset="0"/>
                        <a:buChar char="•"/>
                      </a:pPr>
                      <a:r>
                        <a:rPr lang="en-US" sz="1600" err="1">
                          <a:latin typeface="Arial" panose="020B0604020202020204" pitchFamily="34" charset="0"/>
                          <a:cs typeface="Arial" panose="020B0604020202020204" pitchFamily="34" charset="0"/>
                          <a:hlinkClick r:id="rId4"/>
                        </a:rPr>
                        <a:t>Fibre</a:t>
                      </a:r>
                      <a:r>
                        <a:rPr lang="en-US" sz="1600">
                          <a:latin typeface="Arial" panose="020B0604020202020204" pitchFamily="34" charset="0"/>
                          <a:cs typeface="Arial" panose="020B0604020202020204" pitchFamily="34" charset="0"/>
                          <a:hlinkClick r:id="rId4"/>
                        </a:rPr>
                        <a:t> activity</a:t>
                      </a:r>
                      <a:r>
                        <a:rPr lang="en-US" sz="1600" baseline="0">
                          <a:latin typeface="Arial" panose="020B0604020202020204" pitchFamily="34" charset="0"/>
                          <a:cs typeface="Arial" panose="020B0604020202020204" pitchFamily="34" charset="0"/>
                          <a:hlinkClick r:id="rId4"/>
                        </a:rPr>
                        <a:t> pack</a:t>
                      </a:r>
                      <a:r>
                        <a:rPr lang="en-US" sz="1600" baseline="0">
                          <a:latin typeface="Arial" panose="020B0604020202020204" pitchFamily="34" charset="0"/>
                          <a:cs typeface="Arial" panose="020B0604020202020204" pitchFamily="34" charset="0"/>
                        </a:rPr>
                        <a:t> </a:t>
                      </a:r>
                    </a:p>
                    <a:p>
                      <a:pPr marL="285750" indent="-285750">
                        <a:buFont typeface="Arial" panose="020B0604020202020204" pitchFamily="34" charset="0"/>
                        <a:buChar char="•"/>
                      </a:pPr>
                      <a:r>
                        <a:rPr lang="en-US" sz="1600">
                          <a:latin typeface="Arial" panose="020B0604020202020204" pitchFamily="34" charset="0"/>
                          <a:cs typeface="Arial" panose="020B0604020202020204" pitchFamily="34" charset="0"/>
                          <a:hlinkClick r:id="rId5"/>
                        </a:rPr>
                        <a:t>Harvest activity pack</a:t>
                      </a:r>
                      <a:endParaRPr lang="en-US" sz="160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a:latin typeface="Arial" panose="020B0604020202020204" pitchFamily="34" charset="0"/>
                          <a:cs typeface="Arial" panose="020B0604020202020204" pitchFamily="34" charset="0"/>
                        </a:rPr>
                        <a:t>Knowledge </a:t>
                      </a:r>
                      <a:r>
                        <a:rPr lang="en-US" sz="1600" err="1">
                          <a:latin typeface="Arial" panose="020B0604020202020204" pitchFamily="34" charset="0"/>
                          <a:cs typeface="Arial" panose="020B0604020202020204" pitchFamily="34" charset="0"/>
                        </a:rPr>
                        <a:t>organisers</a:t>
                      </a:r>
                      <a:r>
                        <a:rPr lang="en-US" sz="1600">
                          <a:latin typeface="Arial" panose="020B0604020202020204" pitchFamily="34" charset="0"/>
                          <a:cs typeface="Arial" panose="020B0604020202020204" pitchFamily="34" charset="0"/>
                        </a:rPr>
                        <a:t> </a:t>
                      </a:r>
                      <a:r>
                        <a:rPr lang="en-US" sz="1600">
                          <a:latin typeface="Arial" panose="020B0604020202020204" pitchFamily="34" charset="0"/>
                          <a:cs typeface="Arial" panose="020B0604020202020204" pitchFamily="34" charset="0"/>
                          <a:hlinkClick r:id="rId6"/>
                        </a:rPr>
                        <a:t>11-14</a:t>
                      </a:r>
                      <a:r>
                        <a:rPr lang="en-US" sz="1600">
                          <a:latin typeface="Arial" panose="020B0604020202020204" pitchFamily="34" charset="0"/>
                          <a:cs typeface="Arial" panose="020B0604020202020204" pitchFamily="34" charset="0"/>
                        </a:rPr>
                        <a:t> and </a:t>
                      </a:r>
                      <a:r>
                        <a:rPr lang="en-US" sz="1600">
                          <a:latin typeface="Arial" panose="020B0604020202020204" pitchFamily="34" charset="0"/>
                          <a:cs typeface="Arial" panose="020B0604020202020204" pitchFamily="34" charset="0"/>
                          <a:hlinkClick r:id="rId7"/>
                        </a:rPr>
                        <a:t>14-16</a:t>
                      </a:r>
                      <a:endParaRPr lang="en-US" sz="160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a:latin typeface="Arial" panose="020B0604020202020204" pitchFamily="34" charset="0"/>
                          <a:cs typeface="Arial" panose="020B0604020202020204" pitchFamily="34" charset="0"/>
                          <a:hlinkClick r:id="rId8"/>
                        </a:rPr>
                        <a:t>Nutritional</a:t>
                      </a:r>
                      <a:r>
                        <a:rPr lang="en-US" sz="1600" baseline="0">
                          <a:latin typeface="Arial" panose="020B0604020202020204" pitchFamily="34" charset="0"/>
                          <a:cs typeface="Arial" panose="020B0604020202020204" pitchFamily="34" charset="0"/>
                          <a:hlinkClick r:id="rId8"/>
                        </a:rPr>
                        <a:t> analysis</a:t>
                      </a:r>
                      <a:endParaRPr lang="en-US" sz="1600" baseline="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baseline="0">
                          <a:latin typeface="Arial" panose="020B0604020202020204" pitchFamily="34" charset="0"/>
                          <a:cs typeface="Arial" panose="020B0604020202020204" pitchFamily="34" charset="0"/>
                          <a:hlinkClick r:id="rId9"/>
                        </a:rPr>
                        <a:t>Quizzes 11-14 </a:t>
                      </a:r>
                      <a:endParaRPr lang="en-US" sz="1600" baseline="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baseline="0">
                          <a:latin typeface="Arial" panose="020B0604020202020204" pitchFamily="34" charset="0"/>
                          <a:cs typeface="Arial" panose="020B0604020202020204" pitchFamily="34" charset="0"/>
                          <a:hlinkClick r:id="rId10"/>
                        </a:rPr>
                        <a:t>Quizzes 14-16</a:t>
                      </a:r>
                      <a:r>
                        <a:rPr lang="en-US" sz="1600" baseline="0">
                          <a:latin typeface="Arial" panose="020B0604020202020204" pitchFamily="34" charset="0"/>
                          <a:cs typeface="Arial" panose="020B0604020202020204" pitchFamily="34" charset="0"/>
                        </a:rPr>
                        <a:t> </a:t>
                      </a:r>
                    </a:p>
                    <a:p>
                      <a:pPr marL="285750" indent="-285750">
                        <a:buFont typeface="Arial" panose="020B0604020202020204" pitchFamily="34" charset="0"/>
                        <a:buChar char="•"/>
                      </a:pPr>
                      <a:r>
                        <a:rPr lang="en-US" sz="1600" baseline="0">
                          <a:latin typeface="Arial" panose="020B0604020202020204" pitchFamily="34" charset="0"/>
                          <a:cs typeface="Arial" panose="020B0604020202020204" pitchFamily="34" charset="0"/>
                          <a:hlinkClick r:id="rId11"/>
                        </a:rPr>
                        <a:t>Remote learning resources</a:t>
                      </a:r>
                      <a:endParaRPr lang="en-US" sz="1600" baseline="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baseline="0">
                          <a:latin typeface="Arial" panose="020B0604020202020204" pitchFamily="34" charset="0"/>
                          <a:cs typeface="Arial" panose="020B0604020202020204" pitchFamily="34" charset="0"/>
                          <a:hlinkClick r:id="rId12"/>
                        </a:rPr>
                        <a:t>Videos – cooking</a:t>
                      </a:r>
                      <a:endParaRPr lang="en-US" sz="1600" baseline="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baseline="0">
                          <a:latin typeface="Arial" panose="020B0604020202020204" pitchFamily="34" charset="0"/>
                          <a:cs typeface="Arial" panose="020B0604020202020204" pitchFamily="34" charset="0"/>
                          <a:hlinkClick r:id="rId13"/>
                        </a:rPr>
                        <a:t>Videos – where food comes from</a:t>
                      </a:r>
                      <a:endParaRPr lang="en-US" sz="1600">
                        <a:latin typeface="Arial" panose="020B0604020202020204" pitchFamily="34" charset="0"/>
                        <a:cs typeface="Arial" panose="020B0604020202020204" pitchFamily="34" charset="0"/>
                      </a:endParaRPr>
                    </a:p>
                  </a:txBody>
                  <a:tcPr>
                    <a:solidFill>
                      <a:srgbClr val="F9D4B6"/>
                    </a:solidFill>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a:latin typeface="Arial" panose="020B0604020202020204" pitchFamily="34" charset="0"/>
                          <a:cs typeface="Arial" panose="020B0604020202020204" pitchFamily="34" charset="0"/>
                          <a:hlinkClick r:id="rId14"/>
                        </a:rPr>
                        <a:t>Good food hygiene and safety practices</a:t>
                      </a:r>
                      <a:endParaRPr lang="en-US" sz="1600">
                        <a:latin typeface="Arial" panose="020B0604020202020204"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600">
                          <a:latin typeface="Arial" panose="020B0604020202020204" pitchFamily="34" charset="0"/>
                          <a:cs typeface="Arial" panose="020B0604020202020204" pitchFamily="34" charset="0"/>
                          <a:hlinkClick r:id="rId15"/>
                        </a:rPr>
                        <a:t>Planning sheets</a:t>
                      </a:r>
                      <a:endParaRPr lang="en-GB" sz="160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600" u="sng">
                          <a:latin typeface="Arial" panose="020B0604020202020204" pitchFamily="34" charset="0"/>
                          <a:cs typeface="Arial" panose="020B0604020202020204" pitchFamily="34" charset="0"/>
                          <a:hlinkClick r:id="rId16"/>
                        </a:rPr>
                        <a:t>Resources and presentations</a:t>
                      </a:r>
                      <a:endParaRPr lang="en-GB" sz="160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600">
                          <a:latin typeface="Arial" panose="020B0604020202020204" pitchFamily="34" charset="0"/>
                          <a:cs typeface="Arial" panose="020B0604020202020204" pitchFamily="34" charset="0"/>
                          <a:hlinkClick r:id="rId17"/>
                        </a:rPr>
                        <a:t>Resources to support UK examination specifications</a:t>
                      </a:r>
                      <a:endParaRPr lang="en-GB" sz="160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a:latin typeface="Arial" panose="020B0604020202020204" pitchFamily="34" charset="0"/>
                          <a:cs typeface="Arial" panose="020B0604020202020204" pitchFamily="34" charset="0"/>
                          <a:hlinkClick r:id="rId18"/>
                        </a:rPr>
                        <a:t>Schemes of Work</a:t>
                      </a:r>
                      <a:endParaRPr lang="en-US" sz="160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a:latin typeface="Arial" panose="020B0604020202020204" pitchFamily="34" charset="0"/>
                          <a:cs typeface="Arial" panose="020B0604020202020204" pitchFamily="34" charset="0"/>
                          <a:hlinkClick r:id="rId19"/>
                        </a:rPr>
                        <a:t>Teaching and learning videos</a:t>
                      </a:r>
                      <a:endParaRPr lang="en-US" sz="1600">
                        <a:latin typeface="Arial" panose="020B0604020202020204"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a:latin typeface="Arial" panose="020B0604020202020204" pitchFamily="34" charset="0"/>
                          <a:cs typeface="Arial" panose="020B0604020202020204" pitchFamily="34" charset="0"/>
                          <a:hlinkClick r:id="rId20"/>
                        </a:rPr>
                        <a:t>Practical food skill progression and complexity rating</a:t>
                      </a:r>
                      <a:endParaRPr lang="en-GB" sz="1600">
                        <a:latin typeface="Arial" panose="020B0604020202020204" pitchFamily="34" charset="0"/>
                        <a:cs typeface="Arial" panose="020B0604020202020204" pitchFamily="34" charset="0"/>
                      </a:endParaRPr>
                    </a:p>
                    <a:p>
                      <a:pPr marL="0" indent="0">
                        <a:buFont typeface="Arial" panose="020B0604020202020204" pitchFamily="34" charset="0"/>
                        <a:buNone/>
                      </a:pPr>
                      <a:endParaRPr lang="en-GB" sz="1600">
                        <a:latin typeface="Arial" panose="020B0604020202020204" pitchFamily="34" charset="0"/>
                        <a:cs typeface="Arial" panose="020B0604020202020204" pitchFamily="34" charset="0"/>
                      </a:endParaRPr>
                    </a:p>
                  </a:txBody>
                  <a:tcPr>
                    <a:solidFill>
                      <a:srgbClr val="F9D4B6"/>
                    </a:solidFill>
                  </a:tcPr>
                </a:tc>
                <a:tc>
                  <a:txBody>
                    <a:bodyPr/>
                    <a:lstStyle/>
                    <a:p>
                      <a:pPr marL="285750" indent="-285750">
                        <a:buFont typeface="Arial" panose="020B0604020202020204" pitchFamily="34" charset="0"/>
                        <a:buChar char="•"/>
                      </a:pPr>
                      <a:r>
                        <a:rPr lang="en-US" sz="1600">
                          <a:latin typeface="Arial" panose="020B0604020202020204" pitchFamily="34" charset="0"/>
                          <a:cs typeface="Arial" panose="020B0604020202020204" pitchFamily="34" charset="0"/>
                          <a:hlinkClick r:id="rId21"/>
                        </a:rPr>
                        <a:t>FFL training</a:t>
                      </a:r>
                      <a:endParaRPr lang="en-US" sz="160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a:latin typeface="Arial" panose="020B0604020202020204" pitchFamily="34" charset="0"/>
                          <a:cs typeface="Arial" panose="020B0604020202020204" pitchFamily="34" charset="0"/>
                          <a:hlinkClick r:id="rId22"/>
                        </a:rPr>
                        <a:t>PPD toolkit</a:t>
                      </a:r>
                      <a:endParaRPr lang="en-US" sz="160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a:latin typeface="Arial" panose="020B0604020202020204" pitchFamily="34" charset="0"/>
                          <a:cs typeface="Arial" panose="020B0604020202020204" pitchFamily="34" charset="0"/>
                          <a:hlinkClick r:id="rId23"/>
                        </a:rPr>
                        <a:t>Schemes of Work and lesson planning – advice and support</a:t>
                      </a:r>
                      <a:endParaRPr lang="en-US" sz="160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a:latin typeface="Arial" panose="020B0604020202020204" pitchFamily="34" charset="0"/>
                          <a:cs typeface="Arial" panose="020B0604020202020204" pitchFamily="34" charset="0"/>
                          <a:hlinkClick r:id="rId24"/>
                        </a:rPr>
                        <a:t>Teacher knowledge and skills</a:t>
                      </a:r>
                      <a:endParaRPr lang="en-GB" sz="1600">
                        <a:latin typeface="Arial" panose="020B0604020202020204" pitchFamily="34" charset="0"/>
                        <a:cs typeface="Arial" panose="020B0604020202020204" pitchFamily="34" charset="0"/>
                      </a:endParaRPr>
                    </a:p>
                  </a:txBody>
                  <a:tcPr>
                    <a:solidFill>
                      <a:srgbClr val="F9D4B6"/>
                    </a:solidFill>
                  </a:tcPr>
                </a:tc>
                <a:extLst>
                  <a:ext uri="{0D108BD9-81ED-4DB2-BD59-A6C34878D82A}">
                    <a16:rowId xmlns:a16="http://schemas.microsoft.com/office/drawing/2014/main" val="2045222079"/>
                  </a:ext>
                </a:extLst>
              </a:tr>
            </a:tbl>
          </a:graphicData>
        </a:graphic>
      </p:graphicFrame>
      <p:sp>
        <p:nvSpPr>
          <p:cNvPr id="5" name="TextBox 4"/>
          <p:cNvSpPr txBox="1"/>
          <p:nvPr/>
        </p:nvSpPr>
        <p:spPr>
          <a:xfrm>
            <a:off x="1034519" y="5871410"/>
            <a:ext cx="10390669" cy="338554"/>
          </a:xfrm>
          <a:prstGeom prst="rect">
            <a:avLst/>
          </a:prstGeom>
          <a:noFill/>
          <a:ln w="25400">
            <a:solidFill>
              <a:srgbClr val="C33D86"/>
            </a:solidFill>
          </a:ln>
        </p:spPr>
        <p:txBody>
          <a:bodyPr wrap="square" rtlCol="0">
            <a:spAutoFit/>
          </a:bodyPr>
          <a:lstStyle/>
          <a:p>
            <a:pPr algn="ctr"/>
            <a:r>
              <a:rPr lang="en-US" sz="1600">
                <a:latin typeface="Arial" panose="020B0604020202020204" pitchFamily="34" charset="0"/>
                <a:cs typeface="Arial" panose="020B0604020202020204" pitchFamily="34" charset="0"/>
              </a:rPr>
              <a:t>Links to resources that focus on topics covered in today’s workshop can be found in your joining instructions.</a:t>
            </a:r>
            <a:endParaRPr lang="en-GB" sz="16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9607760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a:latin typeface="Arial"/>
                <a:cs typeface="Arial"/>
              </a:rPr>
              <a:t>Last words ...</a:t>
            </a:r>
            <a:endParaRPr lang="en-GB"/>
          </a:p>
        </p:txBody>
      </p:sp>
      <p:sp>
        <p:nvSpPr>
          <p:cNvPr id="3" name="Subtitle 2"/>
          <p:cNvSpPr>
            <a:spLocks noGrp="1"/>
          </p:cNvSpPr>
          <p:nvPr>
            <p:ph type="subTitle" idx="1"/>
          </p:nvPr>
        </p:nvSpPr>
        <p:spPr>
          <a:xfrm>
            <a:off x="1169275" y="2571092"/>
            <a:ext cx="5796603" cy="3600000"/>
          </a:xfrm>
        </p:spPr>
        <p:txBody>
          <a:bodyPr/>
          <a:lstStyle/>
          <a:p>
            <a:r>
              <a:rPr lang="en-US" sz="2000"/>
              <a:t>Review of training – ‘bright spots’?</a:t>
            </a:r>
          </a:p>
          <a:p>
            <a:pPr marL="0" indent="0">
              <a:buNone/>
            </a:pPr>
            <a:endParaRPr lang="en-US" sz="2000">
              <a:latin typeface="Arial"/>
              <a:cs typeface="Arial"/>
            </a:endParaRPr>
          </a:p>
          <a:p>
            <a:r>
              <a:rPr lang="en-US" sz="2000">
                <a:latin typeface="Arial"/>
                <a:cs typeface="Arial"/>
              </a:rPr>
              <a:t>Evaluation – a link will be sent to you. When completed …</a:t>
            </a:r>
            <a:endParaRPr lang="en-US"/>
          </a:p>
          <a:p>
            <a:endParaRPr lang="en-US" sz="2000"/>
          </a:p>
          <a:p>
            <a:r>
              <a:rPr lang="en-US" sz="2000" err="1">
                <a:latin typeface="Arial"/>
                <a:cs typeface="Arial"/>
              </a:rPr>
              <a:t>Personalised</a:t>
            </a:r>
            <a:r>
              <a:rPr lang="en-US" sz="2000">
                <a:latin typeface="Arial"/>
                <a:cs typeface="Arial"/>
              </a:rPr>
              <a:t> certificate – will be emailed to you </a:t>
            </a:r>
            <a:endParaRPr lang="en-US" sz="2000"/>
          </a:p>
          <a:p>
            <a:endParaRPr lang="en-US" sz="2000"/>
          </a:p>
          <a:p>
            <a:r>
              <a:rPr lang="en-US" sz="2000">
                <a:latin typeface="Arial"/>
                <a:cs typeface="Arial"/>
              </a:rPr>
              <a:t>Voucher – will be sent to you</a:t>
            </a:r>
          </a:p>
          <a:p>
            <a:pPr marL="0" indent="0">
              <a:buNone/>
            </a:pPr>
            <a:endParaRPr lang="en-US" sz="2000">
              <a:latin typeface="Arial"/>
              <a:cs typeface="Arial"/>
            </a:endParaRPr>
          </a:p>
        </p:txBody>
      </p:sp>
      <p:pic>
        <p:nvPicPr>
          <p:cNvPr id="5" name="Picture 4">
            <a:extLst>
              <a:ext uri="{FF2B5EF4-FFF2-40B4-BE49-F238E27FC236}">
                <a16:creationId xmlns:a16="http://schemas.microsoft.com/office/drawing/2014/main" id="{C4589988-5C63-9582-2D19-6E17A47CF692}"/>
              </a:ext>
            </a:extLst>
          </p:cNvPr>
          <p:cNvPicPr>
            <a:picLocks noChangeAspect="1"/>
          </p:cNvPicPr>
          <p:nvPr/>
        </p:nvPicPr>
        <p:blipFill>
          <a:blip r:embed="rId3"/>
          <a:stretch>
            <a:fillRect/>
          </a:stretch>
        </p:blipFill>
        <p:spPr>
          <a:xfrm>
            <a:off x="8882744" y="1751068"/>
            <a:ext cx="2794226" cy="4030716"/>
          </a:xfrm>
          <a:prstGeom prst="rect">
            <a:avLst/>
          </a:prstGeom>
          <a:ln w="25400">
            <a:solidFill>
              <a:srgbClr val="C33D86"/>
            </a:solidFill>
          </a:ln>
        </p:spPr>
      </p:pic>
    </p:spTree>
    <p:extLst>
      <p:ext uri="{BB962C8B-B14F-4D97-AF65-F5344CB8AC3E}">
        <p14:creationId xmlns:p14="http://schemas.microsoft.com/office/powerpoint/2010/main" val="6704972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latin typeface="Arial"/>
                <a:cs typeface="Arial"/>
              </a:rPr>
              <a:t>Thank you for joining! </a:t>
            </a:r>
            <a:endParaRPr lang="en-US"/>
          </a:p>
        </p:txBody>
      </p:sp>
      <p:sp>
        <p:nvSpPr>
          <p:cNvPr id="3" name="Subtitle 2"/>
          <p:cNvSpPr>
            <a:spLocks noGrp="1"/>
          </p:cNvSpPr>
          <p:nvPr>
            <p:ph type="subTitle" idx="1"/>
          </p:nvPr>
        </p:nvSpPr>
        <p:spPr/>
        <p:txBody>
          <a:bodyPr/>
          <a:lstStyle/>
          <a:p>
            <a:pPr marL="0" indent="0" algn="ctr">
              <a:buNone/>
            </a:pPr>
            <a:r>
              <a:rPr lang="en-GB" sz="3600"/>
              <a:t>For further information, go to:</a:t>
            </a:r>
          </a:p>
          <a:p>
            <a:pPr marL="0" indent="0" algn="ctr">
              <a:buNone/>
            </a:pPr>
            <a:r>
              <a:rPr lang="en-GB" sz="3600"/>
              <a:t>www.foodafactoflife.org.uk</a:t>
            </a:r>
          </a:p>
        </p:txBody>
      </p:sp>
    </p:spTree>
    <p:extLst>
      <p:ext uri="{BB962C8B-B14F-4D97-AF65-F5344CB8AC3E}">
        <p14:creationId xmlns:p14="http://schemas.microsoft.com/office/powerpoint/2010/main" val="22806425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D0C5C6-372F-4721-AA06-328482C6711B}"/>
              </a:ext>
            </a:extLst>
          </p:cNvPr>
          <p:cNvSpPr>
            <a:spLocks noGrp="1"/>
          </p:cNvSpPr>
          <p:nvPr>
            <p:ph type="ctrTitle"/>
          </p:nvPr>
        </p:nvSpPr>
        <p:spPr/>
        <p:txBody>
          <a:bodyPr/>
          <a:lstStyle/>
          <a:p>
            <a:r>
              <a:rPr lang="en-GB">
                <a:latin typeface="Arial"/>
                <a:cs typeface="Arial"/>
              </a:rPr>
              <a:t>Session aims</a:t>
            </a:r>
          </a:p>
        </p:txBody>
      </p:sp>
      <p:sp>
        <p:nvSpPr>
          <p:cNvPr id="3" name="Subtitle 2">
            <a:extLst>
              <a:ext uri="{FF2B5EF4-FFF2-40B4-BE49-F238E27FC236}">
                <a16:creationId xmlns:a16="http://schemas.microsoft.com/office/drawing/2014/main" id="{3C98F008-EDA4-4F3B-921D-90BBEE082553}"/>
              </a:ext>
            </a:extLst>
          </p:cNvPr>
          <p:cNvSpPr>
            <a:spLocks noGrp="1"/>
          </p:cNvSpPr>
          <p:nvPr>
            <p:ph type="subTitle" idx="1"/>
          </p:nvPr>
        </p:nvSpPr>
        <p:spPr>
          <a:xfrm>
            <a:off x="1169273" y="2283797"/>
            <a:ext cx="9700357" cy="3890499"/>
          </a:xfrm>
        </p:spPr>
        <p:txBody>
          <a:bodyPr/>
          <a:lstStyle/>
          <a:p>
            <a:pPr marL="0" indent="0" algn="l">
              <a:buNone/>
            </a:pPr>
            <a:r>
              <a:rPr lang="en-GB" sz="2000" b="0" i="0">
                <a:effectLst/>
                <a:latin typeface="Arial" panose="020B0604020202020204" pitchFamily="34" charset="0"/>
                <a:cs typeface="Arial" panose="020B0604020202020204" pitchFamily="34" charset="0"/>
              </a:rPr>
              <a:t>During the session we will:</a:t>
            </a:r>
          </a:p>
          <a:p>
            <a:r>
              <a:rPr lang="en-GB" sz="2000" b="0" i="0">
                <a:effectLst/>
                <a:latin typeface="Arial"/>
                <a:cs typeface="Arial"/>
              </a:rPr>
              <a:t>make two recipes from around the world that are new to </a:t>
            </a:r>
            <a:r>
              <a:rPr lang="en-GB" sz="2000" b="0" i="1">
                <a:effectLst/>
                <a:latin typeface="Arial"/>
                <a:cs typeface="Arial"/>
              </a:rPr>
              <a:t>Food – a fact of life</a:t>
            </a:r>
            <a:r>
              <a:rPr lang="en-GB" sz="2000">
                <a:latin typeface="Arial"/>
                <a:cs typeface="Arial"/>
              </a:rPr>
              <a:t>;</a:t>
            </a:r>
          </a:p>
          <a:p>
            <a:r>
              <a:rPr lang="en-GB" sz="2000">
                <a:latin typeface="Arial"/>
                <a:cs typeface="Arial"/>
              </a:rPr>
              <a:t>u</a:t>
            </a:r>
            <a:r>
              <a:rPr lang="en-GB" sz="2000" b="0" i="0">
                <a:effectLst/>
                <a:latin typeface="Arial"/>
                <a:cs typeface="Arial"/>
              </a:rPr>
              <a:t>se traditional ingredients and consider alternatives;</a:t>
            </a:r>
            <a:r>
              <a:rPr lang="en-GB" sz="2000">
                <a:latin typeface="Arial"/>
                <a:cs typeface="Arial"/>
              </a:rPr>
              <a:t> </a:t>
            </a:r>
          </a:p>
          <a:p>
            <a:r>
              <a:rPr lang="en-GB" sz="2000" b="0" i="0">
                <a:effectLst/>
                <a:latin typeface="Arial" panose="020B0604020202020204" pitchFamily="34" charset="0"/>
                <a:cs typeface="Arial" panose="020B0604020202020204" pitchFamily="34" charset="0"/>
              </a:rPr>
              <a:t>develop, acquire and secure practical food skills using </a:t>
            </a:r>
            <a:r>
              <a:rPr lang="en-GB" sz="2000" b="1" i="0">
                <a:effectLst/>
                <a:latin typeface="Arial" panose="020B0604020202020204" pitchFamily="34" charset="0"/>
                <a:cs typeface="Arial" panose="020B0604020202020204" pitchFamily="34" charset="0"/>
              </a:rPr>
              <a:t>recipes</a:t>
            </a:r>
            <a:r>
              <a:rPr lang="en-GB" sz="2000" b="0" i="0">
                <a:effectLst/>
                <a:latin typeface="Arial" panose="020B0604020202020204" pitchFamily="34" charset="0"/>
                <a:cs typeface="Arial" panose="020B0604020202020204" pitchFamily="34" charset="0"/>
              </a:rPr>
              <a:t> that are </a:t>
            </a:r>
            <a:r>
              <a:rPr lang="en-GB" sz="2000" b="1" i="0">
                <a:effectLst/>
                <a:latin typeface="Arial" panose="020B0604020202020204" pitchFamily="34" charset="0"/>
                <a:cs typeface="Arial" panose="020B0604020202020204" pitchFamily="34" charset="0"/>
              </a:rPr>
              <a:t>suitable</a:t>
            </a:r>
            <a:r>
              <a:rPr lang="en-GB" sz="2000" b="0" i="0">
                <a:effectLst/>
                <a:latin typeface="Arial" panose="020B0604020202020204" pitchFamily="34" charset="0"/>
                <a:cs typeface="Arial" panose="020B0604020202020204" pitchFamily="34" charset="0"/>
              </a:rPr>
              <a:t> and </a:t>
            </a:r>
            <a:r>
              <a:rPr lang="en-GB" sz="2000" b="1" i="0">
                <a:effectLst/>
                <a:latin typeface="Arial" panose="020B0604020202020204" pitchFamily="34" charset="0"/>
                <a:cs typeface="Arial" panose="020B0604020202020204" pitchFamily="34" charset="0"/>
              </a:rPr>
              <a:t>practical</a:t>
            </a:r>
            <a:r>
              <a:rPr lang="en-GB" sz="2000" b="0" i="0">
                <a:effectLst/>
                <a:latin typeface="Arial" panose="020B0604020202020204" pitchFamily="34" charset="0"/>
                <a:cs typeface="Arial" panose="020B0604020202020204" pitchFamily="34" charset="0"/>
              </a:rPr>
              <a:t> for schools and their </a:t>
            </a:r>
            <a:r>
              <a:rPr lang="en-GB" sz="2000" b="1" i="0">
                <a:effectLst/>
                <a:latin typeface="Arial" panose="020B0604020202020204" pitchFamily="34" charset="0"/>
                <a:cs typeface="Arial" panose="020B0604020202020204" pitchFamily="34" charset="0"/>
              </a:rPr>
              <a:t>budgets</a:t>
            </a:r>
            <a:r>
              <a:rPr lang="en-GB" sz="2000" b="0" i="0">
                <a:effectLst/>
                <a:latin typeface="Arial" panose="020B0604020202020204" pitchFamily="34" charset="0"/>
                <a:cs typeface="Arial" panose="020B0604020202020204" pitchFamily="34" charset="0"/>
              </a:rPr>
              <a:t>, </a:t>
            </a:r>
            <a:r>
              <a:rPr lang="en-GB" sz="2000" b="1" i="0">
                <a:effectLst/>
                <a:latin typeface="Arial" panose="020B0604020202020204" pitchFamily="34" charset="0"/>
                <a:cs typeface="Arial" panose="020B0604020202020204" pitchFamily="34" charset="0"/>
              </a:rPr>
              <a:t>promote healthier eating</a:t>
            </a:r>
            <a:r>
              <a:rPr lang="en-GB" sz="2000" b="0" i="0">
                <a:effectLst/>
                <a:latin typeface="Arial" panose="020B0604020202020204" pitchFamily="34" charset="0"/>
                <a:cs typeface="Arial" panose="020B0604020202020204" pitchFamily="34" charset="0"/>
              </a:rPr>
              <a:t>, reflect more </a:t>
            </a:r>
            <a:r>
              <a:rPr lang="en-GB" sz="2000" b="1" i="0">
                <a:effectLst/>
                <a:latin typeface="Arial" panose="020B0604020202020204" pitchFamily="34" charset="0"/>
                <a:cs typeface="Arial" panose="020B0604020202020204" pitchFamily="34" charset="0"/>
              </a:rPr>
              <a:t>global cuisine</a:t>
            </a:r>
            <a:r>
              <a:rPr lang="en-GB" sz="2000" b="0" i="0">
                <a:effectLst/>
                <a:latin typeface="Arial" panose="020B0604020202020204" pitchFamily="34" charset="0"/>
                <a:cs typeface="Arial" panose="020B0604020202020204" pitchFamily="34" charset="0"/>
              </a:rPr>
              <a:t>, and encourage </a:t>
            </a:r>
            <a:r>
              <a:rPr lang="en-GB" sz="2000" b="1" i="0">
                <a:effectLst/>
                <a:latin typeface="Arial" panose="020B0604020202020204" pitchFamily="34" charset="0"/>
                <a:cs typeface="Arial" panose="020B0604020202020204" pitchFamily="34" charset="0"/>
              </a:rPr>
              <a:t>dialogue</a:t>
            </a:r>
            <a:r>
              <a:rPr lang="en-GB" sz="2000" b="0" i="0">
                <a:effectLst/>
                <a:latin typeface="Arial" panose="020B0604020202020204" pitchFamily="34" charset="0"/>
                <a:cs typeface="Arial" panose="020B0604020202020204" pitchFamily="34" charset="0"/>
              </a:rPr>
              <a:t> around </a:t>
            </a:r>
            <a:r>
              <a:rPr lang="en-GB" sz="2000" b="1" i="0">
                <a:effectLst/>
                <a:latin typeface="Arial" panose="020B0604020202020204" pitchFamily="34" charset="0"/>
                <a:cs typeface="Arial" panose="020B0604020202020204" pitchFamily="34" charset="0"/>
              </a:rPr>
              <a:t>culture </a:t>
            </a:r>
            <a:r>
              <a:rPr lang="en-GB" sz="2000" b="0" i="0">
                <a:effectLst/>
                <a:latin typeface="Arial" panose="020B0604020202020204" pitchFamily="34" charset="0"/>
                <a:cs typeface="Arial" panose="020B0604020202020204" pitchFamily="34" charset="0"/>
              </a:rPr>
              <a:t>and </a:t>
            </a:r>
            <a:r>
              <a:rPr lang="en-GB" sz="2000" b="1" i="0">
                <a:effectLst/>
                <a:latin typeface="Arial" panose="020B0604020202020204" pitchFamily="34" charset="0"/>
                <a:cs typeface="Arial" panose="020B0604020202020204" pitchFamily="34" charset="0"/>
              </a:rPr>
              <a:t>inclusivity</a:t>
            </a:r>
            <a:r>
              <a:rPr lang="en-GB" sz="2000" b="0" i="0">
                <a:effectLst/>
                <a:latin typeface="Arial" panose="020B0604020202020204" pitchFamily="34" charset="0"/>
                <a:cs typeface="Arial" panose="020B0604020202020204" pitchFamily="34" charset="0"/>
              </a:rPr>
              <a:t>;</a:t>
            </a:r>
          </a:p>
          <a:p>
            <a:r>
              <a:rPr lang="en-US" sz="2000">
                <a:latin typeface="Arial" panose="020B0604020202020204" pitchFamily="34" charset="0"/>
                <a:cs typeface="Arial" panose="020B0604020202020204" pitchFamily="34" charset="0"/>
              </a:rPr>
              <a:t>c</a:t>
            </a:r>
            <a:r>
              <a:rPr lang="en-US" sz="2000" b="0" i="0">
                <a:effectLst/>
                <a:latin typeface="Arial" panose="020B0604020202020204" pitchFamily="34" charset="0"/>
                <a:cs typeface="Arial" panose="020B0604020202020204" pitchFamily="34" charset="0"/>
              </a:rPr>
              <a:t>onsider planning and implementing practical activities in the secondary classroom;</a:t>
            </a:r>
            <a:endParaRPr lang="en-GB" sz="2000" b="0" i="0">
              <a:effectLst/>
              <a:latin typeface="Arial" panose="020B0604020202020204" pitchFamily="34" charset="0"/>
              <a:cs typeface="Arial" panose="020B0604020202020204" pitchFamily="34" charset="0"/>
            </a:endParaRPr>
          </a:p>
          <a:p>
            <a:pPr algn="l">
              <a:buFont typeface="Arial" panose="020B0604020202020204" pitchFamily="34" charset="0"/>
              <a:buChar char="•"/>
            </a:pPr>
            <a:r>
              <a:rPr lang="en-GB" sz="2000">
                <a:latin typeface="Arial"/>
                <a:cs typeface="Arial"/>
              </a:rPr>
              <a:t>d</a:t>
            </a:r>
            <a:r>
              <a:rPr lang="en-GB" sz="2000" b="0" i="0">
                <a:effectLst/>
                <a:latin typeface="Arial"/>
                <a:cs typeface="Arial"/>
              </a:rPr>
              <a:t>emonstrate good food hygiene and safety practices</a:t>
            </a:r>
            <a:r>
              <a:rPr lang="en-GB" sz="2000">
                <a:latin typeface="Arial"/>
                <a:cs typeface="Arial"/>
              </a:rPr>
              <a:t>;</a:t>
            </a:r>
            <a:endParaRPr lang="en-GB" sz="2000" b="0" i="0">
              <a:effectLst/>
              <a:latin typeface="Arial"/>
              <a:cs typeface="Arial"/>
            </a:endParaRPr>
          </a:p>
          <a:p>
            <a:pPr algn="l">
              <a:buFont typeface="Arial" panose="020B0604020202020204" pitchFamily="34" charset="0"/>
              <a:buChar char="•"/>
            </a:pPr>
            <a:r>
              <a:rPr lang="en-GB" sz="2000">
                <a:latin typeface="Arial" panose="020B0604020202020204" pitchFamily="34" charset="0"/>
                <a:cs typeface="Arial" panose="020B0604020202020204" pitchFamily="34" charset="0"/>
              </a:rPr>
              <a:t>p</a:t>
            </a:r>
            <a:r>
              <a:rPr lang="en-GB" sz="2000" b="0" i="0">
                <a:effectLst/>
                <a:latin typeface="Arial" panose="020B0604020202020204" pitchFamily="34" charset="0"/>
                <a:cs typeface="Arial" panose="020B0604020202020204" pitchFamily="34" charset="0"/>
              </a:rPr>
              <a:t>rovide links to </a:t>
            </a:r>
            <a:r>
              <a:rPr lang="en-GB" sz="2000" b="0" i="1" u="none" strike="noStrike">
                <a:solidFill>
                  <a:srgbClr val="007BFF"/>
                </a:solidFill>
                <a:effectLst/>
                <a:latin typeface="Arial" panose="020B0604020202020204" pitchFamily="34" charset="0"/>
                <a:cs typeface="Arial" panose="020B0604020202020204" pitchFamily="34" charset="0"/>
                <a:hlinkClick r:id="rId3"/>
              </a:rPr>
              <a:t>Food – a fact of life</a:t>
            </a:r>
            <a:r>
              <a:rPr lang="en-GB" sz="2000" b="0" i="1" u="none" strike="noStrike">
                <a:solidFill>
                  <a:srgbClr val="007BFF"/>
                </a:solidFill>
                <a:effectLst/>
                <a:latin typeface="Arial" panose="020B0604020202020204" pitchFamily="34" charset="0"/>
                <a:cs typeface="Arial" panose="020B0604020202020204" pitchFamily="34" charset="0"/>
              </a:rPr>
              <a:t>.</a:t>
            </a:r>
            <a:endParaRPr lang="en-GB" sz="2000" b="0" i="0">
              <a:solidFill>
                <a:srgbClr val="263143"/>
              </a:solidFill>
              <a:effectLst/>
              <a:latin typeface="Arial" panose="020B0604020202020204" pitchFamily="34" charset="0"/>
              <a:cs typeface="Arial" panose="020B0604020202020204" pitchFamily="34" charset="0"/>
            </a:endParaRPr>
          </a:p>
          <a:p>
            <a:pPr marL="0" indent="0">
              <a:buNone/>
            </a:pPr>
            <a:endParaRPr lang="en-GB" sz="20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598708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B0E974-D187-4B07-B9D5-9628E390F660}"/>
              </a:ext>
            </a:extLst>
          </p:cNvPr>
          <p:cNvSpPr>
            <a:spLocks noGrp="1"/>
          </p:cNvSpPr>
          <p:nvPr>
            <p:ph type="ctrTitle"/>
          </p:nvPr>
        </p:nvSpPr>
        <p:spPr>
          <a:xfrm>
            <a:off x="1085767" y="1532483"/>
            <a:ext cx="9720000" cy="720000"/>
          </a:xfrm>
        </p:spPr>
        <p:txBody>
          <a:bodyPr/>
          <a:lstStyle/>
          <a:p>
            <a:r>
              <a:rPr lang="en-GB"/>
              <a:t>Programme </a:t>
            </a:r>
          </a:p>
        </p:txBody>
      </p:sp>
      <p:sp>
        <p:nvSpPr>
          <p:cNvPr id="8" name="TextBox 7">
            <a:extLst>
              <a:ext uri="{FF2B5EF4-FFF2-40B4-BE49-F238E27FC236}">
                <a16:creationId xmlns:a16="http://schemas.microsoft.com/office/drawing/2014/main" id="{B49BACFF-B07A-4E58-9828-52159189B29E}"/>
              </a:ext>
            </a:extLst>
          </p:cNvPr>
          <p:cNvSpPr txBox="1"/>
          <p:nvPr/>
        </p:nvSpPr>
        <p:spPr>
          <a:xfrm>
            <a:off x="977900" y="2169884"/>
            <a:ext cx="9391413" cy="39703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800">
                <a:effectLst/>
                <a:latin typeface="Arial" panose="020B0604020202020204" pitchFamily="34" charset="0"/>
                <a:ea typeface="MS Mincho" panose="02020609040205080304" pitchFamily="49" charset="-128"/>
                <a:cs typeface="Times New Roman" panose="02020603050405020304" pitchFamily="18" charset="0"/>
              </a:rPr>
              <a:t>16.45		Registration</a:t>
            </a:r>
            <a:endParaRPr lang="en-GB" sz="1800">
              <a:effectLst/>
              <a:latin typeface="Cambria" panose="02040503050406030204" pitchFamily="18" charset="0"/>
              <a:ea typeface="MS Mincho" panose="02020609040205080304" pitchFamily="49" charset="-128"/>
              <a:cs typeface="Times New Roman" panose="02020603050405020304" pitchFamily="18" charset="0"/>
            </a:endParaRPr>
          </a:p>
          <a:p>
            <a:r>
              <a:rPr lang="en-GB" sz="1800">
                <a:effectLst/>
                <a:latin typeface="Arial" panose="020B0604020202020204" pitchFamily="34" charset="0"/>
                <a:ea typeface="MS Mincho" panose="02020609040205080304" pitchFamily="49" charset="-128"/>
                <a:cs typeface="Times New Roman" panose="02020603050405020304" pitchFamily="18" charset="0"/>
              </a:rPr>
              <a:t> </a:t>
            </a:r>
            <a:endParaRPr lang="en-GB" sz="1800">
              <a:effectLst/>
              <a:latin typeface="Cambria" panose="02040503050406030204" pitchFamily="18" charset="0"/>
              <a:ea typeface="MS Mincho" panose="02020609040205080304" pitchFamily="49" charset="-128"/>
              <a:cs typeface="Times New Roman" panose="02020603050405020304" pitchFamily="18" charset="0"/>
            </a:endParaRPr>
          </a:p>
          <a:p>
            <a:r>
              <a:rPr lang="en-GB" sz="1800">
                <a:effectLst/>
                <a:latin typeface="Arial" panose="020B0604020202020204" pitchFamily="34" charset="0"/>
                <a:ea typeface="MS Mincho" panose="02020609040205080304" pitchFamily="49" charset="-128"/>
                <a:cs typeface="Times New Roman" panose="02020603050405020304" pitchFamily="18" charset="0"/>
              </a:rPr>
              <a:t>17.00		Welcome </a:t>
            </a:r>
            <a:endParaRPr lang="en-GB" sz="1800">
              <a:effectLst/>
              <a:latin typeface="Cambria" panose="02040503050406030204" pitchFamily="18" charset="0"/>
              <a:ea typeface="MS Mincho" panose="02020609040205080304" pitchFamily="49" charset="-128"/>
              <a:cs typeface="Times New Roman" panose="02020603050405020304" pitchFamily="18" charset="0"/>
            </a:endParaRPr>
          </a:p>
          <a:p>
            <a:pPr marL="1371600" lvl="2" indent="457200"/>
            <a:r>
              <a:rPr lang="en-GB">
                <a:effectLst/>
                <a:latin typeface="Arial" panose="020B0604020202020204" pitchFamily="34" charset="0"/>
                <a:ea typeface="MS Mincho" panose="02020609040205080304" pitchFamily="49" charset="-128"/>
                <a:cs typeface="Times New Roman" panose="02020603050405020304" pitchFamily="18" charset="0"/>
              </a:rPr>
              <a:t>Practical food skills, recipes and diversity – Eastern European cuisines</a:t>
            </a:r>
            <a:endParaRPr lang="en-GB">
              <a:effectLst/>
              <a:latin typeface="Cambria" panose="02040503050406030204" pitchFamily="18" charset="0"/>
              <a:ea typeface="MS Mincho" panose="02020609040205080304" pitchFamily="49" charset="-128"/>
              <a:cs typeface="Times New Roman" panose="02020603050405020304" pitchFamily="18" charset="0"/>
            </a:endParaRPr>
          </a:p>
          <a:p>
            <a:r>
              <a:rPr lang="en-GB" sz="1800" i="1">
                <a:effectLst/>
                <a:latin typeface="Arial" panose="020B0604020202020204" pitchFamily="34" charset="0"/>
                <a:ea typeface="MS Mincho" panose="02020609040205080304" pitchFamily="49" charset="-128"/>
                <a:cs typeface="Times New Roman" panose="02020603050405020304" pitchFamily="18" charset="0"/>
              </a:rPr>
              <a:t> </a:t>
            </a:r>
            <a:endParaRPr lang="en-GB" sz="1800">
              <a:effectLst/>
              <a:latin typeface="Cambria" panose="02040503050406030204" pitchFamily="18" charset="0"/>
              <a:ea typeface="MS Mincho" panose="02020609040205080304" pitchFamily="49" charset="-128"/>
              <a:cs typeface="Times New Roman" panose="02020603050405020304" pitchFamily="18" charset="0"/>
            </a:endParaRPr>
          </a:p>
          <a:p>
            <a:r>
              <a:rPr lang="en-GB" sz="1800">
                <a:effectLst/>
                <a:latin typeface="Arial" panose="020B0604020202020204" pitchFamily="34" charset="0"/>
                <a:ea typeface="MS Mincho" panose="02020609040205080304" pitchFamily="49" charset="-128"/>
                <a:cs typeface="Times New Roman" panose="02020603050405020304" pitchFamily="18" charset="0"/>
              </a:rPr>
              <a:t>17.15		</a:t>
            </a:r>
            <a:r>
              <a:rPr lang="en-GB" sz="1800" err="1">
                <a:effectLst/>
                <a:latin typeface="Arial" panose="020B0604020202020204" pitchFamily="34" charset="0"/>
                <a:ea typeface="MS Mincho" panose="02020609040205080304" pitchFamily="49" charset="-128"/>
                <a:cs typeface="Times New Roman" panose="02020603050405020304" pitchFamily="18" charset="0"/>
              </a:rPr>
              <a:t>Twarog</a:t>
            </a:r>
            <a:r>
              <a:rPr lang="en-GB" sz="1800">
                <a:effectLst/>
                <a:latin typeface="Arial" panose="020B0604020202020204" pitchFamily="34" charset="0"/>
                <a:ea typeface="MS Mincho" panose="02020609040205080304" pitchFamily="49" charset="-128"/>
                <a:cs typeface="Times New Roman" panose="02020603050405020304" pitchFamily="18" charset="0"/>
              </a:rPr>
              <a:t> (homemade cottage cheese) – </a:t>
            </a:r>
            <a:r>
              <a:rPr lang="en-GB" sz="1800" i="1">
                <a:effectLst/>
                <a:latin typeface="Arial" panose="020B0604020202020204" pitchFamily="34" charset="0"/>
                <a:ea typeface="MS Mincho" panose="02020609040205080304" pitchFamily="49" charset="-128"/>
                <a:cs typeface="Times New Roman" panose="02020603050405020304" pitchFamily="18" charset="0"/>
              </a:rPr>
              <a:t>activity </a:t>
            </a:r>
            <a:endParaRPr lang="en-GB" sz="1800" i="1">
              <a:effectLst/>
              <a:latin typeface="Cambria" panose="02040503050406030204" pitchFamily="18" charset="0"/>
              <a:ea typeface="MS Mincho" panose="02020609040205080304" pitchFamily="49" charset="-128"/>
              <a:cs typeface="Times New Roman" panose="02020603050405020304" pitchFamily="18" charset="0"/>
            </a:endParaRPr>
          </a:p>
          <a:p>
            <a:r>
              <a:rPr lang="en-GB" sz="1800">
                <a:effectLst/>
                <a:latin typeface="Arial" panose="020B0604020202020204" pitchFamily="34" charset="0"/>
                <a:ea typeface="MS Mincho" panose="02020609040205080304" pitchFamily="49" charset="-128"/>
                <a:cs typeface="Times New Roman" panose="02020603050405020304" pitchFamily="18" charset="0"/>
              </a:rPr>
              <a:t> </a:t>
            </a:r>
            <a:endParaRPr lang="en-GB" sz="1800">
              <a:effectLst/>
              <a:latin typeface="Cambria" panose="02040503050406030204" pitchFamily="18" charset="0"/>
              <a:ea typeface="MS Mincho" panose="02020609040205080304" pitchFamily="49" charset="-128"/>
              <a:cs typeface="Times New Roman" panose="02020603050405020304" pitchFamily="18" charset="0"/>
            </a:endParaRPr>
          </a:p>
          <a:p>
            <a:r>
              <a:rPr lang="en-GB" sz="1800">
                <a:effectLst/>
                <a:latin typeface="Arial" panose="020B0604020202020204" pitchFamily="34" charset="0"/>
                <a:ea typeface="MS Mincho" panose="02020609040205080304" pitchFamily="49" charset="-128"/>
                <a:cs typeface="Times New Roman" panose="02020603050405020304" pitchFamily="18" charset="0"/>
              </a:rPr>
              <a:t>17.35		Speedy Hungarian goulash – </a:t>
            </a:r>
            <a:r>
              <a:rPr lang="en-GB" sz="1800" i="1">
                <a:effectLst/>
                <a:latin typeface="Arial" panose="020B0604020202020204" pitchFamily="34" charset="0"/>
                <a:ea typeface="MS Mincho" panose="02020609040205080304" pitchFamily="49" charset="-128"/>
                <a:cs typeface="Times New Roman" panose="02020603050405020304" pitchFamily="18" charset="0"/>
              </a:rPr>
              <a:t>activity and review</a:t>
            </a:r>
            <a:endParaRPr lang="en-GB" sz="1800" i="1">
              <a:effectLst/>
              <a:latin typeface="Cambria" panose="02040503050406030204" pitchFamily="18" charset="0"/>
              <a:ea typeface="MS Mincho" panose="02020609040205080304" pitchFamily="49" charset="-128"/>
              <a:cs typeface="Times New Roman" panose="02020603050405020304" pitchFamily="18" charset="0"/>
            </a:endParaRPr>
          </a:p>
          <a:p>
            <a:r>
              <a:rPr lang="en-GB" sz="1800">
                <a:effectLst/>
                <a:latin typeface="Arial" panose="020B0604020202020204" pitchFamily="34" charset="0"/>
                <a:ea typeface="MS Mincho" panose="02020609040205080304" pitchFamily="49" charset="-128"/>
                <a:cs typeface="Times New Roman" panose="02020603050405020304" pitchFamily="18" charset="0"/>
              </a:rPr>
              <a:t> </a:t>
            </a:r>
            <a:endParaRPr lang="en-GB" sz="1800">
              <a:effectLst/>
              <a:latin typeface="Cambria" panose="02040503050406030204" pitchFamily="18" charset="0"/>
              <a:ea typeface="MS Mincho" panose="02020609040205080304" pitchFamily="49" charset="-128"/>
              <a:cs typeface="Times New Roman" panose="02020603050405020304" pitchFamily="18" charset="0"/>
            </a:endParaRPr>
          </a:p>
          <a:p>
            <a:r>
              <a:rPr lang="en-GB" sz="1800">
                <a:effectLst/>
                <a:latin typeface="Arial" panose="020B0604020202020204" pitchFamily="34" charset="0"/>
                <a:ea typeface="MS Mincho" panose="02020609040205080304" pitchFamily="49" charset="-128"/>
                <a:cs typeface="Times New Roman" panose="02020603050405020304" pitchFamily="18" charset="0"/>
              </a:rPr>
              <a:t>18.05 		</a:t>
            </a:r>
            <a:r>
              <a:rPr lang="en-GB" sz="1800" err="1">
                <a:effectLst/>
                <a:latin typeface="Arial" panose="020B0604020202020204" pitchFamily="34" charset="0"/>
                <a:ea typeface="MS Mincho" panose="02020609040205080304" pitchFamily="49" charset="-128"/>
                <a:cs typeface="Times New Roman" panose="02020603050405020304" pitchFamily="18" charset="0"/>
              </a:rPr>
              <a:t>Gzik</a:t>
            </a:r>
            <a:r>
              <a:rPr lang="en-GB" sz="1800">
                <a:effectLst/>
                <a:latin typeface="Arial" panose="020B0604020202020204" pitchFamily="34" charset="0"/>
                <a:ea typeface="MS Mincho" panose="02020609040205080304" pitchFamily="49" charset="-128"/>
                <a:cs typeface="Times New Roman" panose="02020603050405020304" pitchFamily="18" charset="0"/>
              </a:rPr>
              <a:t> – </a:t>
            </a:r>
            <a:r>
              <a:rPr lang="en-GB" sz="1800" i="1">
                <a:effectLst/>
                <a:latin typeface="Arial" panose="020B0604020202020204" pitchFamily="34" charset="0"/>
                <a:ea typeface="MS Mincho" panose="02020609040205080304" pitchFamily="49" charset="-128"/>
                <a:cs typeface="Times New Roman" panose="02020603050405020304" pitchFamily="18" charset="0"/>
              </a:rPr>
              <a:t>activity and review (</a:t>
            </a:r>
            <a:r>
              <a:rPr lang="en-GB" sz="1800" i="1" err="1">
                <a:effectLst/>
                <a:latin typeface="Arial" panose="020B0604020202020204" pitchFamily="34" charset="0"/>
                <a:ea typeface="MS Mincho" panose="02020609040205080304" pitchFamily="49" charset="-128"/>
                <a:cs typeface="Times New Roman" panose="02020603050405020304" pitchFamily="18" charset="0"/>
              </a:rPr>
              <a:t>Twarog</a:t>
            </a:r>
            <a:r>
              <a:rPr lang="en-GB" sz="1800" i="1">
                <a:effectLst/>
                <a:latin typeface="Arial" panose="020B0604020202020204" pitchFamily="34" charset="0"/>
                <a:ea typeface="MS Mincho" panose="02020609040205080304" pitchFamily="49" charset="-128"/>
                <a:cs typeface="Times New Roman" panose="02020603050405020304" pitchFamily="18" charset="0"/>
              </a:rPr>
              <a:t> and </a:t>
            </a:r>
            <a:r>
              <a:rPr lang="en-GB" sz="1800" i="1" err="1">
                <a:effectLst/>
                <a:latin typeface="Arial" panose="020B0604020202020204" pitchFamily="34" charset="0"/>
                <a:ea typeface="MS Mincho" panose="02020609040205080304" pitchFamily="49" charset="-128"/>
                <a:cs typeface="Times New Roman" panose="02020603050405020304" pitchFamily="18" charset="0"/>
              </a:rPr>
              <a:t>Gzik</a:t>
            </a:r>
            <a:r>
              <a:rPr lang="en-GB" sz="1800" i="1">
                <a:effectLst/>
                <a:latin typeface="Arial" panose="020B0604020202020204" pitchFamily="34" charset="0"/>
                <a:ea typeface="MS Mincho" panose="02020609040205080304" pitchFamily="49" charset="-128"/>
                <a:cs typeface="Times New Roman" panose="02020603050405020304" pitchFamily="18" charset="0"/>
              </a:rPr>
              <a:t>)</a:t>
            </a:r>
            <a:endParaRPr lang="en-GB" sz="1800" i="1">
              <a:effectLst/>
              <a:latin typeface="Cambria" panose="02040503050406030204" pitchFamily="18" charset="0"/>
              <a:ea typeface="MS Mincho" panose="02020609040205080304" pitchFamily="49" charset="-128"/>
              <a:cs typeface="Times New Roman" panose="02020603050405020304" pitchFamily="18" charset="0"/>
            </a:endParaRPr>
          </a:p>
          <a:p>
            <a:r>
              <a:rPr lang="en-GB" sz="1800">
                <a:effectLst/>
                <a:latin typeface="Arial" panose="020B0604020202020204" pitchFamily="34" charset="0"/>
                <a:ea typeface="MS Mincho" panose="02020609040205080304" pitchFamily="49" charset="-128"/>
                <a:cs typeface="Times New Roman" panose="02020603050405020304" pitchFamily="18" charset="0"/>
              </a:rPr>
              <a:t> </a:t>
            </a:r>
            <a:endParaRPr lang="en-GB" sz="1800">
              <a:effectLst/>
              <a:latin typeface="Cambria" panose="02040503050406030204" pitchFamily="18" charset="0"/>
              <a:ea typeface="MS Mincho" panose="02020609040205080304" pitchFamily="49" charset="-128"/>
              <a:cs typeface="Times New Roman" panose="02020603050405020304" pitchFamily="18" charset="0"/>
            </a:endParaRPr>
          </a:p>
          <a:p>
            <a:r>
              <a:rPr lang="en-GB" sz="1800">
                <a:effectLst/>
                <a:latin typeface="Arial" panose="020B0604020202020204" pitchFamily="34" charset="0"/>
                <a:ea typeface="MS Mincho" panose="02020609040205080304" pitchFamily="49" charset="-128"/>
                <a:cs typeface="Times New Roman" panose="02020603050405020304" pitchFamily="18" charset="0"/>
              </a:rPr>
              <a:t>18.25		Review and next steps</a:t>
            </a:r>
            <a:endParaRPr lang="en-GB" sz="1800">
              <a:effectLst/>
              <a:latin typeface="Cambria" panose="02040503050406030204" pitchFamily="18" charset="0"/>
              <a:ea typeface="MS Mincho" panose="02020609040205080304" pitchFamily="49" charset="-128"/>
              <a:cs typeface="Times New Roman" panose="02020603050405020304" pitchFamily="18" charset="0"/>
            </a:endParaRPr>
          </a:p>
          <a:p>
            <a:r>
              <a:rPr lang="en-GB" sz="1800" b="1">
                <a:effectLst/>
                <a:latin typeface="Arial" panose="020B0604020202020204" pitchFamily="34" charset="0"/>
                <a:ea typeface="MS Mincho" panose="02020609040205080304" pitchFamily="49" charset="-128"/>
                <a:cs typeface="Times New Roman" panose="02020603050405020304" pitchFamily="18" charset="0"/>
              </a:rPr>
              <a:t> </a:t>
            </a:r>
            <a:endParaRPr lang="en-GB" sz="1800">
              <a:effectLst/>
              <a:latin typeface="Cambria" panose="02040503050406030204" pitchFamily="18" charset="0"/>
              <a:ea typeface="MS Mincho" panose="02020609040205080304" pitchFamily="49" charset="-128"/>
              <a:cs typeface="Times New Roman" panose="02020603050405020304" pitchFamily="18" charset="0"/>
            </a:endParaRPr>
          </a:p>
          <a:p>
            <a:r>
              <a:rPr lang="en-GB" sz="1800">
                <a:effectLst/>
                <a:latin typeface="Arial" panose="020B0604020202020204" pitchFamily="34" charset="0"/>
                <a:ea typeface="MS Mincho" panose="02020609040205080304" pitchFamily="49" charset="-128"/>
                <a:cs typeface="Times New Roman" panose="02020603050405020304" pitchFamily="18" charset="0"/>
              </a:rPr>
              <a:t>18.30		Finish – </a:t>
            </a:r>
            <a:r>
              <a:rPr lang="en-GB" i="1">
                <a:latin typeface="Arial" panose="020B0604020202020204" pitchFamily="34" charset="0"/>
                <a:ea typeface="MS Mincho" panose="02020609040205080304" pitchFamily="49" charset="-128"/>
                <a:cs typeface="Times New Roman" panose="02020603050405020304" pitchFamily="18" charset="0"/>
              </a:rPr>
              <a:t>e</a:t>
            </a:r>
            <a:r>
              <a:rPr lang="en-GB" sz="1800" i="1">
                <a:effectLst/>
                <a:latin typeface="Arial" panose="020B0604020202020204" pitchFamily="34" charset="0"/>
                <a:ea typeface="MS Mincho" panose="02020609040205080304" pitchFamily="49" charset="-128"/>
                <a:cs typeface="Times New Roman" panose="02020603050405020304" pitchFamily="18" charset="0"/>
              </a:rPr>
              <a:t>valuation, certificate and voucher</a:t>
            </a:r>
            <a:r>
              <a:rPr lang="en-GB" sz="1800">
                <a:effectLst/>
                <a:latin typeface="Arial" panose="020B0604020202020204" pitchFamily="34" charset="0"/>
                <a:ea typeface="MS Mincho" panose="02020609040205080304" pitchFamily="49" charset="-128"/>
                <a:cs typeface="Times New Roman" panose="02020603050405020304" pitchFamily="18" charset="0"/>
              </a:rPr>
              <a:t> </a:t>
            </a:r>
            <a:endParaRPr lang="en-GB" sz="1800">
              <a:effectLst/>
              <a:latin typeface="Cambria" panose="02040503050406030204" pitchFamily="18" charset="0"/>
              <a:ea typeface="MS Mincho" panose="02020609040205080304" pitchFamily="49" charset="-128"/>
              <a:cs typeface="Times New Roman" panose="02020603050405020304" pitchFamily="18" charset="0"/>
            </a:endParaRPr>
          </a:p>
        </p:txBody>
      </p:sp>
    </p:spTree>
    <p:extLst>
      <p:ext uri="{BB962C8B-B14F-4D97-AF65-F5344CB8AC3E}">
        <p14:creationId xmlns:p14="http://schemas.microsoft.com/office/powerpoint/2010/main" val="38190458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E01AF9-6517-4C72-A45E-E293757E518B}"/>
              </a:ext>
            </a:extLst>
          </p:cNvPr>
          <p:cNvSpPr>
            <a:spLocks noGrp="1"/>
          </p:cNvSpPr>
          <p:nvPr>
            <p:ph type="ctrTitle"/>
          </p:nvPr>
        </p:nvSpPr>
        <p:spPr/>
        <p:txBody>
          <a:bodyPr/>
          <a:lstStyle/>
          <a:p>
            <a:r>
              <a:rPr lang="en-GB"/>
              <a:t>Diversity and inclusion in Schemes of Work</a:t>
            </a:r>
          </a:p>
        </p:txBody>
      </p:sp>
      <p:sp>
        <p:nvSpPr>
          <p:cNvPr id="3" name="Subtitle 2">
            <a:extLst>
              <a:ext uri="{FF2B5EF4-FFF2-40B4-BE49-F238E27FC236}">
                <a16:creationId xmlns:a16="http://schemas.microsoft.com/office/drawing/2014/main" id="{4411F657-FDA7-4EF0-A3F9-EBDBBF9EE29B}"/>
              </a:ext>
            </a:extLst>
          </p:cNvPr>
          <p:cNvSpPr>
            <a:spLocks noGrp="1"/>
          </p:cNvSpPr>
          <p:nvPr>
            <p:ph type="subTitle" idx="1"/>
          </p:nvPr>
        </p:nvSpPr>
        <p:spPr>
          <a:xfrm>
            <a:off x="1272016" y="2283798"/>
            <a:ext cx="7697323" cy="3600000"/>
          </a:xfrm>
        </p:spPr>
        <p:txBody>
          <a:bodyPr/>
          <a:lstStyle/>
          <a:p>
            <a:r>
              <a:rPr lang="en-GB">
                <a:latin typeface="Arial"/>
                <a:cs typeface="Arial"/>
              </a:rPr>
              <a:t>Know your pupils!</a:t>
            </a:r>
          </a:p>
          <a:p>
            <a:r>
              <a:rPr lang="en-GB">
                <a:latin typeface="Arial"/>
                <a:cs typeface="Arial"/>
              </a:rPr>
              <a:t>Know and understand the local community, e.g. what are the challenges that young people are facing?</a:t>
            </a:r>
          </a:p>
          <a:p>
            <a:r>
              <a:rPr lang="en-GB">
                <a:latin typeface="Arial"/>
                <a:cs typeface="Arial"/>
              </a:rPr>
              <a:t>Understand what young people (and their families) want to make in food lessons. Not just cakes though! </a:t>
            </a:r>
          </a:p>
          <a:p>
            <a:r>
              <a:rPr lang="en-GB">
                <a:latin typeface="Arial"/>
                <a:cs typeface="Arial"/>
              </a:rPr>
              <a:t>Ensure recipes and practical activities build on knowledge and skill.</a:t>
            </a:r>
          </a:p>
          <a:p>
            <a:r>
              <a:rPr lang="en-GB">
                <a:latin typeface="Arial"/>
                <a:cs typeface="Arial"/>
              </a:rPr>
              <a:t>Incorporate </a:t>
            </a:r>
            <a:r>
              <a:rPr lang="en-US">
                <a:latin typeface="Arial"/>
                <a:cs typeface="Arial"/>
              </a:rPr>
              <a:t>different flavours, ingredients and culinary techniques</a:t>
            </a:r>
            <a:r>
              <a:rPr lang="en-GB">
                <a:latin typeface="Arial"/>
                <a:cs typeface="Arial"/>
              </a:rPr>
              <a:t> and experiences to </a:t>
            </a:r>
            <a:r>
              <a:rPr lang="en-GB">
                <a:effectLst/>
                <a:latin typeface="Arial"/>
                <a:ea typeface="Calibri" panose="020F0502020204030204" pitchFamily="34" charset="0"/>
                <a:cs typeface="Arial"/>
              </a:rPr>
              <a:t>widen young people’s understanding of food and cultures around the world.</a:t>
            </a:r>
            <a:endParaRPr lang="en-GB">
              <a:latin typeface="Calibri"/>
              <a:cs typeface="Arial"/>
            </a:endParaRPr>
          </a:p>
          <a:p>
            <a:r>
              <a:rPr lang="en-GB">
                <a:latin typeface="Arial"/>
                <a:cs typeface="Arial"/>
              </a:rPr>
              <a:t>Encourage pupils to share their </a:t>
            </a:r>
            <a:r>
              <a:rPr lang="en-GB">
                <a:effectLst/>
                <a:latin typeface="Arial"/>
                <a:ea typeface="Calibri" panose="020F0502020204030204" pitchFamily="34" charset="0"/>
                <a:cs typeface="Arial"/>
              </a:rPr>
              <a:t>personal experiences around food culture, ingredients and recipes with the class or school community.</a:t>
            </a:r>
            <a:r>
              <a:rPr lang="en-GB">
                <a:latin typeface="Arial"/>
                <a:ea typeface="Calibri" panose="020F0502020204030204" pitchFamily="34" charset="0"/>
                <a:cs typeface="Arial"/>
              </a:rPr>
              <a:t>  </a:t>
            </a:r>
            <a:endParaRPr lang="en-GB">
              <a:effectLst/>
              <a:latin typeface="Arial" panose="020B0604020202020204" pitchFamily="34" charset="0"/>
              <a:ea typeface="Calibri" panose="020F0502020204030204" pitchFamily="34" charset="0"/>
              <a:cs typeface="Arial" panose="020B0604020202020204" pitchFamily="34" charset="0"/>
            </a:endParaRPr>
          </a:p>
          <a:p>
            <a:r>
              <a:rPr lang="en-GB">
                <a:latin typeface="Arial"/>
                <a:cs typeface="Arial"/>
              </a:rPr>
              <a:t>Consider healthy, sustainable diets – </a:t>
            </a:r>
            <a:r>
              <a:rPr lang="en-GB">
                <a:latin typeface="Arial"/>
                <a:cs typeface="Arial"/>
                <a:hlinkClick r:id="rId3"/>
              </a:rPr>
              <a:t>nutrition.org.uk </a:t>
            </a:r>
            <a:endParaRPr lang="en-GB">
              <a:latin typeface="Arial"/>
              <a:cs typeface="Arial" panose="020B0604020202020204" pitchFamily="34" charset="0"/>
            </a:endParaRPr>
          </a:p>
          <a:p>
            <a:endParaRPr lang="en-GB" sz="2000">
              <a:effectLst/>
              <a:latin typeface="Arial" panose="020B0604020202020204" pitchFamily="34" charset="0"/>
              <a:ea typeface="Calibri" panose="020F0502020204030204" pitchFamily="34" charset="0"/>
              <a:cs typeface="Arial" panose="020B0604020202020204" pitchFamily="34" charset="0"/>
            </a:endParaRPr>
          </a:p>
          <a:p>
            <a:endParaRPr lang="en-GB" sz="2000"/>
          </a:p>
        </p:txBody>
      </p:sp>
      <p:sp>
        <p:nvSpPr>
          <p:cNvPr id="4" name="TextBox 3">
            <a:extLst>
              <a:ext uri="{FF2B5EF4-FFF2-40B4-BE49-F238E27FC236}">
                <a16:creationId xmlns:a16="http://schemas.microsoft.com/office/drawing/2014/main" id="{196C8B58-7351-4DC3-A37C-3E8EA8F22458}"/>
              </a:ext>
            </a:extLst>
          </p:cNvPr>
          <p:cNvSpPr txBox="1"/>
          <p:nvPr/>
        </p:nvSpPr>
        <p:spPr>
          <a:xfrm>
            <a:off x="9205645" y="2647324"/>
            <a:ext cx="2794571" cy="2646878"/>
          </a:xfrm>
          <a:prstGeom prst="rect">
            <a:avLst/>
          </a:prstGeom>
          <a:noFill/>
          <a:ln w="25400">
            <a:solidFill>
              <a:srgbClr val="C33D86"/>
            </a:solidFill>
          </a:ln>
        </p:spPr>
        <p:txBody>
          <a:bodyPr wrap="square" rtlCol="0">
            <a:spAutoFit/>
          </a:bodyPr>
          <a:lstStyle/>
          <a:p>
            <a:r>
              <a:rPr lang="en-GB" sz="2000" b="1">
                <a:latin typeface="Arial" panose="020B0604020202020204" pitchFamily="34" charset="0"/>
                <a:cs typeface="Arial" panose="020B0604020202020204" pitchFamily="34" charset="0"/>
              </a:rPr>
              <a:t>Did you know?</a:t>
            </a:r>
          </a:p>
          <a:p>
            <a:endParaRPr lang="en-GB" sz="2000">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Some food and drink-related traditions are currently </a:t>
            </a:r>
            <a:r>
              <a:rPr lang="en-US" err="1">
                <a:latin typeface="Arial" panose="020B0604020202020204" pitchFamily="34" charset="0"/>
                <a:cs typeface="Arial" panose="020B0604020202020204" pitchFamily="34" charset="0"/>
              </a:rPr>
              <a:t>recognised</a:t>
            </a:r>
            <a:r>
              <a:rPr lang="en-US">
                <a:latin typeface="Arial" panose="020B0604020202020204" pitchFamily="34" charset="0"/>
                <a:cs typeface="Arial" panose="020B0604020202020204" pitchFamily="34" charset="0"/>
              </a:rPr>
              <a:t> by UNESCO and its </a:t>
            </a:r>
            <a:r>
              <a:rPr lang="en-US">
                <a:latin typeface="Arial" panose="020B0604020202020204" pitchFamily="34" charset="0"/>
                <a:cs typeface="Arial" panose="020B0604020202020204" pitchFamily="34" charset="0"/>
                <a:hlinkClick r:id="rId4"/>
              </a:rPr>
              <a:t>Representative List of the Intangible Cultural Heritage of Humanity</a:t>
            </a:r>
            <a:endParaRPr lang="en-GB">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307548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618E7-ECC4-4F67-B462-8A0D2FAC8353}"/>
              </a:ext>
            </a:extLst>
          </p:cNvPr>
          <p:cNvSpPr>
            <a:spLocks noGrp="1"/>
          </p:cNvSpPr>
          <p:nvPr>
            <p:ph type="ctrTitle"/>
          </p:nvPr>
        </p:nvSpPr>
        <p:spPr/>
        <p:txBody>
          <a:bodyPr/>
          <a:lstStyle/>
          <a:p>
            <a:r>
              <a:rPr lang="en-GB"/>
              <a:t>In the classroom </a:t>
            </a:r>
          </a:p>
        </p:txBody>
      </p:sp>
      <p:sp>
        <p:nvSpPr>
          <p:cNvPr id="3" name="Subtitle 2">
            <a:extLst>
              <a:ext uri="{FF2B5EF4-FFF2-40B4-BE49-F238E27FC236}">
                <a16:creationId xmlns:a16="http://schemas.microsoft.com/office/drawing/2014/main" id="{C538E052-D360-47B7-9ED5-010BF9AB0E52}"/>
              </a:ext>
            </a:extLst>
          </p:cNvPr>
          <p:cNvSpPr>
            <a:spLocks noGrp="1"/>
          </p:cNvSpPr>
          <p:nvPr>
            <p:ph type="subTitle" idx="1"/>
          </p:nvPr>
        </p:nvSpPr>
        <p:spPr>
          <a:xfrm>
            <a:off x="1169274" y="2095768"/>
            <a:ext cx="6665877" cy="3600000"/>
          </a:xfrm>
        </p:spPr>
        <p:txBody>
          <a:bodyPr/>
          <a:lstStyle/>
          <a:p>
            <a:pPr marL="0" indent="0">
              <a:lnSpc>
                <a:spcPct val="100000"/>
              </a:lnSpc>
              <a:buNone/>
            </a:pPr>
            <a:r>
              <a:rPr lang="en-GB"/>
              <a:t>Consider the following:</a:t>
            </a:r>
          </a:p>
          <a:p>
            <a:pPr>
              <a:lnSpc>
                <a:spcPct val="100000"/>
              </a:lnSpc>
            </a:pPr>
            <a:r>
              <a:rPr lang="en-GB"/>
              <a:t>time and budget available;</a:t>
            </a:r>
          </a:p>
          <a:p>
            <a:pPr>
              <a:lnSpc>
                <a:spcPct val="100000"/>
              </a:lnSpc>
            </a:pPr>
            <a:r>
              <a:rPr lang="en-GB"/>
              <a:t>pupils - practical skills;</a:t>
            </a:r>
          </a:p>
          <a:p>
            <a:pPr>
              <a:lnSpc>
                <a:spcPct val="100000"/>
              </a:lnSpc>
            </a:pPr>
            <a:r>
              <a:rPr lang="en-GB"/>
              <a:t>equipment available; </a:t>
            </a:r>
          </a:p>
          <a:p>
            <a:pPr>
              <a:lnSpc>
                <a:spcPct val="100000"/>
              </a:lnSpc>
            </a:pPr>
            <a:r>
              <a:rPr lang="en-GB"/>
              <a:t>provision/availability of ingredients e.g. spices or herbs that may not be used often, vegetables that might not be readily available in your area;</a:t>
            </a:r>
          </a:p>
          <a:p>
            <a:pPr>
              <a:lnSpc>
                <a:spcPct val="100000"/>
              </a:lnSpc>
            </a:pPr>
            <a:r>
              <a:rPr lang="en-GB"/>
              <a:t>involving the school/local community – there may be an ‘expert’ in a particular cuisine that could offer guidance and/or input to the lesson;</a:t>
            </a:r>
          </a:p>
          <a:p>
            <a:pPr>
              <a:lnSpc>
                <a:spcPct val="100000"/>
              </a:lnSpc>
            </a:pPr>
            <a:r>
              <a:rPr lang="en-GB"/>
              <a:t>sharing the success of your pupils work through school social media, newsletters and special events such as open evening and options. </a:t>
            </a:r>
          </a:p>
          <a:p>
            <a:endParaRPr lang="en-GB"/>
          </a:p>
          <a:p>
            <a:pPr marL="0" indent="0">
              <a:buNone/>
            </a:pPr>
            <a:endParaRPr lang="en-GB"/>
          </a:p>
          <a:p>
            <a:endParaRPr lang="en-GB"/>
          </a:p>
          <a:p>
            <a:endParaRPr lang="en-GB"/>
          </a:p>
          <a:p>
            <a:endParaRPr lang="en-GB"/>
          </a:p>
        </p:txBody>
      </p:sp>
      <p:pic>
        <p:nvPicPr>
          <p:cNvPr id="6" name="Picture 5" descr="A picture containing plate, food, table, different&#10;&#10;Description automatically generated">
            <a:extLst>
              <a:ext uri="{FF2B5EF4-FFF2-40B4-BE49-F238E27FC236}">
                <a16:creationId xmlns:a16="http://schemas.microsoft.com/office/drawing/2014/main" id="{58667E33-1349-493E-978E-BA11DF16914E}"/>
              </a:ext>
            </a:extLst>
          </p:cNvPr>
          <p:cNvPicPr>
            <a:picLocks noChangeAspect="1"/>
          </p:cNvPicPr>
          <p:nvPr/>
        </p:nvPicPr>
        <p:blipFill>
          <a:blip r:embed="rId3" cstate="email">
            <a:extLst>
              <a:ext uri="{28A0092B-C50C-407E-A947-70E740481C1C}">
                <a14:useLocalDpi xmlns:a14="http://schemas.microsoft.com/office/drawing/2010/main"/>
              </a:ext>
              <a:ext uri="{837473B0-CC2E-450A-ABE3-18F120FF3D39}">
                <a1611:picAttrSrcUrl xmlns:a1611="http://schemas.microsoft.com/office/drawing/2016/11/main" r:id="rId4"/>
              </a:ext>
            </a:extLst>
          </a:blip>
          <a:stretch>
            <a:fillRect/>
          </a:stretch>
        </p:blipFill>
        <p:spPr>
          <a:xfrm>
            <a:off x="8204947" y="2863273"/>
            <a:ext cx="3646393" cy="2430929"/>
          </a:xfrm>
          <a:prstGeom prst="rect">
            <a:avLst/>
          </a:prstGeom>
        </p:spPr>
      </p:pic>
    </p:spTree>
    <p:extLst>
      <p:ext uri="{BB962C8B-B14F-4D97-AF65-F5344CB8AC3E}">
        <p14:creationId xmlns:p14="http://schemas.microsoft.com/office/powerpoint/2010/main" val="25962723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FFAC1C-EC91-499B-869A-9C0D64B6CF28}"/>
              </a:ext>
            </a:extLst>
          </p:cNvPr>
          <p:cNvSpPr>
            <a:spLocks noGrp="1"/>
          </p:cNvSpPr>
          <p:nvPr>
            <p:ph type="ctrTitle"/>
          </p:nvPr>
        </p:nvSpPr>
        <p:spPr/>
        <p:txBody>
          <a:bodyPr/>
          <a:lstStyle/>
          <a:p>
            <a:r>
              <a:rPr lang="en-GB"/>
              <a:t>Generation Z and food culture</a:t>
            </a:r>
          </a:p>
        </p:txBody>
      </p:sp>
      <p:sp>
        <p:nvSpPr>
          <p:cNvPr id="3" name="Subtitle 2">
            <a:extLst>
              <a:ext uri="{FF2B5EF4-FFF2-40B4-BE49-F238E27FC236}">
                <a16:creationId xmlns:a16="http://schemas.microsoft.com/office/drawing/2014/main" id="{60FD2067-B400-44C8-A47E-1032251746DB}"/>
              </a:ext>
            </a:extLst>
          </p:cNvPr>
          <p:cNvSpPr>
            <a:spLocks noGrp="1"/>
          </p:cNvSpPr>
          <p:nvPr>
            <p:ph type="subTitle" idx="1"/>
          </p:nvPr>
        </p:nvSpPr>
        <p:spPr>
          <a:xfrm>
            <a:off x="1169275" y="2571092"/>
            <a:ext cx="5867598" cy="3981000"/>
          </a:xfrm>
        </p:spPr>
        <p:txBody>
          <a:bodyPr/>
          <a:lstStyle/>
          <a:p>
            <a:pPr marL="0" indent="0">
              <a:buNone/>
            </a:pPr>
            <a:r>
              <a:rPr lang="en-GB" sz="2000" b="0" i="0">
                <a:effectLst/>
                <a:latin typeface="Arial"/>
                <a:cs typeface="Arial"/>
              </a:rPr>
              <a:t>Globalisation has been changing the </a:t>
            </a:r>
            <a:r>
              <a:rPr lang="en-GB" sz="2000" i="0">
                <a:effectLst/>
                <a:latin typeface="Arial"/>
                <a:cs typeface="Arial"/>
              </a:rPr>
              <a:t>food we eat</a:t>
            </a:r>
            <a:r>
              <a:rPr lang="en-GB" sz="2000" b="0" i="0">
                <a:effectLst/>
                <a:latin typeface="Arial"/>
                <a:cs typeface="Arial"/>
              </a:rPr>
              <a:t> and the ways we eat those foods. But it is not new!</a:t>
            </a:r>
          </a:p>
          <a:p>
            <a:pPr marL="0" indent="0">
              <a:buNone/>
            </a:pPr>
            <a:r>
              <a:rPr lang="en-GB" sz="2000" b="0" i="0">
                <a:effectLst/>
                <a:latin typeface="Arial"/>
                <a:cs typeface="Arial"/>
              </a:rPr>
              <a:t>Food cultures are moving, and globalisation has made a wide range of cuisines more accessible.</a:t>
            </a:r>
          </a:p>
          <a:p>
            <a:pPr marL="0" indent="0">
              <a:buNone/>
            </a:pPr>
            <a:r>
              <a:rPr lang="en-GB" sz="2000" b="0" i="0">
                <a:effectLst/>
                <a:latin typeface="Arial"/>
                <a:cs typeface="Arial"/>
              </a:rPr>
              <a:t>Food culture is no longer tied down to where it originated from and can spread far and wide.</a:t>
            </a:r>
          </a:p>
          <a:p>
            <a:pPr marL="0" indent="0">
              <a:buNone/>
            </a:pPr>
            <a:r>
              <a:rPr lang="en-GB" sz="2000">
                <a:latin typeface="Arial"/>
                <a:cs typeface="Arial"/>
              </a:rPr>
              <a:t>Trends:</a:t>
            </a:r>
            <a:endParaRPr lang="en-GB"/>
          </a:p>
          <a:p>
            <a:pPr marL="342900" indent="-342900">
              <a:buFont typeface="Wingdings" charset="0"/>
              <a:buChar char="v"/>
            </a:pPr>
            <a:r>
              <a:rPr lang="en-GB" sz="2000">
                <a:latin typeface="Arial"/>
                <a:cs typeface="Arial"/>
              </a:rPr>
              <a:t>Street food               </a:t>
            </a:r>
            <a:endParaRPr lang="en-GB" sz="2000"/>
          </a:p>
          <a:p>
            <a:pPr marL="342900" indent="-342900">
              <a:buFont typeface="Wingdings" charset="0"/>
              <a:buChar char="v"/>
            </a:pPr>
            <a:r>
              <a:rPr lang="en-GB" sz="2000">
                <a:latin typeface="Arial"/>
                <a:cs typeface="Arial"/>
              </a:rPr>
              <a:t>Fusion food</a:t>
            </a:r>
            <a:endParaRPr lang="en-GB" sz="2000"/>
          </a:p>
          <a:p>
            <a:pPr marL="342900" indent="-342900">
              <a:buFont typeface="Wingdings" charset="0"/>
              <a:buChar char="v"/>
            </a:pPr>
            <a:r>
              <a:rPr lang="en-GB" sz="2000">
                <a:latin typeface="Arial"/>
                <a:cs typeface="Arial"/>
              </a:rPr>
              <a:t>Travel – trying a wider variety of cuisines     </a:t>
            </a:r>
            <a:endParaRPr lang="en-GB" sz="2000"/>
          </a:p>
          <a:p>
            <a:pPr marL="0" indent="0">
              <a:buNone/>
            </a:pPr>
            <a:endParaRPr lang="en-GB"/>
          </a:p>
          <a:p>
            <a:pPr marL="0" indent="0">
              <a:buNone/>
            </a:pPr>
            <a:endParaRPr lang="en-GB"/>
          </a:p>
        </p:txBody>
      </p:sp>
      <p:pic>
        <p:nvPicPr>
          <p:cNvPr id="8" name="Picture 7" descr="A group of people stand around a table full of pizzas&#10;&#10;Description automatically generated with low confidence">
            <a:extLst>
              <a:ext uri="{FF2B5EF4-FFF2-40B4-BE49-F238E27FC236}">
                <a16:creationId xmlns:a16="http://schemas.microsoft.com/office/drawing/2014/main" id="{DEAEA29C-0635-457A-9006-98A934ED43F3}"/>
              </a:ext>
            </a:extLst>
          </p:cNvPr>
          <p:cNvPicPr>
            <a:picLocks noChangeAspect="1"/>
          </p:cNvPicPr>
          <p:nvPr/>
        </p:nvPicPr>
        <p:blipFill>
          <a:blip r:embed="rId3" cstate="email">
            <a:extLst>
              <a:ext uri="{28A0092B-C50C-407E-A947-70E740481C1C}">
                <a14:useLocalDpi xmlns:a14="http://schemas.microsoft.com/office/drawing/2010/main"/>
              </a:ext>
              <a:ext uri="{837473B0-CC2E-450A-ABE3-18F120FF3D39}">
                <a1611:picAttrSrcUrl xmlns:a1611="http://schemas.microsoft.com/office/drawing/2016/11/main" r:id="rId4"/>
              </a:ext>
            </a:extLst>
          </a:blip>
          <a:stretch>
            <a:fillRect/>
          </a:stretch>
        </p:blipFill>
        <p:spPr>
          <a:xfrm>
            <a:off x="7036873" y="2571092"/>
            <a:ext cx="4562475" cy="3036897"/>
          </a:xfrm>
          <a:prstGeom prst="rect">
            <a:avLst/>
          </a:prstGeom>
        </p:spPr>
      </p:pic>
    </p:spTree>
    <p:extLst>
      <p:ext uri="{BB962C8B-B14F-4D97-AF65-F5344CB8AC3E}">
        <p14:creationId xmlns:p14="http://schemas.microsoft.com/office/powerpoint/2010/main" val="38521103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615897-1763-4AAA-9EF2-0235221C1FD4}"/>
              </a:ext>
            </a:extLst>
          </p:cNvPr>
          <p:cNvSpPr>
            <a:spLocks noGrp="1"/>
          </p:cNvSpPr>
          <p:nvPr>
            <p:ph type="ctrTitle"/>
          </p:nvPr>
        </p:nvSpPr>
        <p:spPr>
          <a:xfrm>
            <a:off x="870261" y="1525216"/>
            <a:ext cx="9720000" cy="720000"/>
          </a:xfrm>
        </p:spPr>
        <p:txBody>
          <a:bodyPr/>
          <a:lstStyle/>
          <a:p>
            <a:r>
              <a:rPr lang="en-US">
                <a:latin typeface="Arial"/>
                <a:cs typeface="Arial"/>
              </a:rPr>
              <a:t>History </a:t>
            </a:r>
            <a:endParaRPr lang="en-US"/>
          </a:p>
        </p:txBody>
      </p:sp>
      <p:sp>
        <p:nvSpPr>
          <p:cNvPr id="3" name="Subtitle 2">
            <a:extLst>
              <a:ext uri="{FF2B5EF4-FFF2-40B4-BE49-F238E27FC236}">
                <a16:creationId xmlns:a16="http://schemas.microsoft.com/office/drawing/2014/main" id="{ED4724E4-47BE-4307-9930-E2B0469704C1}"/>
              </a:ext>
            </a:extLst>
          </p:cNvPr>
          <p:cNvSpPr>
            <a:spLocks noGrp="1"/>
          </p:cNvSpPr>
          <p:nvPr>
            <p:ph type="subTitle" idx="1"/>
          </p:nvPr>
        </p:nvSpPr>
        <p:spPr>
          <a:xfrm>
            <a:off x="868486" y="2518054"/>
            <a:ext cx="6560693" cy="3600000"/>
          </a:xfrm>
        </p:spPr>
        <p:txBody>
          <a:bodyPr/>
          <a:lstStyle/>
          <a:p>
            <a:pPr marL="0" indent="0">
              <a:buNone/>
            </a:pPr>
            <a:endParaRPr lang="en-US" sz="2000"/>
          </a:p>
          <a:p>
            <a:pPr marL="0" indent="0">
              <a:buNone/>
            </a:pPr>
            <a:endParaRPr lang="en-US"/>
          </a:p>
        </p:txBody>
      </p:sp>
      <p:sp>
        <p:nvSpPr>
          <p:cNvPr id="4" name="TextBox 3">
            <a:extLst>
              <a:ext uri="{FF2B5EF4-FFF2-40B4-BE49-F238E27FC236}">
                <a16:creationId xmlns:a16="http://schemas.microsoft.com/office/drawing/2014/main" id="{788EFD9A-4315-3951-C551-4CB51F10ECFB}"/>
              </a:ext>
            </a:extLst>
          </p:cNvPr>
          <p:cNvSpPr txBox="1"/>
          <p:nvPr/>
        </p:nvSpPr>
        <p:spPr>
          <a:xfrm>
            <a:off x="750790" y="2245216"/>
            <a:ext cx="5514207" cy="369332"/>
          </a:xfrm>
          <a:prstGeom prst="rect">
            <a:avLst/>
          </a:prstGeom>
          <a:noFill/>
        </p:spPr>
        <p:txBody>
          <a:bodyPr wrap="square" lIns="91440" tIns="45720" rIns="91440" bIns="45720" rtlCol="0" anchor="t">
            <a:spAutoFit/>
          </a:bodyPr>
          <a:lstStyle/>
          <a:p>
            <a:endParaRPr lang="en-US"/>
          </a:p>
        </p:txBody>
      </p:sp>
      <p:sp>
        <p:nvSpPr>
          <p:cNvPr id="5" name="TextBox 4">
            <a:extLst>
              <a:ext uri="{FF2B5EF4-FFF2-40B4-BE49-F238E27FC236}">
                <a16:creationId xmlns:a16="http://schemas.microsoft.com/office/drawing/2014/main" id="{2CA11C1E-F6DB-D1B4-433B-DE90B4E5B200}"/>
              </a:ext>
            </a:extLst>
          </p:cNvPr>
          <p:cNvSpPr txBox="1"/>
          <p:nvPr/>
        </p:nvSpPr>
        <p:spPr>
          <a:xfrm>
            <a:off x="750425" y="2197261"/>
            <a:ext cx="6755755" cy="31393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333333"/>
                </a:solidFill>
                <a:latin typeface="Arial"/>
                <a:cs typeface="Arial"/>
              </a:rPr>
              <a:t>Due to its geographical location, the cuisine of Eastern Europe was influenced by traditions from Northern and Eastern Europe, Central Asia, Siberia, the Caucuses, and East Asia.</a:t>
            </a:r>
          </a:p>
          <a:p>
            <a:endParaRPr lang="en-US">
              <a:solidFill>
                <a:srgbClr val="333333"/>
              </a:solidFill>
              <a:latin typeface="Arial"/>
              <a:cs typeface="Arial"/>
            </a:endParaRPr>
          </a:p>
          <a:p>
            <a:r>
              <a:rPr lang="en-US">
                <a:latin typeface="Arial"/>
                <a:ea typeface="+mn-lt"/>
                <a:cs typeface="+mn-lt"/>
              </a:rPr>
              <a:t>Marriages between the nobility centuries ago brought the cuisine and </a:t>
            </a:r>
            <a:r>
              <a:rPr lang="en-GB" dirty="0">
                <a:latin typeface="Arial"/>
                <a:ea typeface="+mn-lt"/>
                <a:cs typeface="+mn-lt"/>
              </a:rPr>
              <a:t>flavours</a:t>
            </a:r>
            <a:r>
              <a:rPr lang="en-US">
                <a:latin typeface="Arial"/>
                <a:ea typeface="+mn-lt"/>
                <a:cs typeface="+mn-lt"/>
              </a:rPr>
              <a:t> of Italian, French, Turkish, Russian, Jewish and German foods to mix with those of Eastern Europe. </a:t>
            </a:r>
            <a:endParaRPr lang="en-US">
              <a:latin typeface="Arial"/>
              <a:ea typeface="+mn-lt"/>
              <a:cs typeface="Arial"/>
            </a:endParaRPr>
          </a:p>
          <a:p>
            <a:endParaRPr lang="en-US">
              <a:latin typeface="Arial"/>
              <a:ea typeface="+mn-lt"/>
              <a:cs typeface="+mn-lt"/>
            </a:endParaRPr>
          </a:p>
          <a:p>
            <a:r>
              <a:rPr lang="en-US">
                <a:latin typeface="Arial"/>
                <a:ea typeface="+mn-lt"/>
                <a:cs typeface="+mn-lt"/>
              </a:rPr>
              <a:t>There was a significant influence by almost all other areas of Europe to create the diverse and cross-cultural cuisine of Eastern Europe.</a:t>
            </a:r>
          </a:p>
        </p:txBody>
      </p:sp>
      <p:sp>
        <p:nvSpPr>
          <p:cNvPr id="7" name="TextBox 6">
            <a:extLst>
              <a:ext uri="{FF2B5EF4-FFF2-40B4-BE49-F238E27FC236}">
                <a16:creationId xmlns:a16="http://schemas.microsoft.com/office/drawing/2014/main" id="{BD779DAE-6902-4286-3F7B-7FC082304068}"/>
              </a:ext>
            </a:extLst>
          </p:cNvPr>
          <p:cNvSpPr txBox="1"/>
          <p:nvPr/>
        </p:nvSpPr>
        <p:spPr>
          <a:xfrm>
            <a:off x="7627717" y="4926957"/>
            <a:ext cx="438294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Arial"/>
                <a:ea typeface="Roboto"/>
                <a:cs typeface="Arial"/>
              </a:rPr>
              <a:t>Traditional Czech garlic soup - </a:t>
            </a:r>
            <a:r>
              <a:rPr lang="en-US" dirty="0" err="1">
                <a:latin typeface="Arial"/>
                <a:ea typeface="Roboto"/>
                <a:cs typeface="Arial"/>
              </a:rPr>
              <a:t>Cesnecka</a:t>
            </a:r>
            <a:endParaRPr lang="en-US" dirty="0">
              <a:latin typeface="Arial"/>
              <a:ea typeface="Roboto"/>
              <a:cs typeface="Arial"/>
            </a:endParaRPr>
          </a:p>
        </p:txBody>
      </p:sp>
      <p:pic>
        <p:nvPicPr>
          <p:cNvPr id="9" name="Picture 8" descr="A bowl of food&#10;&#10;Description automatically generated with low confidence">
            <a:extLst>
              <a:ext uri="{FF2B5EF4-FFF2-40B4-BE49-F238E27FC236}">
                <a16:creationId xmlns:a16="http://schemas.microsoft.com/office/drawing/2014/main" id="{5A6F3F1A-84BB-AED5-7E22-17E277930EA4}"/>
              </a:ext>
            </a:extLst>
          </p:cNvPr>
          <p:cNvPicPr>
            <a:picLocks noChangeAspect="1"/>
          </p:cNvPicPr>
          <p:nvPr/>
        </p:nvPicPr>
        <p:blipFill>
          <a:blip r:embed="rId3"/>
          <a:stretch>
            <a:fillRect/>
          </a:stretch>
        </p:blipFill>
        <p:spPr>
          <a:xfrm>
            <a:off x="8779674" y="2409092"/>
            <a:ext cx="3058194" cy="2039815"/>
          </a:xfrm>
          <a:prstGeom prst="rect">
            <a:avLst/>
          </a:prstGeom>
        </p:spPr>
      </p:pic>
    </p:spTree>
    <p:extLst>
      <p:ext uri="{BB962C8B-B14F-4D97-AF65-F5344CB8AC3E}">
        <p14:creationId xmlns:p14="http://schemas.microsoft.com/office/powerpoint/2010/main" val="275878395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BD5B78CA333243439763E4169A5FEB7F" ma:contentTypeVersion="17" ma:contentTypeDescription="Create a new document." ma:contentTypeScope="" ma:versionID="f2c597ebce0aa0fd5759700e14dd3adc">
  <xsd:schema xmlns:xsd="http://www.w3.org/2001/XMLSchema" xmlns:xs="http://www.w3.org/2001/XMLSchema" xmlns:p="http://schemas.microsoft.com/office/2006/metadata/properties" xmlns:ns2="c53071f4-7f44-43fd-895c-8e7b6a3746b0" xmlns:ns3="ead97cfe-a968-427f-b02b-893e6ba0355a" targetNamespace="http://schemas.microsoft.com/office/2006/metadata/properties" ma:root="true" ma:fieldsID="27039d98634059a90188b6cb8bc5e987" ns2:_="" ns3:_="">
    <xsd:import namespace="c53071f4-7f44-43fd-895c-8e7b6a3746b0"/>
    <xsd:import namespace="ead97cfe-a968-427f-b02b-893e6ba0355a"/>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LengthInSeconds" minOccurs="0"/>
                <xsd:element ref="ns2:_Flow_SignoffStatu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53071f4-7f44-43fd-895c-8e7b6a3746b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_Flow_SignoffStatus" ma:index="21" nillable="true" ma:displayName="Sign-off status" ma:internalName="Sign_x002d_off_x0020_status">
      <xsd:simpleType>
        <xsd:restriction base="dms:Text"/>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a407c16c-d400-4155-af4b-d0582c07d429"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ead97cfe-a968-427f-b02b-893e6ba0355a"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7b8b45f8-435e-402c-b129-c8853cba6318}" ma:internalName="TaxCatchAll" ma:showField="CatchAllData" ma:web="ead97cfe-a968-427f-b02b-893e6ba0355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Flow_SignoffStatus xmlns="c53071f4-7f44-43fd-895c-8e7b6a3746b0" xsi:nil="true"/>
    <TaxCatchAll xmlns="ead97cfe-a968-427f-b02b-893e6ba0355a" xsi:nil="true"/>
    <lcf76f155ced4ddcb4097134ff3c332f xmlns="c53071f4-7f44-43fd-895c-8e7b6a3746b0">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7568EEA6-2408-41C8-960A-9EFEB6F29CD4}">
  <ds:schemaRefs>
    <ds:schemaRef ds:uri="http://schemas.microsoft.com/sharepoint/v3/contenttype/forms"/>
  </ds:schemaRefs>
</ds:datastoreItem>
</file>

<file path=customXml/itemProps2.xml><?xml version="1.0" encoding="utf-8"?>
<ds:datastoreItem xmlns:ds="http://schemas.openxmlformats.org/officeDocument/2006/customXml" ds:itemID="{83048D6E-8184-4CFF-A21B-3EA6D063CAD6}">
  <ds:schemaRefs>
    <ds:schemaRef ds:uri="c53071f4-7f44-43fd-895c-8e7b6a3746b0"/>
    <ds:schemaRef ds:uri="ead97cfe-a968-427f-b02b-893e6ba0355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93F2A33C-42EB-4739-B4BA-5B611C937FE4}">
  <ds:schemaRefs>
    <ds:schemaRef ds:uri="c53071f4-7f44-43fd-895c-8e7b6a3746b0"/>
    <ds:schemaRef ds:uri="ead97cfe-a968-427f-b02b-893e6ba0355a"/>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10</TotalTime>
  <Words>4870</Words>
  <Application>Microsoft Office PowerPoint</Application>
  <PresentationFormat>Widescreen</PresentationFormat>
  <Paragraphs>460</Paragraphs>
  <Slides>32</Slides>
  <Notes>27</Notes>
  <HiddenSlides>0</HiddenSlides>
  <MMClips>0</MMClips>
  <ScaleCrop>false</ScaleCrop>
  <HeadingPairs>
    <vt:vector size="6" baseType="variant">
      <vt:variant>
        <vt:lpstr>Fonts Used</vt:lpstr>
      </vt:variant>
      <vt:variant>
        <vt:i4>11</vt:i4>
      </vt:variant>
      <vt:variant>
        <vt:lpstr>Theme</vt:lpstr>
      </vt:variant>
      <vt:variant>
        <vt:i4>5</vt:i4>
      </vt:variant>
      <vt:variant>
        <vt:lpstr>Slide Titles</vt:lpstr>
      </vt:variant>
      <vt:variant>
        <vt:i4>32</vt:i4>
      </vt:variant>
    </vt:vector>
  </HeadingPairs>
  <TitlesOfParts>
    <vt:vector size="48" baseType="lpstr">
      <vt:lpstr>-apple-system</vt:lpstr>
      <vt:lpstr>Arial</vt:lpstr>
      <vt:lpstr>Arial,Sans-Serif</vt:lpstr>
      <vt:lpstr>Calibri</vt:lpstr>
      <vt:lpstr>Cambria</vt:lpstr>
      <vt:lpstr>Hind</vt:lpstr>
      <vt:lpstr>muli</vt:lpstr>
      <vt:lpstr>open sans</vt:lpstr>
      <vt:lpstr>PT Serif</vt:lpstr>
      <vt:lpstr>Times New Roman</vt:lpstr>
      <vt:lpstr>Wingdings</vt:lpstr>
      <vt:lpstr>Office Theme</vt:lpstr>
      <vt:lpstr>Custom Design</vt:lpstr>
      <vt:lpstr>1_Custom Design</vt:lpstr>
      <vt:lpstr>3_Custom Design</vt:lpstr>
      <vt:lpstr>2_Custom Design</vt:lpstr>
      <vt:lpstr>Food skills, recipes and diversity Eastern European cuisines 15 June 2022</vt:lpstr>
      <vt:lpstr>Housekeeping and overview</vt:lpstr>
      <vt:lpstr>Welcome </vt:lpstr>
      <vt:lpstr>Session aims</vt:lpstr>
      <vt:lpstr>Programme </vt:lpstr>
      <vt:lpstr>Diversity and inclusion in Schemes of Work</vt:lpstr>
      <vt:lpstr>In the classroom </vt:lpstr>
      <vt:lpstr>Generation Z and food culture</vt:lpstr>
      <vt:lpstr>History </vt:lpstr>
      <vt:lpstr>History</vt:lpstr>
      <vt:lpstr>Modern cuisine</vt:lpstr>
      <vt:lpstr>Popular dishes</vt:lpstr>
      <vt:lpstr>Popular dishes</vt:lpstr>
      <vt:lpstr>Popular dishes</vt:lpstr>
      <vt:lpstr>Popular dishes</vt:lpstr>
      <vt:lpstr>Ingredients </vt:lpstr>
      <vt:lpstr>Ingredients</vt:lpstr>
      <vt:lpstr>The recipes</vt:lpstr>
      <vt:lpstr>Making homemade cottage cheese</vt:lpstr>
      <vt:lpstr>Twarog (homemade cottage cheese)</vt:lpstr>
      <vt:lpstr>Twarog (homemade cottage cheese)  </vt:lpstr>
      <vt:lpstr>Quick Hungarian goulash</vt:lpstr>
      <vt:lpstr>Quick Hungarian goulash</vt:lpstr>
      <vt:lpstr> Quick Hungarian goulash - review</vt:lpstr>
      <vt:lpstr>Gzik</vt:lpstr>
      <vt:lpstr> Twarog/Gzik- review</vt:lpstr>
      <vt:lpstr>Food – a fact of life: How can we help?</vt:lpstr>
      <vt:lpstr>Challenge activities</vt:lpstr>
      <vt:lpstr>Diverse food culture Challenges</vt:lpstr>
      <vt:lpstr>Other FFL resources</vt:lpstr>
      <vt:lpstr>Last words ...</vt:lpstr>
      <vt:lpstr>Thank you for joining!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Glenn Carter</dc:creator>
  <cp:lastModifiedBy>Frances Meek</cp:lastModifiedBy>
  <cp:revision>1</cp:revision>
  <dcterms:created xsi:type="dcterms:W3CDTF">2018-10-10T09:22:08Z</dcterms:created>
  <dcterms:modified xsi:type="dcterms:W3CDTF">2022-06-16T07:12:48Z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0x010100BD5B78CA333243439763E4169A5FEB7F</vt:lpwstr>
  </property>
  <property fmtid="{D5CDD505-2E9C-101B-9397-08002B2CF9AE}" pid="3" name="MediaServiceImageTags">
    <vt:lpwstr/>
  </property>
</Properties>
</file>