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79" r:id="rId6"/>
    <p:sldId id="280" r:id="rId7"/>
    <p:sldId id="281" r:id="rId8"/>
    <p:sldId id="28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9875F-3FCF-46D5-9D57-41ECC5FAC737}" v="1" dt="2024-05-21T11:15:01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CEA9875F-3FCF-46D5-9D57-41ECC5FAC737}"/>
    <pc:docChg chg="modSld modMainMaster">
      <pc:chgData name="Alexander White" userId="3da70261-e0e7-408d-aace-eb577feade9e" providerId="ADAL" clId="{CEA9875F-3FCF-46D5-9D57-41ECC5FAC737}" dt="2024-05-21T11:15:25.406" v="16" actId="20577"/>
      <pc:docMkLst>
        <pc:docMk/>
      </pc:docMkLst>
      <pc:sldChg chg="addSp modSp">
        <pc:chgData name="Alexander White" userId="3da70261-e0e7-408d-aace-eb577feade9e" providerId="ADAL" clId="{CEA9875F-3FCF-46D5-9D57-41ECC5FAC737}" dt="2024-05-21T11:15:01.926" v="0"/>
        <pc:sldMkLst>
          <pc:docMk/>
          <pc:sldMk cId="2302005153" sldId="261"/>
        </pc:sldMkLst>
        <pc:spChg chg="add mod">
          <ac:chgData name="Alexander White" userId="3da70261-e0e7-408d-aace-eb577feade9e" providerId="ADAL" clId="{CEA9875F-3FCF-46D5-9D57-41ECC5FAC737}" dt="2024-05-21T11:15:01.926" v="0"/>
          <ac:spMkLst>
            <pc:docMk/>
            <pc:sldMk cId="2302005153" sldId="261"/>
            <ac:spMk id="4" creationId="{54CE0636-8C68-5401-1ED4-EF5C5165F42E}"/>
          </ac:spMkLst>
        </pc:spChg>
      </pc:sldChg>
      <pc:sldMasterChg chg="modSp mod">
        <pc:chgData name="Alexander White" userId="3da70261-e0e7-408d-aace-eb577feade9e" providerId="ADAL" clId="{CEA9875F-3FCF-46D5-9D57-41ECC5FAC737}" dt="2024-05-21T11:15:11.232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CEA9875F-3FCF-46D5-9D57-41ECC5FAC737}" dt="2024-05-21T11:15:11.232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CEA9875F-3FCF-46D5-9D57-41ECC5FAC737}" dt="2024-05-21T11:15:15.641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CEA9875F-3FCF-46D5-9D57-41ECC5FAC737}" dt="2024-05-21T11:15:15.641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CEA9875F-3FCF-46D5-9D57-41ECC5FAC737}" dt="2024-05-21T11:15:20.312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CEA9875F-3FCF-46D5-9D57-41ECC5FAC737}" dt="2024-05-21T11:15:20.312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CEA9875F-3FCF-46D5-9D57-41ECC5FAC737}" dt="2024-05-21T11:15:25.406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CEA9875F-3FCF-46D5-9D57-41ECC5FAC737}" dt="2024-05-21T11:15:25.406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0C92D-C801-4172-BBD8-C576EB38742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3A60F-D8A4-499F-B10B-7C37E56CD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6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em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jpg"/><Relationship Id="rId20" Type="http://schemas.openxmlformats.org/officeDocument/2006/relationships/image" Target="../media/image23.jpeg"/><Relationship Id="rId4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em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jpg"/><Relationship Id="rId20" Type="http://schemas.openxmlformats.org/officeDocument/2006/relationships/image" Target="../media/image23.jpeg"/><Relationship Id="rId41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em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jpg"/><Relationship Id="rId20" Type="http://schemas.openxmlformats.org/officeDocument/2006/relationships/image" Target="../media/image23.jpeg"/><Relationship Id="rId41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em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jpg"/><Relationship Id="rId20" Type="http://schemas.openxmlformats.org/officeDocument/2006/relationships/image" Target="../media/image23.jpeg"/><Relationship Id="rId41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Food hygiene bingo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eek\Dropbox\Images for food hygiene game\An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070769"/>
            <a:ext cx="1138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meek\Dropbox\Images for food hygiene game\King prawns cut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85589"/>
            <a:ext cx="1201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fmeek\Dropbox\Images for food hygiene game\Salted peanu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4" y="3317875"/>
            <a:ext cx="1069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meek\Dropbox\Images for food hygiene game\grilled salmon shutterstock_176139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009264"/>
            <a:ext cx="1354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meek\Dropbox\Images for food hygiene game\Chees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1270001"/>
            <a:ext cx="14462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fmeek\Dropbox\Images for food hygiene game\Saus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024063"/>
            <a:ext cx="161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meek\Dropbox\Images for food hygiene game\shutterstock_1399687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1" y="2024064"/>
            <a:ext cx="13811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meek\Dropbox\Images for food hygiene game\Mussels - Fren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765301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fmeek\Dropbox\Images for food hygiene game\iStock_000004436685Med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5556250"/>
            <a:ext cx="13763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fmeek\Dropbox\Images for food hygiene game\Washing 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9" y="4700588"/>
            <a:ext cx="13668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fmeek\Dropbox\Images for food hygiene game\vitamin b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2363"/>
            <a:ext cx="8461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fmeek\Dropbox\Images for food hygiene game\calciu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3130550"/>
            <a:ext cx="9350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fmeek\Dropbox\Images for food hygiene game\shutterstock_16664294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08902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fmeek\Dropbox\Images for food hygiene game\pregnant woman eating salad larg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516063"/>
            <a:ext cx="7985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3484564"/>
            <a:ext cx="1057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fmeek\Dropbox\Images for food hygiene game\weaning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988" y="2794000"/>
            <a:ext cx="1293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fmeek\Dropbox\Images for food hygiene game\Tummy ach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500439"/>
            <a:ext cx="136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fmeek\Dropbox\Images for food hygiene game\older coupl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155700"/>
            <a:ext cx="1173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C:\Users\fmeek\Dropbox\Images for food hygiene game\iStock_000019468913Larg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89264"/>
            <a:ext cx="869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:\Users\fmeek\Dropbox\Images for food hygiene game\DSC01227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981575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C:\Users\fmeek\Dropbox\Images for food hygiene game\shutterstock_20081952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1" y="5618163"/>
            <a:ext cx="1277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C:\Users\fmeek\Dropbox\Images for food hygiene game\Lactobacill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371316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C:\Users\fmeek\Dropbox\Images for food hygiene game\shutterstock_21291737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5656226"/>
            <a:ext cx="1019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C:\Users\fmeek\Dropbox\Images for food hygiene game\Special fried rice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511425"/>
            <a:ext cx="1111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C:\Users\fmeek\Dropbox\Images for food hygiene game\shutterstock_196947491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4678363"/>
            <a:ext cx="11017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C:\Users\fmeek\Dropbox\Images for food hygiene game\shutterstock_126245267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389188"/>
            <a:ext cx="9731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C:\Users\fmeek\Dropbox\Images for food hygiene game\Smoked mackere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3844926"/>
            <a:ext cx="1166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C:\Users\fmeek\Dropbox\Images for food hygiene game\iStock_000002962661Medium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314715"/>
            <a:ext cx="9302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:\Users\fmeek\Dropbox\Images for food hygiene game\Brown rice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6" y="1306513"/>
            <a:ext cx="9794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 descr="C:\Users\fmeek\Dropbox\Images for food hygiene game\Lamb chop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94000"/>
            <a:ext cx="12255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C:\Users\fmeek\Dropbox\Images for food hygiene game\salt.BMP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158875"/>
            <a:ext cx="8207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 descr="C:\Users\fmeek\Dropbox\Images for food hygiene game\shutterstock_256857892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31" y="567983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C:\Users\fmeek\Dropbox\Images for food hygiene game\Ecoli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3646488"/>
            <a:ext cx="8334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C:\Users\fmeek\Dropbox\Images for food hygiene game\Food shopping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4516439"/>
            <a:ext cx="7032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C:\Users\fmeek\Dropbox\Images for food hygiene game\Pate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19300"/>
            <a:ext cx="1016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C:\Users\fmeek\Dropbox\Images for food hygiene game\chicken2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958975"/>
            <a:ext cx="13652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 descr="C:\Users\fmeek\Dropbox\Images for food hygiene game\iStock_000003342661XSmall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4597401"/>
            <a:ext cx="6508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C:\Users\fmeek\Dropbox\Images for food hygiene game\fridge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525964"/>
            <a:ext cx="1360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C:\Users\fmeek\Dropbox\Images for food hygiene game\Freezer (2)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2624139"/>
            <a:ext cx="7667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 descr="C:\Users\fmeek\Dropbox\Images for food hygiene game\black soldier fly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549650"/>
            <a:ext cx="1096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 descr="C:\Users\fmeek\Dropbox\Images for food hygiene game\shutterstock_262870388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813050"/>
            <a:ext cx="6175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 descr="C:\Users\fmeek\Dropbox\Images for food hygiene game\shutterstock_133124033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4175126"/>
            <a:ext cx="8064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838701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045" y="4700588"/>
            <a:ext cx="1430596" cy="955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988" y="3781666"/>
            <a:ext cx="1301444" cy="7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eek\Dropbox\Images for food hygiene game\An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070769"/>
            <a:ext cx="1138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meek\Dropbox\Images for food hygiene game\King prawns cut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85589"/>
            <a:ext cx="1201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fmeek\Dropbox\Images for food hygiene game\Salted peanu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4" y="3317875"/>
            <a:ext cx="1069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meek\Dropbox\Images for food hygiene game\grilled salmon shutterstock_176139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009264"/>
            <a:ext cx="1354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meek\Dropbox\Images for food hygiene game\Chees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1270001"/>
            <a:ext cx="14462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fmeek\Dropbox\Images for food hygiene game\Saus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024063"/>
            <a:ext cx="161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meek\Dropbox\Images for food hygiene game\shutterstock_1399687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1" y="2024064"/>
            <a:ext cx="13811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meek\Dropbox\Images for food hygiene game\Mussels - Fren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765301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fmeek\Dropbox\Images for food hygiene game\iStock_000004436685Med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5556250"/>
            <a:ext cx="13763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fmeek\Dropbox\Images for food hygiene game\Washing 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9" y="4700588"/>
            <a:ext cx="13668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fmeek\Dropbox\Images for food hygiene game\vitamin b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2363"/>
            <a:ext cx="8461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fmeek\Dropbox\Images for food hygiene game\calciu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3130550"/>
            <a:ext cx="9350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fmeek\Dropbox\Images for food hygiene game\shutterstock_16664294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08902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fmeek\Dropbox\Images for food hygiene game\pregnant woman eating salad larg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516063"/>
            <a:ext cx="7985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3484564"/>
            <a:ext cx="1057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fmeek\Dropbox\Images for food hygiene game\weaning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988" y="2794000"/>
            <a:ext cx="1293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fmeek\Dropbox\Images for food hygiene game\Tummy ach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500439"/>
            <a:ext cx="136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fmeek\Dropbox\Images for food hygiene game\older coupl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155700"/>
            <a:ext cx="1173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C:\Users\fmeek\Dropbox\Images for food hygiene game\iStock_000019468913Larg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89264"/>
            <a:ext cx="869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:\Users\fmeek\Dropbox\Images for food hygiene game\DSC01227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981575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C:\Users\fmeek\Dropbox\Images for food hygiene game\shutterstock_20081952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1" y="5618163"/>
            <a:ext cx="1277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C:\Users\fmeek\Dropbox\Images for food hygiene game\Lactobacill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371316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C:\Users\fmeek\Dropbox\Images for food hygiene game\shutterstock_21291737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5656226"/>
            <a:ext cx="1019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C:\Users\fmeek\Dropbox\Images for food hygiene game\Special fried rice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511425"/>
            <a:ext cx="1111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C:\Users\fmeek\Dropbox\Images for food hygiene game\shutterstock_196947491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4678363"/>
            <a:ext cx="11017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C:\Users\fmeek\Dropbox\Images for food hygiene game\shutterstock_126245267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389188"/>
            <a:ext cx="9731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C:\Users\fmeek\Dropbox\Images for food hygiene game\Smoked mackere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3844926"/>
            <a:ext cx="1166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C:\Users\fmeek\Dropbox\Images for food hygiene game\iStock_000002962661Medium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314715"/>
            <a:ext cx="9302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:\Users\fmeek\Dropbox\Images for food hygiene game\Brown rice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6" y="1306513"/>
            <a:ext cx="9794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 descr="C:\Users\fmeek\Dropbox\Images for food hygiene game\Lamb chop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94000"/>
            <a:ext cx="12255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C:\Users\fmeek\Dropbox\Images for food hygiene game\salt.BMP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158875"/>
            <a:ext cx="8207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 descr="C:\Users\fmeek\Dropbox\Images for food hygiene game\shutterstock_256857892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31" y="567983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C:\Users\fmeek\Dropbox\Images for food hygiene game\Ecoli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3646488"/>
            <a:ext cx="8334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C:\Users\fmeek\Dropbox\Images for food hygiene game\Food shopping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4516439"/>
            <a:ext cx="7032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C:\Users\fmeek\Dropbox\Images for food hygiene game\Pate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19300"/>
            <a:ext cx="1016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C:\Users\fmeek\Dropbox\Images for food hygiene game\chicken2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958975"/>
            <a:ext cx="13652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 descr="C:\Users\fmeek\Dropbox\Images for food hygiene game\iStock_000003342661XSmall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4597401"/>
            <a:ext cx="6508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C:\Users\fmeek\Dropbox\Images for food hygiene game\fridge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525964"/>
            <a:ext cx="1360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C:\Users\fmeek\Dropbox\Images for food hygiene game\Freezer (2)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2624139"/>
            <a:ext cx="7667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 descr="C:\Users\fmeek\Dropbox\Images for food hygiene game\black soldier fly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549650"/>
            <a:ext cx="1096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 descr="C:\Users\fmeek\Dropbox\Images for food hygiene game\shutterstock_262870388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813050"/>
            <a:ext cx="6175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 descr="C:\Users\fmeek\Dropbox\Images for food hygiene game\shutterstock_133124033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4175126"/>
            <a:ext cx="8064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838701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65" y="4688939"/>
            <a:ext cx="1417055" cy="946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65" y="3707470"/>
            <a:ext cx="1412875" cy="8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eek\Dropbox\Images for food hygiene game\An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070769"/>
            <a:ext cx="1138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meek\Dropbox\Images for food hygiene game\King prawns cut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85589"/>
            <a:ext cx="1201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fmeek\Dropbox\Images for food hygiene game\Salted peanu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4" y="3317875"/>
            <a:ext cx="1069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meek\Dropbox\Images for food hygiene game\grilled salmon shutterstock_176139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009264"/>
            <a:ext cx="1354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meek\Dropbox\Images for food hygiene game\Chees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1270001"/>
            <a:ext cx="14462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fmeek\Dropbox\Images for food hygiene game\Saus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024063"/>
            <a:ext cx="161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meek\Dropbox\Images for food hygiene game\shutterstock_1399687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1" y="2024064"/>
            <a:ext cx="13811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meek\Dropbox\Images for food hygiene game\Mussels - Fren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765301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fmeek\Dropbox\Images for food hygiene game\iStock_000004436685Med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5556250"/>
            <a:ext cx="13763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fmeek\Dropbox\Images for food hygiene game\Washing 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9" y="4700588"/>
            <a:ext cx="13668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fmeek\Dropbox\Images for food hygiene game\vitamin b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2363"/>
            <a:ext cx="8461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fmeek\Dropbox\Images for food hygiene game\calciu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3130550"/>
            <a:ext cx="9350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fmeek\Dropbox\Images for food hygiene game\shutterstock_16664294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08902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fmeek\Dropbox\Images for food hygiene game\pregnant woman eating salad larg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516063"/>
            <a:ext cx="7985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3484564"/>
            <a:ext cx="1057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fmeek\Dropbox\Images for food hygiene game\weaning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988" y="2794000"/>
            <a:ext cx="1293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fmeek\Dropbox\Images for food hygiene game\Tummy ach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500439"/>
            <a:ext cx="136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fmeek\Dropbox\Images for food hygiene game\older coupl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155700"/>
            <a:ext cx="1173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C:\Users\fmeek\Dropbox\Images for food hygiene game\iStock_000019468913Larg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89264"/>
            <a:ext cx="869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:\Users\fmeek\Dropbox\Images for food hygiene game\DSC01227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981575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C:\Users\fmeek\Dropbox\Images for food hygiene game\shutterstock_20081952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1" y="5618163"/>
            <a:ext cx="1277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C:\Users\fmeek\Dropbox\Images for food hygiene game\Lactobacill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371316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C:\Users\fmeek\Dropbox\Images for food hygiene game\shutterstock_21291737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5656226"/>
            <a:ext cx="1019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C:\Users\fmeek\Dropbox\Images for food hygiene game\Special fried rice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511425"/>
            <a:ext cx="1111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C:\Users\fmeek\Dropbox\Images for food hygiene game\shutterstock_196947491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4678363"/>
            <a:ext cx="11017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C:\Users\fmeek\Dropbox\Images for food hygiene game\shutterstock_126245267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389188"/>
            <a:ext cx="9731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C:\Users\fmeek\Dropbox\Images for food hygiene game\Smoked mackere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3844926"/>
            <a:ext cx="1166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C:\Users\fmeek\Dropbox\Images for food hygiene game\iStock_000002962661Medium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314715"/>
            <a:ext cx="9302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:\Users\fmeek\Dropbox\Images for food hygiene game\Brown rice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6" y="1306513"/>
            <a:ext cx="9794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 descr="C:\Users\fmeek\Dropbox\Images for food hygiene game\Lamb chop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94000"/>
            <a:ext cx="12255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C:\Users\fmeek\Dropbox\Images for food hygiene game\salt.BMP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158875"/>
            <a:ext cx="8207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 descr="C:\Users\fmeek\Dropbox\Images for food hygiene game\shutterstock_256857892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31" y="567983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C:\Users\fmeek\Dropbox\Images for food hygiene game\Ecoli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3646488"/>
            <a:ext cx="8334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C:\Users\fmeek\Dropbox\Images for food hygiene game\Food shopping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4516439"/>
            <a:ext cx="7032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C:\Users\fmeek\Dropbox\Images for food hygiene game\Pate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19300"/>
            <a:ext cx="1016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C:\Users\fmeek\Dropbox\Images for food hygiene game\chicken2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958975"/>
            <a:ext cx="13652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 descr="C:\Users\fmeek\Dropbox\Images for food hygiene game\iStock_000003342661XSmall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4597401"/>
            <a:ext cx="6508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C:\Users\fmeek\Dropbox\Images for food hygiene game\fridge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525964"/>
            <a:ext cx="1360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C:\Users\fmeek\Dropbox\Images for food hygiene game\Freezer (2)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2624139"/>
            <a:ext cx="7667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 descr="C:\Users\fmeek\Dropbox\Images for food hygiene game\black soldier fly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549650"/>
            <a:ext cx="1096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 descr="C:\Users\fmeek\Dropbox\Images for food hygiene game\shutterstock_262870388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813050"/>
            <a:ext cx="6175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 descr="C:\Users\fmeek\Dropbox\Images for food hygiene game\shutterstock_133124033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4175126"/>
            <a:ext cx="8064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838701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12" y="4729675"/>
            <a:ext cx="1298575" cy="86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60" y="3721449"/>
            <a:ext cx="1438272" cy="8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eek\Dropbox\Images for food hygiene game\An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070769"/>
            <a:ext cx="1138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meek\Dropbox\Images for food hygiene game\King prawns cut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85589"/>
            <a:ext cx="1201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fmeek\Dropbox\Images for food hygiene game\Salted peanu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4" y="3317875"/>
            <a:ext cx="1069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meek\Dropbox\Images for food hygiene game\grilled salmon shutterstock_176139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009264"/>
            <a:ext cx="1354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meek\Dropbox\Images for food hygiene game\Chees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1270001"/>
            <a:ext cx="14462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fmeek\Dropbox\Images for food hygiene game\Saus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024063"/>
            <a:ext cx="161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meek\Dropbox\Images for food hygiene game\shutterstock_1399687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1" y="2024064"/>
            <a:ext cx="13811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meek\Dropbox\Images for food hygiene game\Mussels - Fren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765301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fmeek\Dropbox\Images for food hygiene game\iStock_000004436685Med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5556250"/>
            <a:ext cx="13763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fmeek\Dropbox\Images for food hygiene game\Washing 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9" y="4700588"/>
            <a:ext cx="13668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fmeek\Dropbox\Images for food hygiene game\vitamin b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2363"/>
            <a:ext cx="8461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fmeek\Dropbox\Images for food hygiene game\calciu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3130550"/>
            <a:ext cx="9350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fmeek\Dropbox\Images for food hygiene game\shutterstock_16664294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08902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fmeek\Dropbox\Images for food hygiene game\pregnant woman eating salad larg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516063"/>
            <a:ext cx="7985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3484564"/>
            <a:ext cx="1057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fmeek\Dropbox\Images for food hygiene game\weaning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988" y="2794000"/>
            <a:ext cx="1293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fmeek\Dropbox\Images for food hygiene game\Tummy ach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500439"/>
            <a:ext cx="136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fmeek\Dropbox\Images for food hygiene game\older coupl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155700"/>
            <a:ext cx="1173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C:\Users\fmeek\Dropbox\Images for food hygiene game\iStock_000019468913Larg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89264"/>
            <a:ext cx="869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:\Users\fmeek\Dropbox\Images for food hygiene game\DSC01227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981575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C:\Users\fmeek\Dropbox\Images for food hygiene game\shutterstock_20081952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1" y="5618163"/>
            <a:ext cx="1277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C:\Users\fmeek\Dropbox\Images for food hygiene game\Lactobacill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371316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C:\Users\fmeek\Dropbox\Images for food hygiene game\shutterstock_21291737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5656226"/>
            <a:ext cx="1019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C:\Users\fmeek\Dropbox\Images for food hygiene game\Special fried rice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511425"/>
            <a:ext cx="1111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C:\Users\fmeek\Dropbox\Images for food hygiene game\shutterstock_196947491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4678363"/>
            <a:ext cx="11017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C:\Users\fmeek\Dropbox\Images for food hygiene game\shutterstock_126245267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389188"/>
            <a:ext cx="9731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C:\Users\fmeek\Dropbox\Images for food hygiene game\Smoked mackere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3844926"/>
            <a:ext cx="1166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C:\Users\fmeek\Dropbox\Images for food hygiene game\iStock_000002962661Medium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314715"/>
            <a:ext cx="9302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:\Users\fmeek\Dropbox\Images for food hygiene game\Brown rice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6" y="1306513"/>
            <a:ext cx="9794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 descr="C:\Users\fmeek\Dropbox\Images for food hygiene game\Lamb chop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94000"/>
            <a:ext cx="12255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C:\Users\fmeek\Dropbox\Images for food hygiene game\salt.BMP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158875"/>
            <a:ext cx="8207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 descr="C:\Users\fmeek\Dropbox\Images for food hygiene game\shutterstock_256857892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31" y="5679835"/>
            <a:ext cx="1277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C:\Users\fmeek\Dropbox\Images for food hygiene game\Ecoli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3646488"/>
            <a:ext cx="8334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C:\Users\fmeek\Dropbox\Images for food hygiene game\Food shopping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4516439"/>
            <a:ext cx="7032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C:\Users\fmeek\Dropbox\Images for food hygiene game\Pate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19300"/>
            <a:ext cx="1016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C:\Users\fmeek\Dropbox\Images for food hygiene game\chicken2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958975"/>
            <a:ext cx="13652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 descr="C:\Users\fmeek\Dropbox\Images for food hygiene game\iStock_000003342661XSmall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4597401"/>
            <a:ext cx="6508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C:\Users\fmeek\Dropbox\Images for food hygiene game\fridge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525964"/>
            <a:ext cx="1360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C:\Users\fmeek\Dropbox\Images for food hygiene game\Freezer (2)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2624139"/>
            <a:ext cx="7667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 descr="C:\Users\fmeek\Dropbox\Images for food hygiene game\black soldier fly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549650"/>
            <a:ext cx="1096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 descr="C:\Users\fmeek\Dropbox\Images for food hygiene game\shutterstock_262870388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813050"/>
            <a:ext cx="6175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 descr="C:\Users\fmeek\Dropbox\Images for food hygiene game\shutterstock_133124033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4175126"/>
            <a:ext cx="8064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838701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3" y="4653151"/>
            <a:ext cx="1482706" cy="990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684" y="3720401"/>
            <a:ext cx="1436135" cy="8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Food hygiene bingo game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0636-8C68-5401-1ED4-EF5C5165F42E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9D2399-45EB-4823-8A1F-0727B0FBEDA8}"/>
</file>

<file path=customXml/itemProps2.xml><?xml version="1.0" encoding="utf-8"?>
<ds:datastoreItem xmlns:ds="http://schemas.openxmlformats.org/officeDocument/2006/customXml" ds:itemID="{8AE98D9E-1A0A-41FE-856B-4F0259BD4AAD}"/>
</file>

<file path=customXml/itemProps3.xml><?xml version="1.0" encoding="utf-8"?>
<ds:datastoreItem xmlns:ds="http://schemas.openxmlformats.org/officeDocument/2006/customXml" ds:itemID="{A6F83C0C-9D19-4651-B9EC-38C88F49FC8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Office Theme</vt:lpstr>
      <vt:lpstr>Custom Design</vt:lpstr>
      <vt:lpstr>1_Custom Design</vt:lpstr>
      <vt:lpstr>3_Custom Design</vt:lpstr>
      <vt:lpstr>Food hygiene bingo game</vt:lpstr>
      <vt:lpstr>PowerPoint Presentation</vt:lpstr>
      <vt:lpstr>PowerPoint Presentation</vt:lpstr>
      <vt:lpstr>PowerPoint Presentation</vt:lpstr>
      <vt:lpstr>PowerPoint Presentation</vt:lpstr>
      <vt:lpstr>Food hygiene bingo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35</cp:revision>
  <dcterms:created xsi:type="dcterms:W3CDTF">2018-10-10T09:22:08Z</dcterms:created>
  <dcterms:modified xsi:type="dcterms:W3CDTF">2024-05-21T11:15:29Z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