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18"/>
  </p:notesMasterIdLst>
  <p:sldIdLst>
    <p:sldId id="256" r:id="rId8"/>
    <p:sldId id="347" r:id="rId9"/>
    <p:sldId id="352" r:id="rId10"/>
    <p:sldId id="353" r:id="rId11"/>
    <p:sldId id="354" r:id="rId12"/>
    <p:sldId id="355" r:id="rId13"/>
    <p:sldId id="356" r:id="rId14"/>
    <p:sldId id="357" r:id="rId15"/>
    <p:sldId id="359" r:id="rId16"/>
    <p:sldId id="26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8B44"/>
    <a:srgbClr val="FF33CC"/>
    <a:srgbClr val="ED6B17"/>
    <a:srgbClr val="E46B2F"/>
    <a:srgbClr val="C7D9BD"/>
    <a:srgbClr val="F9D4B6"/>
    <a:srgbClr val="EDAD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43296-CCDA-415B-BDD0-A7F4329FE6A3}" v="13" dt="2021-12-21T17:15:09.506"/>
    <p1510:client id="{F38BDF5F-FFA1-41A9-9CEB-AC9BD9B6E388}" v="9" dt="2021-12-22T10:16:59.4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75"/>
    <p:restoredTop sz="89474" autoAdjust="0"/>
  </p:normalViewPr>
  <p:slideViewPr>
    <p:cSldViewPr snapToGrid="0" snapToObjects="1">
      <p:cViewPr varScale="1">
        <p:scale>
          <a:sx n="60" d="100"/>
          <a:sy n="60" d="100"/>
        </p:scale>
        <p:origin x="95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microsoft.com/office/2016/11/relationships/changesInfo" Target="changesInfos/changesInfo1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 Meek" userId="f3af35cc-3229-46e1-af36-3525661cfbd3" providerId="ADAL" clId="{F38BDF5F-FFA1-41A9-9CEB-AC9BD9B6E388}"/>
    <pc:docChg chg="custSel addSld delSld modSld sldOrd modMainMaster">
      <pc:chgData name="Frances Meek" userId="f3af35cc-3229-46e1-af36-3525661cfbd3" providerId="ADAL" clId="{F38BDF5F-FFA1-41A9-9CEB-AC9BD9B6E388}" dt="2021-12-22T10:21:02.741" v="596" actId="20577"/>
      <pc:docMkLst>
        <pc:docMk/>
      </pc:docMkLst>
      <pc:sldChg chg="modSp mod">
        <pc:chgData name="Frances Meek" userId="f3af35cc-3229-46e1-af36-3525661cfbd3" providerId="ADAL" clId="{F38BDF5F-FFA1-41A9-9CEB-AC9BD9B6E388}" dt="2021-12-22T09:50:19.475" v="23" actId="20577"/>
        <pc:sldMkLst>
          <pc:docMk/>
          <pc:sldMk cId="1955166399" sldId="256"/>
        </pc:sldMkLst>
        <pc:spChg chg="mod">
          <ac:chgData name="Frances Meek" userId="f3af35cc-3229-46e1-af36-3525661cfbd3" providerId="ADAL" clId="{F38BDF5F-FFA1-41A9-9CEB-AC9BD9B6E388}" dt="2021-12-22T09:50:19.475" v="23" actId="20577"/>
          <ac:spMkLst>
            <pc:docMk/>
            <pc:sldMk cId="1955166399" sldId="256"/>
            <ac:spMk id="2" creationId="{00000000-0000-0000-0000-000000000000}"/>
          </ac:spMkLst>
        </pc:spChg>
      </pc:sldChg>
      <pc:sldChg chg="modSp mod">
        <pc:chgData name="Frances Meek" userId="f3af35cc-3229-46e1-af36-3525661cfbd3" providerId="ADAL" clId="{F38BDF5F-FFA1-41A9-9CEB-AC9BD9B6E388}" dt="2021-12-22T10:01:53.906" v="541" actId="20577"/>
        <pc:sldMkLst>
          <pc:docMk/>
          <pc:sldMk cId="2590538667" sldId="261"/>
        </pc:sldMkLst>
        <pc:spChg chg="mod">
          <ac:chgData name="Frances Meek" userId="f3af35cc-3229-46e1-af36-3525661cfbd3" providerId="ADAL" clId="{F38BDF5F-FFA1-41A9-9CEB-AC9BD9B6E388}" dt="2021-12-22T10:01:53.906" v="541" actId="20577"/>
          <ac:spMkLst>
            <pc:docMk/>
            <pc:sldMk cId="2590538667" sldId="261"/>
            <ac:spMk id="2" creationId="{00000000-0000-0000-0000-000000000000}"/>
          </ac:spMkLst>
        </pc:spChg>
      </pc:sldChg>
      <pc:sldChg chg="delSp del mod">
        <pc:chgData name="Frances Meek" userId="f3af35cc-3229-46e1-af36-3525661cfbd3" providerId="ADAL" clId="{F38BDF5F-FFA1-41A9-9CEB-AC9BD9B6E388}" dt="2021-12-22T09:58:37.092" v="436" actId="47"/>
        <pc:sldMkLst>
          <pc:docMk/>
          <pc:sldMk cId="3490495265" sldId="272"/>
        </pc:sldMkLst>
        <pc:picChg chg="del">
          <ac:chgData name="Frances Meek" userId="f3af35cc-3229-46e1-af36-3525661cfbd3" providerId="ADAL" clId="{F38BDF5F-FFA1-41A9-9CEB-AC9BD9B6E388}" dt="2021-12-22T09:54:25.456" v="363" actId="21"/>
          <ac:picMkLst>
            <pc:docMk/>
            <pc:sldMk cId="3490495265" sldId="272"/>
            <ac:picMk id="8" creationId="{17ACDBB7-379B-40C3-B465-1D2D9C9F9E1A}"/>
          </ac:picMkLst>
        </pc:picChg>
        <pc:picChg chg="del">
          <ac:chgData name="Frances Meek" userId="f3af35cc-3229-46e1-af36-3525661cfbd3" providerId="ADAL" clId="{F38BDF5F-FFA1-41A9-9CEB-AC9BD9B6E388}" dt="2021-12-22T09:58:05.212" v="428" actId="21"/>
          <ac:picMkLst>
            <pc:docMk/>
            <pc:sldMk cId="3490495265" sldId="272"/>
            <ac:picMk id="10" creationId="{61290F13-16B1-4D4C-8AF9-E49E143530FE}"/>
          </ac:picMkLst>
        </pc:picChg>
      </pc:sldChg>
      <pc:sldChg chg="del">
        <pc:chgData name="Frances Meek" userId="f3af35cc-3229-46e1-af36-3525661cfbd3" providerId="ADAL" clId="{F38BDF5F-FFA1-41A9-9CEB-AC9BD9B6E388}" dt="2021-12-22T09:52:01.529" v="252" actId="47"/>
        <pc:sldMkLst>
          <pc:docMk/>
          <pc:sldMk cId="1551755424" sldId="273"/>
        </pc:sldMkLst>
      </pc:sldChg>
      <pc:sldChg chg="del">
        <pc:chgData name="Frances Meek" userId="f3af35cc-3229-46e1-af36-3525661cfbd3" providerId="ADAL" clId="{F38BDF5F-FFA1-41A9-9CEB-AC9BD9B6E388}" dt="2021-12-22T10:01:30.079" v="497" actId="47"/>
        <pc:sldMkLst>
          <pc:docMk/>
          <pc:sldMk cId="2112501820" sldId="276"/>
        </pc:sldMkLst>
      </pc:sldChg>
      <pc:sldChg chg="del">
        <pc:chgData name="Frances Meek" userId="f3af35cc-3229-46e1-af36-3525661cfbd3" providerId="ADAL" clId="{F38BDF5F-FFA1-41A9-9CEB-AC9BD9B6E388}" dt="2021-12-22T10:01:35.895" v="499" actId="47"/>
        <pc:sldMkLst>
          <pc:docMk/>
          <pc:sldMk cId="547708811" sldId="313"/>
        </pc:sldMkLst>
      </pc:sldChg>
      <pc:sldChg chg="del">
        <pc:chgData name="Frances Meek" userId="f3af35cc-3229-46e1-af36-3525661cfbd3" providerId="ADAL" clId="{F38BDF5F-FFA1-41A9-9CEB-AC9BD9B6E388}" dt="2021-12-22T10:01:37.282" v="500" actId="47"/>
        <pc:sldMkLst>
          <pc:docMk/>
          <pc:sldMk cId="969276225" sldId="314"/>
        </pc:sldMkLst>
      </pc:sldChg>
      <pc:sldChg chg="del">
        <pc:chgData name="Frances Meek" userId="f3af35cc-3229-46e1-af36-3525661cfbd3" providerId="ADAL" clId="{F38BDF5F-FFA1-41A9-9CEB-AC9BD9B6E388}" dt="2021-12-22T10:01:28.882" v="496" actId="47"/>
        <pc:sldMkLst>
          <pc:docMk/>
          <pc:sldMk cId="2446691640" sldId="343"/>
        </pc:sldMkLst>
      </pc:sldChg>
      <pc:sldChg chg="del">
        <pc:chgData name="Frances Meek" userId="f3af35cc-3229-46e1-af36-3525661cfbd3" providerId="ADAL" clId="{F38BDF5F-FFA1-41A9-9CEB-AC9BD9B6E388}" dt="2021-12-22T09:52:02.400" v="253" actId="47"/>
        <pc:sldMkLst>
          <pc:docMk/>
          <pc:sldMk cId="1462129998" sldId="344"/>
        </pc:sldMkLst>
      </pc:sldChg>
      <pc:sldChg chg="del">
        <pc:chgData name="Frances Meek" userId="f3af35cc-3229-46e1-af36-3525661cfbd3" providerId="ADAL" clId="{F38BDF5F-FFA1-41A9-9CEB-AC9BD9B6E388}" dt="2021-12-22T09:52:03.349" v="254" actId="47"/>
        <pc:sldMkLst>
          <pc:docMk/>
          <pc:sldMk cId="2214754065" sldId="345"/>
        </pc:sldMkLst>
      </pc:sldChg>
      <pc:sldChg chg="delSp del mod">
        <pc:chgData name="Frances Meek" userId="f3af35cc-3229-46e1-af36-3525661cfbd3" providerId="ADAL" clId="{F38BDF5F-FFA1-41A9-9CEB-AC9BD9B6E388}" dt="2021-12-22T10:01:33.844" v="498" actId="47"/>
        <pc:sldMkLst>
          <pc:docMk/>
          <pc:sldMk cId="3997307504" sldId="346"/>
        </pc:sldMkLst>
        <pc:picChg chg="del">
          <ac:chgData name="Frances Meek" userId="f3af35cc-3229-46e1-af36-3525661cfbd3" providerId="ADAL" clId="{F38BDF5F-FFA1-41A9-9CEB-AC9BD9B6E388}" dt="2021-12-22T10:01:06.646" v="489" actId="21"/>
          <ac:picMkLst>
            <pc:docMk/>
            <pc:sldMk cId="3997307504" sldId="346"/>
            <ac:picMk id="4" creationId="{B0E6A33C-68E5-44D5-AFD9-45C4E104E532}"/>
          </ac:picMkLst>
        </pc:picChg>
      </pc:sldChg>
      <pc:sldChg chg="modSp mod">
        <pc:chgData name="Frances Meek" userId="f3af35cc-3229-46e1-af36-3525661cfbd3" providerId="ADAL" clId="{F38BDF5F-FFA1-41A9-9CEB-AC9BD9B6E388}" dt="2021-12-22T10:17:32.350" v="588" actId="6549"/>
        <pc:sldMkLst>
          <pc:docMk/>
          <pc:sldMk cId="3277999584" sldId="347"/>
        </pc:sldMkLst>
        <pc:spChg chg="mod">
          <ac:chgData name="Frances Meek" userId="f3af35cc-3229-46e1-af36-3525661cfbd3" providerId="ADAL" clId="{F38BDF5F-FFA1-41A9-9CEB-AC9BD9B6E388}" dt="2021-12-22T10:17:32.350" v="588" actId="6549"/>
          <ac:spMkLst>
            <pc:docMk/>
            <pc:sldMk cId="3277999584" sldId="347"/>
            <ac:spMk id="2" creationId="{6BAAB8FD-16A0-418D-A1EE-0A5FEA07F762}"/>
          </ac:spMkLst>
        </pc:spChg>
        <pc:spChg chg="mod">
          <ac:chgData name="Frances Meek" userId="f3af35cc-3229-46e1-af36-3525661cfbd3" providerId="ADAL" clId="{F38BDF5F-FFA1-41A9-9CEB-AC9BD9B6E388}" dt="2021-12-22T09:57:49.311" v="412" actId="20577"/>
          <ac:spMkLst>
            <pc:docMk/>
            <pc:sldMk cId="3277999584" sldId="347"/>
            <ac:spMk id="3" creationId="{A132657E-EC34-4608-8CEA-F3B6F893B3A5}"/>
          </ac:spMkLst>
        </pc:spChg>
      </pc:sldChg>
      <pc:sldChg chg="del">
        <pc:chgData name="Frances Meek" userId="f3af35cc-3229-46e1-af36-3525661cfbd3" providerId="ADAL" clId="{F38BDF5F-FFA1-41A9-9CEB-AC9BD9B6E388}" dt="2021-12-22T10:01:40.698" v="501" actId="47"/>
        <pc:sldMkLst>
          <pc:docMk/>
          <pc:sldMk cId="1874511461" sldId="348"/>
        </pc:sldMkLst>
      </pc:sldChg>
      <pc:sldChg chg="del">
        <pc:chgData name="Frances Meek" userId="f3af35cc-3229-46e1-af36-3525661cfbd3" providerId="ADAL" clId="{F38BDF5F-FFA1-41A9-9CEB-AC9BD9B6E388}" dt="2021-12-22T10:01:26.792" v="495" actId="47"/>
        <pc:sldMkLst>
          <pc:docMk/>
          <pc:sldMk cId="3517425544" sldId="349"/>
        </pc:sldMkLst>
      </pc:sldChg>
      <pc:sldChg chg="delSp del mod">
        <pc:chgData name="Frances Meek" userId="f3af35cc-3229-46e1-af36-3525661cfbd3" providerId="ADAL" clId="{F38BDF5F-FFA1-41A9-9CEB-AC9BD9B6E388}" dt="2021-12-22T09:53:34.858" v="320" actId="47"/>
        <pc:sldMkLst>
          <pc:docMk/>
          <pc:sldMk cId="2288437007" sldId="350"/>
        </pc:sldMkLst>
        <pc:picChg chg="del">
          <ac:chgData name="Frances Meek" userId="f3af35cc-3229-46e1-af36-3525661cfbd3" providerId="ADAL" clId="{F38BDF5F-FFA1-41A9-9CEB-AC9BD9B6E388}" dt="2021-12-22T09:53:18.242" v="306" actId="21"/>
          <ac:picMkLst>
            <pc:docMk/>
            <pc:sldMk cId="2288437007" sldId="350"/>
            <ac:picMk id="3" creationId="{EA5ACEAA-54B9-49F7-AD08-1F5AB6F6F3CB}"/>
          </ac:picMkLst>
        </pc:picChg>
      </pc:sldChg>
      <pc:sldChg chg="delSp del mod">
        <pc:chgData name="Frances Meek" userId="f3af35cc-3229-46e1-af36-3525661cfbd3" providerId="ADAL" clId="{F38BDF5F-FFA1-41A9-9CEB-AC9BD9B6E388}" dt="2021-12-22T09:53:09.716" v="304" actId="47"/>
        <pc:sldMkLst>
          <pc:docMk/>
          <pc:sldMk cId="3456935449" sldId="351"/>
        </pc:sldMkLst>
        <pc:spChg chg="del">
          <ac:chgData name="Frances Meek" userId="f3af35cc-3229-46e1-af36-3525661cfbd3" providerId="ADAL" clId="{F38BDF5F-FFA1-41A9-9CEB-AC9BD9B6E388}" dt="2021-12-22T09:52:46.714" v="281" actId="21"/>
          <ac:spMkLst>
            <pc:docMk/>
            <pc:sldMk cId="3456935449" sldId="351"/>
            <ac:spMk id="13" creationId="{B7BEBE2B-0FDE-47B9-BF41-513082081A2E}"/>
          </ac:spMkLst>
        </pc:spChg>
      </pc:sldChg>
      <pc:sldChg chg="addSp delSp modSp new mod">
        <pc:chgData name="Frances Meek" userId="f3af35cc-3229-46e1-af36-3525661cfbd3" providerId="ADAL" clId="{F38BDF5F-FFA1-41A9-9CEB-AC9BD9B6E388}" dt="2021-12-22T09:52:59.544" v="303" actId="20577"/>
        <pc:sldMkLst>
          <pc:docMk/>
          <pc:sldMk cId="3694306478" sldId="352"/>
        </pc:sldMkLst>
        <pc:spChg chg="mod">
          <ac:chgData name="Frances Meek" userId="f3af35cc-3229-46e1-af36-3525661cfbd3" providerId="ADAL" clId="{F38BDF5F-FFA1-41A9-9CEB-AC9BD9B6E388}" dt="2021-12-22T09:52:32.311" v="277" actId="20577"/>
          <ac:spMkLst>
            <pc:docMk/>
            <pc:sldMk cId="3694306478" sldId="352"/>
            <ac:spMk id="2" creationId="{DE6BD540-05E9-42F2-A9A7-631C59876A74}"/>
          </ac:spMkLst>
        </pc:spChg>
        <pc:spChg chg="del">
          <ac:chgData name="Frances Meek" userId="f3af35cc-3229-46e1-af36-3525661cfbd3" providerId="ADAL" clId="{F38BDF5F-FFA1-41A9-9CEB-AC9BD9B6E388}" dt="2021-12-22T09:52:39.783" v="278" actId="478"/>
          <ac:spMkLst>
            <pc:docMk/>
            <pc:sldMk cId="3694306478" sldId="352"/>
            <ac:spMk id="3" creationId="{2EE7C114-08FF-4CBD-A110-27E368BC7C4C}"/>
          </ac:spMkLst>
        </pc:spChg>
        <pc:spChg chg="add mod">
          <ac:chgData name="Frances Meek" userId="f3af35cc-3229-46e1-af36-3525661cfbd3" providerId="ADAL" clId="{F38BDF5F-FFA1-41A9-9CEB-AC9BD9B6E388}" dt="2021-12-22T09:52:59.544" v="303" actId="20577"/>
          <ac:spMkLst>
            <pc:docMk/>
            <pc:sldMk cId="3694306478" sldId="352"/>
            <ac:spMk id="5" creationId="{7BE855BE-C424-469C-9E98-DD5DE159C12F}"/>
          </ac:spMkLst>
        </pc:spChg>
        <pc:picChg chg="add mod">
          <ac:chgData name="Frances Meek" userId="f3af35cc-3229-46e1-af36-3525661cfbd3" providerId="ADAL" clId="{F38BDF5F-FFA1-41A9-9CEB-AC9BD9B6E388}" dt="2021-12-22T09:52:42.683" v="280" actId="1076"/>
          <ac:picMkLst>
            <pc:docMk/>
            <pc:sldMk cId="3694306478" sldId="352"/>
            <ac:picMk id="4" creationId="{BFFE8AD4-46CC-4C41-9CEE-1C2E2071CF8E}"/>
          </ac:picMkLst>
        </pc:picChg>
      </pc:sldChg>
      <pc:sldChg chg="addSp delSp modSp add mod">
        <pc:chgData name="Frances Meek" userId="f3af35cc-3229-46e1-af36-3525661cfbd3" providerId="ADAL" clId="{F38BDF5F-FFA1-41A9-9CEB-AC9BD9B6E388}" dt="2021-12-22T09:53:53.083" v="323" actId="20577"/>
        <pc:sldMkLst>
          <pc:docMk/>
          <pc:sldMk cId="1142955606" sldId="353"/>
        </pc:sldMkLst>
        <pc:spChg chg="mod">
          <ac:chgData name="Frances Meek" userId="f3af35cc-3229-46e1-af36-3525661cfbd3" providerId="ADAL" clId="{F38BDF5F-FFA1-41A9-9CEB-AC9BD9B6E388}" dt="2021-12-22T09:53:53.083" v="323" actId="20577"/>
          <ac:spMkLst>
            <pc:docMk/>
            <pc:sldMk cId="1142955606" sldId="353"/>
            <ac:spMk id="2" creationId="{DE6BD540-05E9-42F2-A9A7-631C59876A74}"/>
          </ac:spMkLst>
        </pc:spChg>
        <pc:spChg chg="del">
          <ac:chgData name="Frances Meek" userId="f3af35cc-3229-46e1-af36-3525661cfbd3" providerId="ADAL" clId="{F38BDF5F-FFA1-41A9-9CEB-AC9BD9B6E388}" dt="2021-12-22T09:53:25.676" v="310" actId="478"/>
          <ac:spMkLst>
            <pc:docMk/>
            <pc:sldMk cId="1142955606" sldId="353"/>
            <ac:spMk id="5" creationId="{7BE855BE-C424-469C-9E98-DD5DE159C12F}"/>
          </ac:spMkLst>
        </pc:spChg>
        <pc:picChg chg="del">
          <ac:chgData name="Frances Meek" userId="f3af35cc-3229-46e1-af36-3525661cfbd3" providerId="ADAL" clId="{F38BDF5F-FFA1-41A9-9CEB-AC9BD9B6E388}" dt="2021-12-22T09:53:21.217" v="307" actId="478"/>
          <ac:picMkLst>
            <pc:docMk/>
            <pc:sldMk cId="1142955606" sldId="353"/>
            <ac:picMk id="4" creationId="{BFFE8AD4-46CC-4C41-9CEE-1C2E2071CF8E}"/>
          </ac:picMkLst>
        </pc:picChg>
        <pc:picChg chg="add mod">
          <ac:chgData name="Frances Meek" userId="f3af35cc-3229-46e1-af36-3525661cfbd3" providerId="ADAL" clId="{F38BDF5F-FFA1-41A9-9CEB-AC9BD9B6E388}" dt="2021-12-22T09:53:27.203" v="311" actId="1076"/>
          <ac:picMkLst>
            <pc:docMk/>
            <pc:sldMk cId="1142955606" sldId="353"/>
            <ac:picMk id="6" creationId="{8A496FF3-4F56-4A07-840A-47EBD2194D18}"/>
          </ac:picMkLst>
        </pc:picChg>
      </pc:sldChg>
      <pc:sldChg chg="addSp delSp modSp add mod">
        <pc:chgData name="Frances Meek" userId="f3af35cc-3229-46e1-af36-3525661cfbd3" providerId="ADAL" clId="{F38BDF5F-FFA1-41A9-9CEB-AC9BD9B6E388}" dt="2021-12-22T09:57:20.242" v="392" actId="1076"/>
        <pc:sldMkLst>
          <pc:docMk/>
          <pc:sldMk cId="3918124443" sldId="354"/>
        </pc:sldMkLst>
        <pc:spChg chg="mod">
          <ac:chgData name="Frances Meek" userId="f3af35cc-3229-46e1-af36-3525661cfbd3" providerId="ADAL" clId="{F38BDF5F-FFA1-41A9-9CEB-AC9BD9B6E388}" dt="2021-12-22T09:54:11.356" v="361" actId="20577"/>
          <ac:spMkLst>
            <pc:docMk/>
            <pc:sldMk cId="3918124443" sldId="354"/>
            <ac:spMk id="2" creationId="{DE6BD540-05E9-42F2-A9A7-631C59876A74}"/>
          </ac:spMkLst>
        </pc:spChg>
        <pc:picChg chg="add mod">
          <ac:chgData name="Frances Meek" userId="f3af35cc-3229-46e1-af36-3525661cfbd3" providerId="ADAL" clId="{F38BDF5F-FFA1-41A9-9CEB-AC9BD9B6E388}" dt="2021-12-22T09:57:19.018" v="391" actId="1076"/>
          <ac:picMkLst>
            <pc:docMk/>
            <pc:sldMk cId="3918124443" sldId="354"/>
            <ac:picMk id="4" creationId="{C137B538-7BB6-44F1-AEFF-0CAFF852816A}"/>
          </ac:picMkLst>
        </pc:picChg>
        <pc:picChg chg="add mod">
          <ac:chgData name="Frances Meek" userId="f3af35cc-3229-46e1-af36-3525661cfbd3" providerId="ADAL" clId="{F38BDF5F-FFA1-41A9-9CEB-AC9BD9B6E388}" dt="2021-12-22T09:57:20.242" v="392" actId="1076"/>
          <ac:picMkLst>
            <pc:docMk/>
            <pc:sldMk cId="3918124443" sldId="354"/>
            <ac:picMk id="5" creationId="{84ACC49A-67FE-4764-9F06-E218DC52AE77}"/>
          </ac:picMkLst>
        </pc:picChg>
        <pc:picChg chg="del">
          <ac:chgData name="Frances Meek" userId="f3af35cc-3229-46e1-af36-3525661cfbd3" providerId="ADAL" clId="{F38BDF5F-FFA1-41A9-9CEB-AC9BD9B6E388}" dt="2021-12-22T09:54:22.391" v="362" actId="478"/>
          <ac:picMkLst>
            <pc:docMk/>
            <pc:sldMk cId="3918124443" sldId="354"/>
            <ac:picMk id="6" creationId="{8A496FF3-4F56-4A07-840A-47EBD2194D18}"/>
          </ac:picMkLst>
        </pc:picChg>
        <pc:picChg chg="add mod">
          <ac:chgData name="Frances Meek" userId="f3af35cc-3229-46e1-af36-3525661cfbd3" providerId="ADAL" clId="{F38BDF5F-FFA1-41A9-9CEB-AC9BD9B6E388}" dt="2021-12-22T09:57:17.933" v="390" actId="1076"/>
          <ac:picMkLst>
            <pc:docMk/>
            <pc:sldMk cId="3918124443" sldId="354"/>
            <ac:picMk id="8" creationId="{62AF46C5-56C3-427A-B6E1-CAD705530C23}"/>
          </ac:picMkLst>
        </pc:picChg>
      </pc:sldChg>
      <pc:sldChg chg="addSp delSp modSp add mod ord">
        <pc:chgData name="Frances Meek" userId="f3af35cc-3229-46e1-af36-3525661cfbd3" providerId="ADAL" clId="{F38BDF5F-FFA1-41A9-9CEB-AC9BD9B6E388}" dt="2021-12-22T10:00:37.813" v="462" actId="1076"/>
        <pc:sldMkLst>
          <pc:docMk/>
          <pc:sldMk cId="1872228683" sldId="355"/>
        </pc:sldMkLst>
        <pc:spChg chg="mod">
          <ac:chgData name="Frances Meek" userId="f3af35cc-3229-46e1-af36-3525661cfbd3" providerId="ADAL" clId="{F38BDF5F-FFA1-41A9-9CEB-AC9BD9B6E388}" dt="2021-12-22T09:57:59.966" v="426" actId="20577"/>
          <ac:spMkLst>
            <pc:docMk/>
            <pc:sldMk cId="1872228683" sldId="355"/>
            <ac:spMk id="2" creationId="{DE6BD540-05E9-42F2-A9A7-631C59876A74}"/>
          </ac:spMkLst>
        </pc:spChg>
        <pc:picChg chg="add mod">
          <ac:chgData name="Frances Meek" userId="f3af35cc-3229-46e1-af36-3525661cfbd3" providerId="ADAL" clId="{F38BDF5F-FFA1-41A9-9CEB-AC9BD9B6E388}" dt="2021-12-22T10:00:37.813" v="462" actId="1076"/>
          <ac:picMkLst>
            <pc:docMk/>
            <pc:sldMk cId="1872228683" sldId="355"/>
            <ac:picMk id="4" creationId="{33639B1B-DF85-4ABD-A98B-E365A2D564EC}"/>
          </ac:picMkLst>
        </pc:picChg>
        <pc:picChg chg="del">
          <ac:chgData name="Frances Meek" userId="f3af35cc-3229-46e1-af36-3525661cfbd3" providerId="ADAL" clId="{F38BDF5F-FFA1-41A9-9CEB-AC9BD9B6E388}" dt="2021-12-22T09:58:01.702" v="427" actId="478"/>
          <ac:picMkLst>
            <pc:docMk/>
            <pc:sldMk cId="1872228683" sldId="355"/>
            <ac:picMk id="6" creationId="{8A496FF3-4F56-4A07-840A-47EBD2194D18}"/>
          </ac:picMkLst>
        </pc:picChg>
      </pc:sldChg>
      <pc:sldChg chg="addSp delSp modSp add mod">
        <pc:chgData name="Frances Meek" userId="f3af35cc-3229-46e1-af36-3525661cfbd3" providerId="ADAL" clId="{F38BDF5F-FFA1-41A9-9CEB-AC9BD9B6E388}" dt="2021-12-22T10:17:02.896" v="586" actId="1076"/>
        <pc:sldMkLst>
          <pc:docMk/>
          <pc:sldMk cId="359320738" sldId="356"/>
        </pc:sldMkLst>
        <pc:spChg chg="mod">
          <ac:chgData name="Frances Meek" userId="f3af35cc-3229-46e1-af36-3525661cfbd3" providerId="ADAL" clId="{F38BDF5F-FFA1-41A9-9CEB-AC9BD9B6E388}" dt="2021-12-22T09:59:10.740" v="455" actId="20577"/>
          <ac:spMkLst>
            <pc:docMk/>
            <pc:sldMk cId="359320738" sldId="356"/>
            <ac:spMk id="2" creationId="{DE6BD540-05E9-42F2-A9A7-631C59876A74}"/>
          </ac:spMkLst>
        </pc:spChg>
        <pc:spChg chg="add mod">
          <ac:chgData name="Frances Meek" userId="f3af35cc-3229-46e1-af36-3525661cfbd3" providerId="ADAL" clId="{F38BDF5F-FFA1-41A9-9CEB-AC9BD9B6E388}" dt="2021-12-22T10:17:02.896" v="586" actId="1076"/>
          <ac:spMkLst>
            <pc:docMk/>
            <pc:sldMk cId="359320738" sldId="356"/>
            <ac:spMk id="6" creationId="{DCE6B066-88F7-47BB-BC88-B91B58F799CB}"/>
          </ac:spMkLst>
        </pc:spChg>
        <pc:picChg chg="del">
          <ac:chgData name="Frances Meek" userId="f3af35cc-3229-46e1-af36-3525661cfbd3" providerId="ADAL" clId="{F38BDF5F-FFA1-41A9-9CEB-AC9BD9B6E388}" dt="2021-12-22T10:00:21.907" v="456" actId="478"/>
          <ac:picMkLst>
            <pc:docMk/>
            <pc:sldMk cId="359320738" sldId="356"/>
            <ac:picMk id="4" creationId="{33639B1B-DF85-4ABD-A98B-E365A2D564EC}"/>
          </ac:picMkLst>
        </pc:picChg>
        <pc:picChg chg="add mod">
          <ac:chgData name="Frances Meek" userId="f3af35cc-3229-46e1-af36-3525661cfbd3" providerId="ADAL" clId="{F38BDF5F-FFA1-41A9-9CEB-AC9BD9B6E388}" dt="2021-12-22T10:17:01.038" v="585" actId="1076"/>
          <ac:picMkLst>
            <pc:docMk/>
            <pc:sldMk cId="359320738" sldId="356"/>
            <ac:picMk id="5" creationId="{5FCCED26-C41E-4BA5-B9EA-8CED744F8F01}"/>
          </ac:picMkLst>
        </pc:picChg>
      </pc:sldChg>
      <pc:sldChg chg="addSp delSp modSp add mod">
        <pc:chgData name="Frances Meek" userId="f3af35cc-3229-46e1-af36-3525661cfbd3" providerId="ADAL" clId="{F38BDF5F-FFA1-41A9-9CEB-AC9BD9B6E388}" dt="2021-12-22T10:14:51.003" v="549" actId="14100"/>
        <pc:sldMkLst>
          <pc:docMk/>
          <pc:sldMk cId="2894951985" sldId="357"/>
        </pc:sldMkLst>
        <pc:spChg chg="mod">
          <ac:chgData name="Frances Meek" userId="f3af35cc-3229-46e1-af36-3525661cfbd3" providerId="ADAL" clId="{F38BDF5F-FFA1-41A9-9CEB-AC9BD9B6E388}" dt="2021-12-22T10:01:01.414" v="488" actId="20577"/>
          <ac:spMkLst>
            <pc:docMk/>
            <pc:sldMk cId="2894951985" sldId="357"/>
            <ac:spMk id="2" creationId="{DE6BD540-05E9-42F2-A9A7-631C59876A74}"/>
          </ac:spMkLst>
        </pc:spChg>
        <pc:picChg chg="add mod">
          <ac:chgData name="Frances Meek" userId="f3af35cc-3229-46e1-af36-3525661cfbd3" providerId="ADAL" clId="{F38BDF5F-FFA1-41A9-9CEB-AC9BD9B6E388}" dt="2021-12-22T10:14:47.546" v="548" actId="1076"/>
          <ac:picMkLst>
            <pc:docMk/>
            <pc:sldMk cId="2894951985" sldId="357"/>
            <ac:picMk id="4" creationId="{3042BB59-DE5D-4489-9B7C-0608A2B86ED3}"/>
          </ac:picMkLst>
        </pc:picChg>
        <pc:picChg chg="del">
          <ac:chgData name="Frances Meek" userId="f3af35cc-3229-46e1-af36-3525661cfbd3" providerId="ADAL" clId="{F38BDF5F-FFA1-41A9-9CEB-AC9BD9B6E388}" dt="2021-12-22T10:01:09.601" v="490" actId="478"/>
          <ac:picMkLst>
            <pc:docMk/>
            <pc:sldMk cId="2894951985" sldId="357"/>
            <ac:picMk id="5" creationId="{5FCCED26-C41E-4BA5-B9EA-8CED744F8F01}"/>
          </ac:picMkLst>
        </pc:picChg>
        <pc:picChg chg="add mod">
          <ac:chgData name="Frances Meek" userId="f3af35cc-3229-46e1-af36-3525661cfbd3" providerId="ADAL" clId="{F38BDF5F-FFA1-41A9-9CEB-AC9BD9B6E388}" dt="2021-12-22T10:14:51.003" v="549" actId="14100"/>
          <ac:picMkLst>
            <pc:docMk/>
            <pc:sldMk cId="2894951985" sldId="357"/>
            <ac:picMk id="6" creationId="{D2AC9F5A-AF73-4E17-B2FE-CF8C0CAC6417}"/>
          </ac:picMkLst>
        </pc:picChg>
      </pc:sldChg>
      <pc:sldChg chg="modSp new del mod">
        <pc:chgData name="Frances Meek" userId="f3af35cc-3229-46e1-af36-3525661cfbd3" providerId="ADAL" clId="{F38BDF5F-FFA1-41A9-9CEB-AC9BD9B6E388}" dt="2021-12-22T10:16:03.914" v="582" actId="47"/>
        <pc:sldMkLst>
          <pc:docMk/>
          <pc:sldMk cId="1230631680" sldId="358"/>
        </pc:sldMkLst>
        <pc:spChg chg="mod">
          <ac:chgData name="Frances Meek" userId="f3af35cc-3229-46e1-af36-3525661cfbd3" providerId="ADAL" clId="{F38BDF5F-FFA1-41A9-9CEB-AC9BD9B6E388}" dt="2021-12-22T10:15:14.147" v="581" actId="20577"/>
          <ac:spMkLst>
            <pc:docMk/>
            <pc:sldMk cId="1230631680" sldId="358"/>
            <ac:spMk id="2" creationId="{745993BF-82A5-4053-9969-813D521E68D0}"/>
          </ac:spMkLst>
        </pc:spChg>
      </pc:sldChg>
      <pc:sldChg chg="modSp mod">
        <pc:chgData name="Frances Meek" userId="f3af35cc-3229-46e1-af36-3525661cfbd3" providerId="ADAL" clId="{F38BDF5F-FFA1-41A9-9CEB-AC9BD9B6E388}" dt="2021-12-22T10:17:25.437" v="587" actId="6549"/>
        <pc:sldMkLst>
          <pc:docMk/>
          <pc:sldMk cId="2297376364" sldId="359"/>
        </pc:sldMkLst>
        <pc:spChg chg="mod">
          <ac:chgData name="Frances Meek" userId="f3af35cc-3229-46e1-af36-3525661cfbd3" providerId="ADAL" clId="{F38BDF5F-FFA1-41A9-9CEB-AC9BD9B6E388}" dt="2021-12-22T10:17:25.437" v="587" actId="6549"/>
          <ac:spMkLst>
            <pc:docMk/>
            <pc:sldMk cId="2297376364" sldId="359"/>
            <ac:spMk id="2" creationId="{6BAAB8FD-16A0-418D-A1EE-0A5FEA07F762}"/>
          </ac:spMkLst>
        </pc:spChg>
      </pc:sldChg>
      <pc:sldMasterChg chg="modSp mod">
        <pc:chgData name="Frances Meek" userId="f3af35cc-3229-46e1-af36-3525661cfbd3" providerId="ADAL" clId="{F38BDF5F-FFA1-41A9-9CEB-AC9BD9B6E388}" dt="2021-12-22T10:21:02.741" v="596" actId="20577"/>
        <pc:sldMasterMkLst>
          <pc:docMk/>
          <pc:sldMasterMk cId="1328885048" sldId="2147483648"/>
        </pc:sldMasterMkLst>
        <pc:spChg chg="mod">
          <ac:chgData name="Frances Meek" userId="f3af35cc-3229-46e1-af36-3525661cfbd3" providerId="ADAL" clId="{F38BDF5F-FFA1-41A9-9CEB-AC9BD9B6E388}" dt="2021-12-22T10:21:02.741" v="596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Frances Meek" userId="f3af35cc-3229-46e1-af36-3525661cfbd3" providerId="ADAL" clId="{F38BDF5F-FFA1-41A9-9CEB-AC9BD9B6E388}" dt="2021-12-22T10:20:27.047" v="590" actId="20577"/>
        <pc:sldMasterMkLst>
          <pc:docMk/>
          <pc:sldMasterMk cId="1498317190" sldId="2147483650"/>
        </pc:sldMasterMkLst>
        <pc:spChg chg="mod">
          <ac:chgData name="Frances Meek" userId="f3af35cc-3229-46e1-af36-3525661cfbd3" providerId="ADAL" clId="{F38BDF5F-FFA1-41A9-9CEB-AC9BD9B6E388}" dt="2021-12-22T10:20:27.047" v="590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Frances Meek" userId="f3af35cc-3229-46e1-af36-3525661cfbd3" providerId="ADAL" clId="{F38BDF5F-FFA1-41A9-9CEB-AC9BD9B6E388}" dt="2021-12-22T10:20:36.576" v="592" actId="20577"/>
        <pc:sldMasterMkLst>
          <pc:docMk/>
          <pc:sldMasterMk cId="1822393236" sldId="2147483652"/>
        </pc:sldMasterMkLst>
        <pc:spChg chg="mod">
          <ac:chgData name="Frances Meek" userId="f3af35cc-3229-46e1-af36-3525661cfbd3" providerId="ADAL" clId="{F38BDF5F-FFA1-41A9-9CEB-AC9BD9B6E388}" dt="2021-12-22T10:20:36.576" v="592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Frances Meek" userId="f3af35cc-3229-46e1-af36-3525661cfbd3" providerId="ADAL" clId="{F38BDF5F-FFA1-41A9-9CEB-AC9BD9B6E388}" dt="2021-12-22T10:20:43.328" v="594" actId="20577"/>
        <pc:sldMasterMkLst>
          <pc:docMk/>
          <pc:sldMasterMk cId="1788143608" sldId="2147483656"/>
        </pc:sldMasterMkLst>
        <pc:spChg chg="mod">
          <ac:chgData name="Frances Meek" userId="f3af35cc-3229-46e1-af36-3525661cfbd3" providerId="ADAL" clId="{F38BDF5F-FFA1-41A9-9CEB-AC9BD9B6E388}" dt="2021-12-22T10:20:43.328" v="594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21A2D-D761-4DD4-AD1E-5D458FCC0366}" type="datetimeFigureOut">
              <a:rPr lang="en-GB" smtClean="0"/>
              <a:t>22/12/2021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34BC3-8AD7-4B9A-AE62-2B3F4DC0B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412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D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Washing and drying hands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Washing and drying hands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A70CD0EA-EDE3-419D-BE85-3ACBD9E0BEDD}"/>
              </a:ext>
            </a:extLst>
          </p:cNvPr>
          <p:cNvSpPr txBox="1"/>
          <p:nvPr/>
        </p:nvSpPr>
        <p:spPr>
          <a:xfrm>
            <a:off x="537746" y="6196275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538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B8FD-16A0-418D-A1EE-0A5FEA07F7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Washing and drying hands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32657E-EC34-4608-8CEA-F3B6F893B3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en-GB" dirty="0"/>
              <a:t>Wet your hands</a:t>
            </a:r>
          </a:p>
          <a:p>
            <a:pPr marL="342900" indent="-342900">
              <a:buAutoNum type="arabicPeriod"/>
            </a:pPr>
            <a:r>
              <a:rPr lang="en-GB" dirty="0"/>
              <a:t>Use soap</a:t>
            </a:r>
          </a:p>
          <a:p>
            <a:pPr marL="342900" indent="-342900">
              <a:buAutoNum type="arabicPeriod"/>
            </a:pPr>
            <a:r>
              <a:rPr lang="en-GB" dirty="0"/>
              <a:t>Rub soap all over your hands</a:t>
            </a:r>
          </a:p>
          <a:p>
            <a:pPr marL="342900" indent="-342900">
              <a:buAutoNum type="arabicPeriod"/>
            </a:pPr>
            <a:r>
              <a:rPr lang="en-GB" dirty="0"/>
              <a:t>Use a nail brush</a:t>
            </a:r>
          </a:p>
          <a:p>
            <a:pPr marL="342900" indent="-342900">
              <a:buAutoNum type="arabicPeriod"/>
            </a:pPr>
            <a:r>
              <a:rPr lang="en-GB" dirty="0"/>
              <a:t>Rinse your hands</a:t>
            </a:r>
          </a:p>
          <a:p>
            <a:pPr marL="342900" indent="-342900">
              <a:buAutoNum type="arabicPeriod"/>
            </a:pPr>
            <a:r>
              <a:rPr lang="en-GB" dirty="0"/>
              <a:t>Dry your hands well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999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D540-05E9-42F2-A9A7-631C59876A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1. Wet your hands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FE8AD4-46CC-4C41-9CEE-1C2E2071CF8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91702" y="2156065"/>
            <a:ext cx="5675143" cy="3723739"/>
          </a:xfrm>
          <a:prstGeom prst="rect">
            <a:avLst/>
          </a:prstGeom>
        </p:spPr>
      </p:pic>
      <p:sp>
        <p:nvSpPr>
          <p:cNvPr id="5" name="Rounded Rectangle 10">
            <a:extLst>
              <a:ext uri="{FF2B5EF4-FFF2-40B4-BE49-F238E27FC236}">
                <a16:creationId xmlns:a16="http://schemas.microsoft.com/office/drawing/2014/main" id="{7BE855BE-C424-469C-9E98-DD5DE159C12F}"/>
              </a:ext>
            </a:extLst>
          </p:cNvPr>
          <p:cNvSpPr/>
          <p:nvPr/>
        </p:nvSpPr>
        <p:spPr>
          <a:xfrm>
            <a:off x="4204342" y="5997881"/>
            <a:ext cx="4134914" cy="550537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warm water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306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D540-05E9-42F2-A9A7-631C59876A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2. Use soap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496FF3-4F56-4A07-840A-47EBD2194D1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91708" y="2283798"/>
            <a:ext cx="5760181" cy="383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955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D540-05E9-42F2-A9A7-631C59876A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3. Rub soap all over your hands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37B538-7BB6-44F1-AEFF-0CAFF852816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41069" y="2998378"/>
            <a:ext cx="3709862" cy="241277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4ACC49A-67FE-4764-9F06-E218DC52AE7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8537" y="2998380"/>
            <a:ext cx="3639387" cy="241277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2AF46C5-56C3-427A-B6E1-CAD705530C23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04076" y="2998379"/>
            <a:ext cx="3605764" cy="2412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124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D540-05E9-42F2-A9A7-631C59876A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4. Use a nail brush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639B1B-DF85-4ABD-A98B-E365A2D564E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3393" y="2283798"/>
            <a:ext cx="5781359" cy="3835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228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D540-05E9-42F2-A9A7-631C59876A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5. Rinse your hands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CCED26-C41E-4BA5-B9EA-8CED744F8F0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89767" y="2177472"/>
            <a:ext cx="5505688" cy="3641677"/>
          </a:xfrm>
          <a:prstGeom prst="rect">
            <a:avLst/>
          </a:prstGeom>
        </p:spPr>
      </p:pic>
      <p:sp>
        <p:nvSpPr>
          <p:cNvPr id="6" name="Rounded Rectangle 10">
            <a:extLst>
              <a:ext uri="{FF2B5EF4-FFF2-40B4-BE49-F238E27FC236}">
                <a16:creationId xmlns:a16="http://schemas.microsoft.com/office/drawing/2014/main" id="{DCE6B066-88F7-47BB-BC88-B91B58F799CB}"/>
              </a:ext>
            </a:extLst>
          </p:cNvPr>
          <p:cNvSpPr/>
          <p:nvPr/>
        </p:nvSpPr>
        <p:spPr>
          <a:xfrm>
            <a:off x="4204342" y="5894037"/>
            <a:ext cx="4134914" cy="550537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warm water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20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D540-05E9-42F2-A9A7-631C59876A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6. Dry your hands well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42BB59-DE5D-4489-9B7C-0608A2B86ED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6346" y="2536618"/>
            <a:ext cx="4738790" cy="33615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2AC9F5A-AF73-4E17-B2FE-CF8C0CAC641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000" y="2536618"/>
            <a:ext cx="5012110" cy="3361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951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B8FD-16A0-418D-A1EE-0A5FEA07F7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Washing and drying hands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32657E-EC34-4608-8CEA-F3B6F893B3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en-GB" dirty="0"/>
              <a:t>Wet your hands</a:t>
            </a:r>
          </a:p>
          <a:p>
            <a:pPr marL="342900" indent="-342900">
              <a:buAutoNum type="arabicPeriod"/>
            </a:pPr>
            <a:r>
              <a:rPr lang="en-GB" dirty="0"/>
              <a:t>Use soap</a:t>
            </a:r>
          </a:p>
          <a:p>
            <a:pPr marL="342900" indent="-342900">
              <a:buAutoNum type="arabicPeriod"/>
            </a:pPr>
            <a:r>
              <a:rPr lang="en-GB" dirty="0"/>
              <a:t>Rub soap all over your hands</a:t>
            </a:r>
          </a:p>
          <a:p>
            <a:pPr marL="342900" indent="-342900">
              <a:buAutoNum type="arabicPeriod"/>
            </a:pPr>
            <a:r>
              <a:rPr lang="en-GB" dirty="0"/>
              <a:t>Use a nail brush</a:t>
            </a:r>
          </a:p>
          <a:p>
            <a:pPr marL="342900" indent="-342900">
              <a:buAutoNum type="arabicPeriod"/>
            </a:pPr>
            <a:r>
              <a:rPr lang="en-GB" dirty="0"/>
              <a:t>Rinse your hands</a:t>
            </a:r>
          </a:p>
          <a:p>
            <a:pPr marL="342900" indent="-342900">
              <a:buAutoNum type="arabicPeriod"/>
            </a:pPr>
            <a:r>
              <a:rPr lang="en-GB" dirty="0"/>
              <a:t>Dry your hands well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7376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3" ma:contentTypeDescription="Create a new document." ma:contentTypeScope="" ma:versionID="5029caf337f57718e1c0dfef63cd682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fe479430d16b5c2b356496b4bcff2c34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739556-978B-4D9A-9B46-F30C0B335C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DD7212-6299-428C-BAAA-5FBC397369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146713-954D-4EEC-9604-5B523541CB33}">
  <ds:schemaRefs>
    <ds:schemaRef ds:uri="ead97cfe-a968-427f-b02b-893e6ba0355a"/>
    <ds:schemaRef ds:uri="http://purl.org/dc/terms/"/>
    <ds:schemaRef ds:uri="c53071f4-7f44-43fd-895c-8e7b6a3746b0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5921</TotalTime>
  <Words>130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Office Theme</vt:lpstr>
      <vt:lpstr>Custom Design</vt:lpstr>
      <vt:lpstr>1_Custom Design</vt:lpstr>
      <vt:lpstr>3_Custom Design</vt:lpstr>
      <vt:lpstr>Washing and drying hands</vt:lpstr>
      <vt:lpstr>Washing and drying hands</vt:lpstr>
      <vt:lpstr>1. Wet your hands</vt:lpstr>
      <vt:lpstr>2. Use soap</vt:lpstr>
      <vt:lpstr>3. Rub soap all over your hands</vt:lpstr>
      <vt:lpstr>4. Use a nail brush</vt:lpstr>
      <vt:lpstr>5. Rinse your hands</vt:lpstr>
      <vt:lpstr>6. Dry your hands well</vt:lpstr>
      <vt:lpstr>Washing and drying hands</vt:lpstr>
      <vt:lpstr>Washing and drying hands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124</cp:revision>
  <dcterms:created xsi:type="dcterms:W3CDTF">2018-10-10T09:22:08Z</dcterms:created>
  <dcterms:modified xsi:type="dcterms:W3CDTF">2021-12-22T10:21:15Z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