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  <p:sldMasterId id="2147483652" r:id="rId5"/>
    <p:sldMasterId id="2147483656" r:id="rId6"/>
    <p:sldMasterId id="2147483663" r:id="rId7"/>
    <p:sldMasterId id="2147483665" r:id="rId8"/>
  </p:sldMasterIdLst>
  <p:sldIdLst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B83"/>
    <a:srgbClr val="C3C4D9"/>
    <a:srgbClr val="B8B8D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5858DA-900A-425D-9980-66588A4558CC}" v="3" dt="2022-09-23T09:35:50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98" d="100"/>
          <a:sy n="98" d="100"/>
        </p:scale>
        <p:origin x="151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wen Trafford" userId="e520b4bf-a196-48b7-bc10-b1590a457daa" providerId="ADAL" clId="{805858DA-900A-425D-9980-66588A4558CC}"/>
    <pc:docChg chg="delSld modSld sldOrd delMainMaster">
      <pc:chgData name="Ewen Trafford" userId="e520b4bf-a196-48b7-bc10-b1590a457daa" providerId="ADAL" clId="{805858DA-900A-425D-9980-66588A4558CC}" dt="2022-09-23T09:35:50.500" v="4" actId="478"/>
      <pc:docMkLst>
        <pc:docMk/>
      </pc:docMkLst>
      <pc:sldChg chg="del">
        <pc:chgData name="Ewen Trafford" userId="e520b4bf-a196-48b7-bc10-b1590a457daa" providerId="ADAL" clId="{805858DA-900A-425D-9980-66588A4558CC}" dt="2022-09-23T09:35:31.499" v="2" actId="47"/>
        <pc:sldMkLst>
          <pc:docMk/>
          <pc:sldMk cId="1955166399" sldId="256"/>
        </pc:sldMkLst>
      </pc:sldChg>
      <pc:sldChg chg="del">
        <pc:chgData name="Ewen Trafford" userId="e520b4bf-a196-48b7-bc10-b1590a457daa" providerId="ADAL" clId="{805858DA-900A-425D-9980-66588A4558CC}" dt="2022-09-23T09:35:47.079" v="3" actId="47"/>
        <pc:sldMkLst>
          <pc:docMk/>
          <pc:sldMk cId="595506460" sldId="260"/>
        </pc:sldMkLst>
      </pc:sldChg>
      <pc:sldChg chg="ord">
        <pc:chgData name="Ewen Trafford" userId="e520b4bf-a196-48b7-bc10-b1590a457daa" providerId="ADAL" clId="{805858DA-900A-425D-9980-66588A4558CC}" dt="2022-09-23T09:35:29.836" v="1"/>
        <pc:sldMkLst>
          <pc:docMk/>
          <pc:sldMk cId="481380865" sldId="261"/>
        </pc:sldMkLst>
      </pc:sldChg>
      <pc:sldChg chg="delSp">
        <pc:chgData name="Ewen Trafford" userId="e520b4bf-a196-48b7-bc10-b1590a457daa" providerId="ADAL" clId="{805858DA-900A-425D-9980-66588A4558CC}" dt="2022-09-23T09:35:50.500" v="4" actId="478"/>
        <pc:sldMkLst>
          <pc:docMk/>
          <pc:sldMk cId="3170932329" sldId="262"/>
        </pc:sldMkLst>
        <pc:spChg chg="del">
          <ac:chgData name="Ewen Trafford" userId="e520b4bf-a196-48b7-bc10-b1590a457daa" providerId="ADAL" clId="{805858DA-900A-425D-9980-66588A4558CC}" dt="2022-09-23T09:35:50.500" v="4" actId="478"/>
          <ac:spMkLst>
            <pc:docMk/>
            <pc:sldMk cId="3170932329" sldId="262"/>
            <ac:spMk id="3" creationId="{70CAB0A2-BC80-F013-285A-4C6EE7ADCB43}"/>
          </ac:spMkLst>
        </pc:spChg>
      </pc:sldChg>
      <pc:sldMasterChg chg="del delSldLayout">
        <pc:chgData name="Ewen Trafford" userId="e520b4bf-a196-48b7-bc10-b1590a457daa" providerId="ADAL" clId="{805858DA-900A-425D-9980-66588A4558CC}" dt="2022-09-23T09:35:31.499" v="2" actId="47"/>
        <pc:sldMasterMkLst>
          <pc:docMk/>
          <pc:sldMasterMk cId="1328885048" sldId="2147483648"/>
        </pc:sldMasterMkLst>
        <pc:sldLayoutChg chg="del">
          <pc:chgData name="Ewen Trafford" userId="e520b4bf-a196-48b7-bc10-b1590a457daa" providerId="ADAL" clId="{805858DA-900A-425D-9980-66588A4558CC}" dt="2022-09-23T09:35:31.499" v="2" actId="47"/>
          <pc:sldLayoutMkLst>
            <pc:docMk/>
            <pc:sldMasterMk cId="1328885048" sldId="2147483648"/>
            <pc:sldLayoutMk cId="741072936" sldId="2147483649"/>
          </pc:sldLayoutMkLst>
        </pc:sldLayoutChg>
      </pc:sldMasterChg>
      <pc:sldMasterChg chg="delSldLayout">
        <pc:chgData name="Ewen Trafford" userId="e520b4bf-a196-48b7-bc10-b1590a457daa" providerId="ADAL" clId="{805858DA-900A-425D-9980-66588A4558CC}" dt="2022-09-23T09:35:47.079" v="3" actId="47"/>
        <pc:sldMasterMkLst>
          <pc:docMk/>
          <pc:sldMasterMk cId="1822393236" sldId="2147483652"/>
        </pc:sldMasterMkLst>
        <pc:sldLayoutChg chg="del">
          <pc:chgData name="Ewen Trafford" userId="e520b4bf-a196-48b7-bc10-b1590a457daa" providerId="ADAL" clId="{805858DA-900A-425D-9980-66588A4558CC}" dt="2022-09-23T09:35:47.079" v="3" actId="47"/>
          <pc:sldLayoutMkLst>
            <pc:docMk/>
            <pc:sldMasterMk cId="1822393236" sldId="2147483652"/>
            <pc:sldLayoutMk cId="252089468" sldId="214748366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230222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20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036964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DDEB-FCDC-4DE3-9816-B42919357ACD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B1416-C76B-4A3D-9529-7F7B5FAB3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188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oodafactoflife.org.uk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oodafactoflife.org.uk/" TargetMode="External"/><Relationship Id="rId3" Type="http://schemas.openxmlformats.org/officeDocument/2006/relationships/tags" Target="../tags/tag1.xml"/><Relationship Id="rId7" Type="http://schemas.openxmlformats.org/officeDocument/2006/relationships/image" Target="../media/image5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oodafactoflife.org.uk/" TargetMode="External"/><Relationship Id="rId3" Type="http://schemas.openxmlformats.org/officeDocument/2006/relationships/theme" Target="../theme/theme5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42160862-40A4-418F-BA05-7364BC4F57A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28666272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6" imgH="403" progId="TCLayout.ActiveDocument.1">
                  <p:embed/>
                </p:oleObj>
              </mc:Choice>
              <mc:Fallback>
                <p:oleObj name="think-cell Slide" r:id="rId4" imgW="406" imgH="40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42160862-40A4-418F-BA05-7364BC4F57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8"/>
              </a:rPr>
              <a:t>www.foodafactoflife.org.uk</a:t>
            </a:r>
            <a:r>
              <a:rPr lang="en-US" sz="900" b="0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344630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4E8F17B-CE4B-4D2B-BFE0-BF7FFE1964D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05213263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06" imgH="403" progId="TCLayout.ActiveDocument.1">
                  <p:embed/>
                </p:oleObj>
              </mc:Choice>
              <mc:Fallback>
                <p:oleObj name="think-cell Slide" r:id="rId5" imgW="406" imgH="40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4E8F17B-CE4B-4D2B-BFE0-BF7FFE1964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8"/>
              </a:rPr>
              <a:t>www.foodafactoflife.org.uk</a:t>
            </a:r>
            <a:r>
              <a:rPr lang="en-US" sz="900" b="0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553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CBAB5C4-5602-473B-9D95-400B1B76996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6" imgH="403" progId="TCLayout.ActiveDocument.1">
                  <p:embed/>
                </p:oleObj>
              </mc:Choice>
              <mc:Fallback>
                <p:oleObj name="think-cell Slide" r:id="rId3" imgW="406" imgH="403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CBAB5C4-5602-473B-9D95-400B1B7699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/>
          <a:lstStyle/>
          <a:p>
            <a:r>
              <a:rPr lang="en-US" dirty="0"/>
              <a:t>Coronary heart disease</a:t>
            </a:r>
          </a:p>
        </p:txBody>
      </p:sp>
    </p:spTree>
    <p:extLst>
      <p:ext uri="{BB962C8B-B14F-4D97-AF65-F5344CB8AC3E}">
        <p14:creationId xmlns:p14="http://schemas.microsoft.com/office/powerpoint/2010/main" val="481380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350847" y="1131071"/>
            <a:ext cx="5302281" cy="5417911"/>
            <a:chOff x="2180726" y="693965"/>
            <a:chExt cx="5302281" cy="5417911"/>
          </a:xfrm>
        </p:grpSpPr>
        <p:sp>
          <p:nvSpPr>
            <p:cNvPr id="2050" name="TextBox 3"/>
            <p:cNvSpPr txBox="1">
              <a:spLocks noChangeArrowheads="1"/>
            </p:cNvSpPr>
            <p:nvPr/>
          </p:nvSpPr>
          <p:spPr bwMode="auto">
            <a:xfrm rot="16200000">
              <a:off x="610280" y="2640992"/>
              <a:ext cx="4696732" cy="15558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7751" tIns="38876" rIns="77751" bIns="38876">
              <a:spAutoFit/>
            </a:bodyPr>
            <a:lstStyle>
              <a:lvl1pPr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Coronary heart disease</a:t>
              </a:r>
              <a:endParaRPr kumimoji="0" lang="en-GB" alt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Left Brace 7"/>
            <p:cNvSpPr/>
            <p:nvPr/>
          </p:nvSpPr>
          <p:spPr>
            <a:xfrm>
              <a:off x="3421441" y="693965"/>
              <a:ext cx="1852083" cy="5417911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7751" tIns="38876" rIns="77751" bIns="38876" anchor="ctr"/>
            <a:lstStyle/>
            <a:p>
              <a:pPr marL="0" marR="0" lvl="0" indent="0" algn="ctr" defTabSz="10885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56" name="TextBox 17"/>
            <p:cNvSpPr txBox="1">
              <a:spLocks noChangeArrowheads="1"/>
            </p:cNvSpPr>
            <p:nvPr/>
          </p:nvSpPr>
          <p:spPr bwMode="auto">
            <a:xfrm>
              <a:off x="4880498" y="2316599"/>
              <a:ext cx="2195286" cy="463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7751" tIns="38876" rIns="77751" bIns="38876">
              <a:spAutoFit/>
            </a:bodyPr>
            <a:lstStyle>
              <a:lvl1pPr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25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Risk factors</a:t>
              </a:r>
            </a:p>
          </p:txBody>
        </p:sp>
        <p:sp>
          <p:nvSpPr>
            <p:cNvPr id="2057" name="TextBox 19"/>
            <p:cNvSpPr txBox="1">
              <a:spLocks noChangeArrowheads="1"/>
            </p:cNvSpPr>
            <p:nvPr/>
          </p:nvSpPr>
          <p:spPr bwMode="auto">
            <a:xfrm>
              <a:off x="4882011" y="3840027"/>
              <a:ext cx="2193773" cy="463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7751" tIns="38876" rIns="77751" bIns="38876">
              <a:spAutoFit/>
            </a:bodyPr>
            <a:lstStyle>
              <a:lvl1pPr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25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Prevention</a:t>
              </a:r>
            </a:p>
          </p:txBody>
        </p:sp>
        <p:sp>
          <p:nvSpPr>
            <p:cNvPr id="2058" name="TextBox 21"/>
            <p:cNvSpPr txBox="1">
              <a:spLocks noChangeArrowheads="1"/>
            </p:cNvSpPr>
            <p:nvPr/>
          </p:nvSpPr>
          <p:spPr bwMode="auto">
            <a:xfrm>
              <a:off x="4882011" y="4924379"/>
              <a:ext cx="2352524" cy="847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7751" tIns="38876" rIns="77751" bIns="38876">
              <a:spAutoFit/>
            </a:bodyPr>
            <a:lstStyle>
              <a:lvl1pPr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25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Practical food based advice</a:t>
              </a:r>
            </a:p>
          </p:txBody>
        </p:sp>
        <p:sp>
          <p:nvSpPr>
            <p:cNvPr id="2059" name="TextBox 22"/>
            <p:cNvSpPr txBox="1">
              <a:spLocks noChangeArrowheads="1"/>
            </p:cNvSpPr>
            <p:nvPr/>
          </p:nvSpPr>
          <p:spPr bwMode="auto">
            <a:xfrm>
              <a:off x="4882011" y="1037771"/>
              <a:ext cx="2202845" cy="847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7751" tIns="38876" rIns="77751" bIns="38876">
              <a:spAutoFit/>
            </a:bodyPr>
            <a:lstStyle>
              <a:lvl1pPr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25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What causes CHD?</a:t>
              </a:r>
            </a:p>
          </p:txBody>
        </p:sp>
        <p:sp>
          <p:nvSpPr>
            <p:cNvPr id="25" name="Left Brace 24"/>
            <p:cNvSpPr/>
            <p:nvPr/>
          </p:nvSpPr>
          <p:spPr>
            <a:xfrm>
              <a:off x="7253198" y="857250"/>
              <a:ext cx="205619" cy="102847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7751" tIns="38876" rIns="77751" bIns="38876" anchor="ctr"/>
            <a:lstStyle/>
            <a:p>
              <a:pPr marL="0" marR="0" lvl="0" indent="0" algn="ctr" defTabSz="10885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Left Brace 25"/>
            <p:cNvSpPr/>
            <p:nvPr/>
          </p:nvSpPr>
          <p:spPr>
            <a:xfrm>
              <a:off x="7253198" y="2092099"/>
              <a:ext cx="205619" cy="1028473"/>
            </a:xfrm>
            <a:prstGeom prst="leftBrac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7751" tIns="38876" rIns="77751" bIns="38876" anchor="ctr"/>
            <a:lstStyle/>
            <a:p>
              <a:pPr marL="0" marR="0" lvl="0" indent="0" algn="ctr" defTabSz="10885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Left Brace 26"/>
            <p:cNvSpPr/>
            <p:nvPr/>
          </p:nvSpPr>
          <p:spPr>
            <a:xfrm>
              <a:off x="7277388" y="3618366"/>
              <a:ext cx="205619" cy="1028473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7751" tIns="38876" rIns="77751" bIns="38876" anchor="ctr"/>
            <a:lstStyle/>
            <a:p>
              <a:pPr marL="0" marR="0" lvl="0" indent="0" algn="ctr" defTabSz="10885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Left Brace 27"/>
            <p:cNvSpPr/>
            <p:nvPr/>
          </p:nvSpPr>
          <p:spPr>
            <a:xfrm>
              <a:off x="7277388" y="4869089"/>
              <a:ext cx="205619" cy="102847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7751" tIns="38876" rIns="77751" bIns="38876" anchor="ctr"/>
            <a:lstStyle/>
            <a:p>
              <a:pPr marL="0" marR="0" lvl="0" indent="0" algn="ctr" defTabSz="10885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065" name="TextBox 29"/>
          <p:cNvSpPr txBox="1">
            <a:spLocks noChangeArrowheads="1"/>
          </p:cNvSpPr>
          <p:nvPr/>
        </p:nvSpPr>
        <p:spPr bwMode="auto">
          <a:xfrm>
            <a:off x="181041" y="1163053"/>
            <a:ext cx="2001464" cy="2571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751" tIns="38876" rIns="77751" bIns="38876">
            <a:spAutoFit/>
          </a:bodyPr>
          <a:lstStyle>
            <a:lvl1pPr eaLnBrk="0" hangingPunct="0">
              <a:defRPr sz="25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25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25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25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25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Complete the brace map and demonstrate your knowledge and understanding of major diet related health risks: Coronary heart disease.</a:t>
            </a:r>
          </a:p>
        </p:txBody>
      </p:sp>
    </p:spTree>
    <p:extLst>
      <p:ext uri="{BB962C8B-B14F-4D97-AF65-F5344CB8AC3E}">
        <p14:creationId xmlns:p14="http://schemas.microsoft.com/office/powerpoint/2010/main" val="31709323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7" ma:contentTypeDescription="Create a new document." ma:contentTypeScope="" ma:versionID="f2c597ebce0aa0fd5759700e14dd3ad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7039d98634059a90188b6cb8bc5e987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C81980E-459A-4AD9-B3E7-D08995182F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46F4BA-F4AA-4F5D-AAA6-2C3F7897C2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F241A7-20EB-487E-AAB3-6A5360906F83}">
  <ds:schemaRefs>
    <ds:schemaRef ds:uri="http://schemas.microsoft.com/office/2006/metadata/properties"/>
    <ds:schemaRef ds:uri="http://schemas.microsoft.com/office/infopath/2007/PartnerControls"/>
    <ds:schemaRef ds:uri="ead97cfe-a968-427f-b02b-893e6ba0355a"/>
    <ds:schemaRef ds:uri="c53071f4-7f44-43fd-895c-8e7b6a3746b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38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Custom Design</vt:lpstr>
      <vt:lpstr>1_Custom Design</vt:lpstr>
      <vt:lpstr>3_Custom Design</vt:lpstr>
      <vt:lpstr>1_Office Theme</vt:lpstr>
      <vt:lpstr>2_Custom Design</vt:lpstr>
      <vt:lpstr>think-cell Slide</vt:lpstr>
      <vt:lpstr>Coronary heart disease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28</cp:revision>
  <dcterms:created xsi:type="dcterms:W3CDTF">2018-10-10T09:22:08Z</dcterms:created>
  <dcterms:modified xsi:type="dcterms:W3CDTF">2022-09-23T09:35:51Z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  <property fmtid="{D5CDD505-2E9C-101B-9397-08002B2CF9AE}" pid="3" name="MediaServiceImageTags">
    <vt:lpwstr/>
  </property>
</Properties>
</file>