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</p:sldMasterIdLst>
  <p:sldIdLst>
    <p:sldId id="256" r:id="rId5"/>
    <p:sldId id="268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CCCC"/>
    <a:srgbClr val="BF5150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103A81-687F-4635-AE01-A5989A4440A4}" v="1" dt="2024-06-05T08:51:29.7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89" d="100"/>
          <a:sy n="89" d="100"/>
        </p:scale>
        <p:origin x="75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23" Type="http://schemas.openxmlformats.org/officeDocument/2006/relationships/customXml" Target="../customXml/item3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White" userId="3da70261-e0e7-408d-aace-eb577feade9e" providerId="ADAL" clId="{53103A81-687F-4635-AE01-A5989A4440A4}"/>
    <pc:docChg chg="custSel modSld modMainMaster">
      <pc:chgData name="Alexander White" userId="3da70261-e0e7-408d-aace-eb577feade9e" providerId="ADAL" clId="{53103A81-687F-4635-AE01-A5989A4440A4}" dt="2024-06-05T08:51:29.733" v="31"/>
      <pc:docMkLst>
        <pc:docMk/>
      </pc:docMkLst>
      <pc:sldChg chg="modSp mod">
        <pc:chgData name="Alexander White" userId="3da70261-e0e7-408d-aace-eb577feade9e" providerId="ADAL" clId="{53103A81-687F-4635-AE01-A5989A4440A4}" dt="2024-06-05T08:50:17.992" v="29" actId="20577"/>
        <pc:sldMkLst>
          <pc:docMk/>
          <pc:sldMk cId="1955166399" sldId="256"/>
        </pc:sldMkLst>
        <pc:spChg chg="mod">
          <ac:chgData name="Alexander White" userId="3da70261-e0e7-408d-aace-eb577feade9e" providerId="ADAL" clId="{53103A81-687F-4635-AE01-A5989A4440A4}" dt="2024-06-05T08:50:17.992" v="29" actId="20577"/>
          <ac:spMkLst>
            <pc:docMk/>
            <pc:sldMk cId="1955166399" sldId="256"/>
            <ac:spMk id="2" creationId="{00000000-0000-0000-0000-000000000000}"/>
          </ac:spMkLst>
        </pc:spChg>
      </pc:sldChg>
      <pc:sldChg chg="addSp modSp mod">
        <pc:chgData name="Alexander White" userId="3da70261-e0e7-408d-aace-eb577feade9e" providerId="ADAL" clId="{53103A81-687F-4635-AE01-A5989A4440A4}" dt="2024-06-05T08:51:29.733" v="31"/>
        <pc:sldMkLst>
          <pc:docMk/>
          <pc:sldMk cId="1298930393" sldId="261"/>
        </pc:sldMkLst>
        <pc:spChg chg="mod">
          <ac:chgData name="Alexander White" userId="3da70261-e0e7-408d-aace-eb577feade9e" providerId="ADAL" clId="{53103A81-687F-4635-AE01-A5989A4440A4}" dt="2024-06-05T08:50:23.349" v="30"/>
          <ac:spMkLst>
            <pc:docMk/>
            <pc:sldMk cId="1298930393" sldId="261"/>
            <ac:spMk id="2" creationId="{00000000-0000-0000-0000-000000000000}"/>
          </ac:spMkLst>
        </pc:spChg>
        <pc:spChg chg="add mod">
          <ac:chgData name="Alexander White" userId="3da70261-e0e7-408d-aace-eb577feade9e" providerId="ADAL" clId="{53103A81-687F-4635-AE01-A5989A4440A4}" dt="2024-06-05T08:51:29.733" v="31"/>
          <ac:spMkLst>
            <pc:docMk/>
            <pc:sldMk cId="1298930393" sldId="261"/>
            <ac:spMk id="4" creationId="{44D0ADF9-A131-B3DA-9E64-282C91F6DFCA}"/>
          </ac:spMkLst>
        </pc:spChg>
      </pc:sldChg>
      <pc:sldChg chg="modSp mod">
        <pc:chgData name="Alexander White" userId="3da70261-e0e7-408d-aace-eb577feade9e" providerId="ADAL" clId="{53103A81-687F-4635-AE01-A5989A4440A4}" dt="2024-06-05T08:49:48.978" v="16" actId="33524"/>
        <pc:sldMkLst>
          <pc:docMk/>
          <pc:sldMk cId="3080822413" sldId="264"/>
        </pc:sldMkLst>
        <pc:spChg chg="mod">
          <ac:chgData name="Alexander White" userId="3da70261-e0e7-408d-aace-eb577feade9e" providerId="ADAL" clId="{53103A81-687F-4635-AE01-A5989A4440A4}" dt="2024-06-05T08:49:48.978" v="16" actId="33524"/>
          <ac:spMkLst>
            <pc:docMk/>
            <pc:sldMk cId="3080822413" sldId="264"/>
            <ac:spMk id="3" creationId="{00000000-0000-0000-0000-000000000000}"/>
          </ac:spMkLst>
        </pc:spChg>
      </pc:sldChg>
      <pc:sldMasterChg chg="modSp mod">
        <pc:chgData name="Alexander White" userId="3da70261-e0e7-408d-aace-eb577feade9e" providerId="ADAL" clId="{53103A81-687F-4635-AE01-A5989A4440A4}" dt="2024-06-05T08:49:14.226" v="3" actId="20577"/>
        <pc:sldMasterMkLst>
          <pc:docMk/>
          <pc:sldMasterMk cId="1328885048" sldId="2147483648"/>
        </pc:sldMasterMkLst>
        <pc:spChg chg="mod">
          <ac:chgData name="Alexander White" userId="3da70261-e0e7-408d-aace-eb577feade9e" providerId="ADAL" clId="{53103A81-687F-4635-AE01-A5989A4440A4}" dt="2024-06-05T08:49:14.226" v="3" actId="20577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53103A81-687F-4635-AE01-A5989A4440A4}" dt="2024-06-05T08:49:18.527" v="7" actId="20577"/>
        <pc:sldMasterMkLst>
          <pc:docMk/>
          <pc:sldMasterMk cId="1498317190" sldId="2147483650"/>
        </pc:sldMasterMkLst>
        <pc:spChg chg="mod">
          <ac:chgData name="Alexander White" userId="3da70261-e0e7-408d-aace-eb577feade9e" providerId="ADAL" clId="{53103A81-687F-4635-AE01-A5989A4440A4}" dt="2024-06-05T08:49:18.527" v="7" actId="20577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53103A81-687F-4635-AE01-A5989A4440A4}" dt="2024-06-05T08:49:23.435" v="11" actId="20577"/>
        <pc:sldMasterMkLst>
          <pc:docMk/>
          <pc:sldMasterMk cId="1822393236" sldId="2147483652"/>
        </pc:sldMasterMkLst>
        <pc:spChg chg="mod">
          <ac:chgData name="Alexander White" userId="3da70261-e0e7-408d-aace-eb577feade9e" providerId="ADAL" clId="{53103A81-687F-4635-AE01-A5989A4440A4}" dt="2024-06-05T08:49:23.435" v="11" actId="20577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53103A81-687F-4635-AE01-A5989A4440A4}" dt="2024-06-05T08:49:27.500" v="15" actId="20577"/>
        <pc:sldMasterMkLst>
          <pc:docMk/>
          <pc:sldMasterMk cId="1788143608" sldId="2147483656"/>
        </pc:sldMasterMkLst>
        <pc:spChg chg="mod">
          <ac:chgData name="Alexander White" userId="3da70261-e0e7-408d-aace-eb577feade9e" providerId="ADAL" clId="{53103A81-687F-4635-AE01-A5989A4440A4}" dt="2024-06-05T08:49:27.500" v="15" actId="20577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ED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2024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is a recipe?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is a recipe?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 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D0ADF9-A131-B3DA-9E64-282C91F6DFCA}"/>
              </a:ext>
            </a:extLst>
          </p:cNvPr>
          <p:cNvSpPr txBox="1"/>
          <p:nvPr/>
        </p:nvSpPr>
        <p:spPr>
          <a:xfrm>
            <a:off x="393116" y="6175629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930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 recipe is made up of 3 parts: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400" dirty="0"/>
              <a:t>a list of all the ingredients needed (metric); </a:t>
            </a:r>
          </a:p>
          <a:p>
            <a:endParaRPr lang="en-GB" sz="2400" dirty="0"/>
          </a:p>
          <a:p>
            <a:r>
              <a:rPr lang="en-GB" sz="2400" dirty="0"/>
              <a:t>a list of all the equipment; </a:t>
            </a:r>
          </a:p>
          <a:p>
            <a:endParaRPr lang="en-GB" sz="2400" dirty="0"/>
          </a:p>
          <a:p>
            <a:r>
              <a:rPr lang="en-GB" sz="2400" dirty="0"/>
              <a:t>the method, i.e. how to make the dish. </a:t>
            </a:r>
          </a:p>
        </p:txBody>
      </p:sp>
      <p:pic>
        <p:nvPicPr>
          <p:cNvPr id="1026" name="Picture 2" descr="S:\Shared\EDUCATION TEAM FILES\Photographs Oct 2018 onwards\shutterstock_40449791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11031" y="2283797"/>
            <a:ext cx="3748657" cy="3748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0822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 recipe may also include: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736491" cy="3600000"/>
          </a:xfrm>
        </p:spPr>
        <p:txBody>
          <a:bodyPr/>
          <a:lstStyle/>
          <a:p>
            <a:r>
              <a:rPr lang="en-GB" sz="2400" dirty="0"/>
              <a:t>a picture of the final product; </a:t>
            </a:r>
          </a:p>
          <a:p>
            <a:endParaRPr lang="en-GB" sz="2400" dirty="0"/>
          </a:p>
          <a:p>
            <a:r>
              <a:rPr lang="en-GB" sz="2400" dirty="0"/>
              <a:t>serving suggestions, e.g. how to present the dish or ideas for accompaniments; </a:t>
            </a:r>
          </a:p>
          <a:p>
            <a:endParaRPr lang="en-GB" sz="2400" dirty="0"/>
          </a:p>
          <a:p>
            <a:r>
              <a:rPr lang="en-GB" sz="2400" dirty="0"/>
              <a:t>number of portions it serves. </a:t>
            </a:r>
          </a:p>
        </p:txBody>
      </p:sp>
      <p:pic>
        <p:nvPicPr>
          <p:cNvPr id="4" name="Picture 3" descr="Curry dish in po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2199" y="2437818"/>
            <a:ext cx="4286505" cy="3215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Ingredients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/>
              <a:t>The ingredient list may also give details for the size of a food item needed, for example:</a:t>
            </a:r>
          </a:p>
          <a:p>
            <a:r>
              <a:rPr lang="en-GB" sz="2400" dirty="0"/>
              <a:t>a large egg;</a:t>
            </a:r>
          </a:p>
          <a:p>
            <a:r>
              <a:rPr lang="en-GB" sz="2400" dirty="0"/>
              <a:t>1 small can of tomatoes. </a:t>
            </a:r>
          </a:p>
          <a:p>
            <a:pPr marL="0" indent="0">
              <a:buNone/>
            </a:pPr>
            <a:endParaRPr lang="en-GB" sz="700" dirty="0"/>
          </a:p>
          <a:p>
            <a:pPr marL="0" indent="0">
              <a:buNone/>
            </a:pPr>
            <a:r>
              <a:rPr lang="en-GB" sz="2400" dirty="0"/>
              <a:t>Sometimes the list will explain how the ingredient should be prepared, for example:</a:t>
            </a:r>
          </a:p>
          <a:p>
            <a:r>
              <a:rPr lang="en-GB" sz="2400" dirty="0"/>
              <a:t>1 onion, chopped;</a:t>
            </a:r>
          </a:p>
          <a:p>
            <a:r>
              <a:rPr lang="en-GB" sz="2400" dirty="0"/>
              <a:t>50g cheese, grated;</a:t>
            </a:r>
          </a:p>
          <a:p>
            <a:r>
              <a:rPr lang="en-GB" sz="2400" dirty="0"/>
              <a:t>100g canned sweetcorn, drained.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5" r="6084"/>
          <a:stretch>
            <a:fillRect/>
          </a:stretch>
        </p:blipFill>
        <p:spPr bwMode="auto">
          <a:xfrm>
            <a:off x="8800547" y="2882457"/>
            <a:ext cx="3267075" cy="364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0822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Ingredients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420598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All measurements should be given in metric units, for example: </a:t>
            </a:r>
          </a:p>
          <a:p>
            <a:r>
              <a:rPr lang="en-GB" sz="2400" dirty="0"/>
              <a:t>50g flour;</a:t>
            </a:r>
          </a:p>
          <a:p>
            <a:r>
              <a:rPr lang="en-GB" sz="2400" dirty="0"/>
              <a:t>100ml milk;</a:t>
            </a:r>
          </a:p>
          <a:p>
            <a:r>
              <a:rPr lang="en-GB" sz="2400" dirty="0"/>
              <a:t>5ml spoon mustard powder.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Do not use imperial and metric measurements in the same recipe.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917"/>
          <a:stretch>
            <a:fillRect/>
          </a:stretch>
        </p:blipFill>
        <p:spPr bwMode="auto">
          <a:xfrm>
            <a:off x="8589874" y="2127597"/>
            <a:ext cx="3318591" cy="424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0822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Pj031432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203681">
            <a:off x="7820870" y="3853174"/>
            <a:ext cx="1927225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Equipment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7" y="2571092"/>
            <a:ext cx="6293970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List all the equipment needed to make the dish.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If you need the oven, ensure that the shelves are set to the correct height, and it is preheated to the precise temperature.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You may need to prepare cake tins or other equipment in advance. </a:t>
            </a:r>
          </a:p>
        </p:txBody>
      </p:sp>
      <p:pic>
        <p:nvPicPr>
          <p:cNvPr id="4" name="Picture 3" descr="MPj0305839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7385" y="3631236"/>
            <a:ext cx="2205037" cy="254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MPj0314321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6779">
            <a:off x="8936660" y="1686548"/>
            <a:ext cx="2190750" cy="264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0822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Method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040455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The method is a logical step-by-step set of instructions.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8453" y="2457287"/>
            <a:ext cx="4813813" cy="3210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0822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Method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/>
              <a:t>In addition, a ‘method’ may: </a:t>
            </a:r>
          </a:p>
          <a:p>
            <a:r>
              <a:rPr lang="en-GB" sz="2400" dirty="0"/>
              <a:t>give instructions to preheat the oven first, if required;</a:t>
            </a:r>
          </a:p>
          <a:p>
            <a:r>
              <a:rPr lang="en-GB" sz="2400" dirty="0"/>
              <a:t>state the cooking time and temperature; </a:t>
            </a:r>
          </a:p>
          <a:p>
            <a:r>
              <a:rPr lang="en-GB" sz="2400" dirty="0"/>
              <a:t>sequence the task to ensure effective use of time; </a:t>
            </a:r>
          </a:p>
          <a:p>
            <a:r>
              <a:rPr lang="en-GB" sz="2400" dirty="0"/>
              <a:t>give other steps that need to be undertaken while food is cooking; </a:t>
            </a:r>
          </a:p>
          <a:p>
            <a:r>
              <a:rPr lang="en-GB" sz="2400" dirty="0"/>
              <a:t>highlight specific skills, such as sift, whisk, mix, fold, beat, line or cream. </a:t>
            </a:r>
          </a:p>
        </p:txBody>
      </p:sp>
    </p:spTree>
    <p:extLst>
      <p:ext uri="{BB962C8B-B14F-4D97-AF65-F5344CB8AC3E}">
        <p14:creationId xmlns:p14="http://schemas.microsoft.com/office/powerpoint/2010/main" val="3080822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 Recipe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 Title, e.g. Fruit salad sunshine.</a:t>
            </a:r>
          </a:p>
          <a:p>
            <a:endParaRPr lang="en-US" sz="2400" dirty="0"/>
          </a:p>
          <a:p>
            <a:r>
              <a:rPr lang="en-US" sz="2400" dirty="0"/>
              <a:t> Ingredients, e.g. 1 banana.</a:t>
            </a:r>
          </a:p>
          <a:p>
            <a:endParaRPr lang="en-US" sz="2400" dirty="0"/>
          </a:p>
          <a:p>
            <a:r>
              <a:rPr lang="en-US" sz="2400" dirty="0"/>
              <a:t> Equipment, e.g. a chopping board.</a:t>
            </a:r>
          </a:p>
          <a:p>
            <a:endParaRPr lang="en-US" sz="2400" dirty="0"/>
          </a:p>
          <a:p>
            <a:r>
              <a:rPr lang="en-US" sz="2400" dirty="0"/>
              <a:t> Method, e.g. 2. Slice the banana.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6" r="2824"/>
          <a:stretch>
            <a:fillRect/>
          </a:stretch>
        </p:blipFill>
        <p:spPr bwMode="auto">
          <a:xfrm>
            <a:off x="7170128" y="2418537"/>
            <a:ext cx="4748969" cy="3418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0822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9" ma:contentTypeDescription="Create a new document." ma:contentTypeScope="" ma:versionID="d67e542ccfc98f8766c03bca3df5dec6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2465a60b32c7e66e77d39dce70c70dd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AA71ADD-707D-43FF-B197-8570C9A28118}"/>
</file>

<file path=customXml/itemProps2.xml><?xml version="1.0" encoding="utf-8"?>
<ds:datastoreItem xmlns:ds="http://schemas.openxmlformats.org/officeDocument/2006/customXml" ds:itemID="{62C577A5-76E5-464F-9136-548743F74CA2}"/>
</file>

<file path=customXml/itemProps3.xml><?xml version="1.0" encoding="utf-8"?>
<ds:datastoreItem xmlns:ds="http://schemas.openxmlformats.org/officeDocument/2006/customXml" ds:itemID="{A3DA767C-3E27-4E9E-B325-25AF8B1DE6F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394</Words>
  <Application>Microsoft Office PowerPoint</Application>
  <PresentationFormat>Widescreen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Office Theme</vt:lpstr>
      <vt:lpstr>Custom Design</vt:lpstr>
      <vt:lpstr>1_Custom Design</vt:lpstr>
      <vt:lpstr>3_Custom Design</vt:lpstr>
      <vt:lpstr>What is a recipe?</vt:lpstr>
      <vt:lpstr>A recipe is made up of 3 parts: </vt:lpstr>
      <vt:lpstr>A recipe may also include: </vt:lpstr>
      <vt:lpstr>Ingredients</vt:lpstr>
      <vt:lpstr>Ingredients</vt:lpstr>
      <vt:lpstr>Equipment</vt:lpstr>
      <vt:lpstr>Method </vt:lpstr>
      <vt:lpstr>Method </vt:lpstr>
      <vt:lpstr>A Recipe </vt:lpstr>
      <vt:lpstr>What is a recipe?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Alexander White</cp:lastModifiedBy>
  <cp:revision>24</cp:revision>
  <dcterms:created xsi:type="dcterms:W3CDTF">2018-10-10T09:22:08Z</dcterms:created>
  <dcterms:modified xsi:type="dcterms:W3CDTF">2024-06-05T08:51:31Z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